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1" r:id="rId1"/>
    <p:sldMasterId id="2147483648" r:id="rId2"/>
  </p:sldMasterIdLst>
  <p:notesMasterIdLst>
    <p:notesMasterId r:id="rId54"/>
  </p:notesMasterIdLst>
  <p:sldIdLst>
    <p:sldId id="739" r:id="rId3"/>
    <p:sldId id="567" r:id="rId4"/>
    <p:sldId id="756" r:id="rId5"/>
    <p:sldId id="773" r:id="rId6"/>
    <p:sldId id="1083" r:id="rId7"/>
    <p:sldId id="1084" r:id="rId8"/>
    <p:sldId id="1032" r:id="rId9"/>
    <p:sldId id="1034" r:id="rId10"/>
    <p:sldId id="1030" r:id="rId11"/>
    <p:sldId id="1031" r:id="rId12"/>
    <p:sldId id="575" r:id="rId13"/>
    <p:sldId id="726" r:id="rId14"/>
    <p:sldId id="769" r:id="rId15"/>
    <p:sldId id="770" r:id="rId16"/>
    <p:sldId id="771" r:id="rId17"/>
    <p:sldId id="1035" r:id="rId18"/>
    <p:sldId id="594" r:id="rId19"/>
    <p:sldId id="664" r:id="rId20"/>
    <p:sldId id="729" r:id="rId21"/>
    <p:sldId id="728" r:id="rId22"/>
    <p:sldId id="642" r:id="rId23"/>
    <p:sldId id="775" r:id="rId24"/>
    <p:sldId id="772" r:id="rId25"/>
    <p:sldId id="741" r:id="rId26"/>
    <p:sldId id="742" r:id="rId27"/>
    <p:sldId id="766" r:id="rId28"/>
    <p:sldId id="685" r:id="rId29"/>
    <p:sldId id="735" r:id="rId30"/>
    <p:sldId id="1037" r:id="rId31"/>
    <p:sldId id="732" r:id="rId32"/>
    <p:sldId id="675" r:id="rId33"/>
    <p:sldId id="676" r:id="rId34"/>
    <p:sldId id="1043" r:id="rId35"/>
    <p:sldId id="1044" r:id="rId36"/>
    <p:sldId id="1045" r:id="rId37"/>
    <p:sldId id="1040" r:id="rId38"/>
    <p:sldId id="591" r:id="rId39"/>
    <p:sldId id="1046" r:id="rId40"/>
    <p:sldId id="634" r:id="rId41"/>
    <p:sldId id="601" r:id="rId42"/>
    <p:sldId id="605" r:id="rId43"/>
    <p:sldId id="603" r:id="rId44"/>
    <p:sldId id="641" r:id="rId45"/>
    <p:sldId id="608" r:id="rId46"/>
    <p:sldId id="627" r:id="rId47"/>
    <p:sldId id="736" r:id="rId48"/>
    <p:sldId id="606" r:id="rId49"/>
    <p:sldId id="607" r:id="rId50"/>
    <p:sldId id="1047" r:id="rId51"/>
    <p:sldId id="761" r:id="rId52"/>
    <p:sldId id="629" r:id="rId53"/>
  </p:sldIdLst>
  <p:sldSz cx="9144000" cy="5143500" type="screen16x9"/>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A80A6B4-C16D-420D-B094-708BD44037F6}" v="102" dt="2021-03-09T16:00:12.59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29" autoAdjust="0"/>
    <p:restoredTop sz="94648"/>
  </p:normalViewPr>
  <p:slideViewPr>
    <p:cSldViewPr snapToGrid="0" snapToObjects="1">
      <p:cViewPr varScale="1">
        <p:scale>
          <a:sx n="83" d="100"/>
          <a:sy n="83" d="100"/>
        </p:scale>
        <p:origin x="56" y="52"/>
      </p:cViewPr>
      <p:guideLst/>
    </p:cSldViewPr>
  </p:slideViewPr>
  <p:notesTextViewPr>
    <p:cViewPr>
      <p:scale>
        <a:sx n="1" d="1"/>
        <a:sy n="1" d="1"/>
      </p:scale>
      <p:origin x="0" y="0"/>
    </p:cViewPr>
  </p:notesTextViewPr>
  <p:notesViewPr>
    <p:cSldViewPr snapToGrid="0" snapToObjects="1">
      <p:cViewPr>
        <p:scale>
          <a:sx n="70" d="100"/>
          <a:sy n="70" d="100"/>
        </p:scale>
        <p:origin x="1400" y="-41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eresa Costello" userId="199f4b38-3d96-499e-bb9c-b761093c644d" providerId="ADAL" clId="{1A80A6B4-C16D-420D-B094-708BD44037F6}"/>
    <pc:docChg chg="undo custSel addSld delSld modSld sldOrd">
      <pc:chgData name="Teresa Costello" userId="199f4b38-3d96-499e-bb9c-b761093c644d" providerId="ADAL" clId="{1A80A6B4-C16D-420D-B094-708BD44037F6}" dt="2021-03-09T19:06:48.334" v="4714" actId="20577"/>
      <pc:docMkLst>
        <pc:docMk/>
      </pc:docMkLst>
      <pc:sldChg chg="modSp mod">
        <pc:chgData name="Teresa Costello" userId="199f4b38-3d96-499e-bb9c-b761093c644d" providerId="ADAL" clId="{1A80A6B4-C16D-420D-B094-708BD44037F6}" dt="2021-02-24T15:55:06.377" v="28" actId="20577"/>
        <pc:sldMkLst>
          <pc:docMk/>
          <pc:sldMk cId="890955919" sldId="567"/>
        </pc:sldMkLst>
        <pc:spChg chg="mod">
          <ac:chgData name="Teresa Costello" userId="199f4b38-3d96-499e-bb9c-b761093c644d" providerId="ADAL" clId="{1A80A6B4-C16D-420D-B094-708BD44037F6}" dt="2021-02-24T15:55:06.377" v="28" actId="20577"/>
          <ac:spMkLst>
            <pc:docMk/>
            <pc:sldMk cId="890955919" sldId="567"/>
            <ac:spMk id="6" creationId="{00000000-0000-0000-0000-000000000000}"/>
          </ac:spMkLst>
        </pc:spChg>
      </pc:sldChg>
      <pc:sldChg chg="modNotes">
        <pc:chgData name="Teresa Costello" userId="199f4b38-3d96-499e-bb9c-b761093c644d" providerId="ADAL" clId="{1A80A6B4-C16D-420D-B094-708BD44037F6}" dt="2021-03-09T18:44:24.750" v="2393" actId="20577"/>
        <pc:sldMkLst>
          <pc:docMk/>
          <pc:sldMk cId="1490786945" sldId="575"/>
        </pc:sldMkLst>
      </pc:sldChg>
      <pc:sldChg chg="modSp mod">
        <pc:chgData name="Teresa Costello" userId="199f4b38-3d96-499e-bb9c-b761093c644d" providerId="ADAL" clId="{1A80A6B4-C16D-420D-B094-708BD44037F6}" dt="2021-03-09T16:00:09.745" v="2285" actId="313"/>
        <pc:sldMkLst>
          <pc:docMk/>
          <pc:sldMk cId="2741012759" sldId="591"/>
        </pc:sldMkLst>
        <pc:spChg chg="mod">
          <ac:chgData name="Teresa Costello" userId="199f4b38-3d96-499e-bb9c-b761093c644d" providerId="ADAL" clId="{1A80A6B4-C16D-420D-B094-708BD44037F6}" dt="2021-03-09T16:00:09.745" v="2285" actId="313"/>
          <ac:spMkLst>
            <pc:docMk/>
            <pc:sldMk cId="2741012759" sldId="591"/>
            <ac:spMk id="3" creationId="{00000000-0000-0000-0000-000000000000}"/>
          </ac:spMkLst>
        </pc:spChg>
      </pc:sldChg>
      <pc:sldChg chg="modSp mod">
        <pc:chgData name="Teresa Costello" userId="199f4b38-3d96-499e-bb9c-b761093c644d" providerId="ADAL" clId="{1A80A6B4-C16D-420D-B094-708BD44037F6}" dt="2021-03-02T19:12:15.335" v="1116" actId="20577"/>
        <pc:sldMkLst>
          <pc:docMk/>
          <pc:sldMk cId="38471537" sldId="601"/>
        </pc:sldMkLst>
        <pc:spChg chg="mod">
          <ac:chgData name="Teresa Costello" userId="199f4b38-3d96-499e-bb9c-b761093c644d" providerId="ADAL" clId="{1A80A6B4-C16D-420D-B094-708BD44037F6}" dt="2021-03-02T19:12:15.335" v="1116" actId="20577"/>
          <ac:spMkLst>
            <pc:docMk/>
            <pc:sldMk cId="38471537" sldId="601"/>
            <ac:spMk id="78851" creationId="{00000000-0000-0000-0000-000000000000}"/>
          </ac:spMkLst>
        </pc:spChg>
      </pc:sldChg>
      <pc:sldChg chg="modSp mod">
        <pc:chgData name="Teresa Costello" userId="199f4b38-3d96-499e-bb9c-b761093c644d" providerId="ADAL" clId="{1A80A6B4-C16D-420D-B094-708BD44037F6}" dt="2021-03-04T17:09:02.975" v="1436" actId="20577"/>
        <pc:sldMkLst>
          <pc:docMk/>
          <pc:sldMk cId="2436359529" sldId="603"/>
        </pc:sldMkLst>
        <pc:spChg chg="mod">
          <ac:chgData name="Teresa Costello" userId="199f4b38-3d96-499e-bb9c-b761093c644d" providerId="ADAL" clId="{1A80A6B4-C16D-420D-B094-708BD44037F6}" dt="2021-03-04T17:09:02.975" v="1436" actId="20577"/>
          <ac:spMkLst>
            <pc:docMk/>
            <pc:sldMk cId="2436359529" sldId="603"/>
            <ac:spMk id="2" creationId="{00000000-0000-0000-0000-000000000000}"/>
          </ac:spMkLst>
        </pc:spChg>
      </pc:sldChg>
      <pc:sldChg chg="modSp mod modNotes">
        <pc:chgData name="Teresa Costello" userId="199f4b38-3d96-499e-bb9c-b761093c644d" providerId="ADAL" clId="{1A80A6B4-C16D-420D-B094-708BD44037F6}" dt="2021-03-09T19:06:22.818" v="4694" actId="5793"/>
        <pc:sldMkLst>
          <pc:docMk/>
          <pc:sldMk cId="172786148" sldId="606"/>
        </pc:sldMkLst>
        <pc:spChg chg="mod">
          <ac:chgData name="Teresa Costello" userId="199f4b38-3d96-499e-bb9c-b761093c644d" providerId="ADAL" clId="{1A80A6B4-C16D-420D-B094-708BD44037F6}" dt="2021-03-04T21:49:51.545" v="1716" actId="113"/>
          <ac:spMkLst>
            <pc:docMk/>
            <pc:sldMk cId="172786148" sldId="606"/>
            <ac:spMk id="2" creationId="{00000000-0000-0000-0000-000000000000}"/>
          </ac:spMkLst>
        </pc:spChg>
        <pc:spChg chg="mod">
          <ac:chgData name="Teresa Costello" userId="199f4b38-3d96-499e-bb9c-b761093c644d" providerId="ADAL" clId="{1A80A6B4-C16D-420D-B094-708BD44037F6}" dt="2021-03-09T15:11:56.198" v="2126" actId="20577"/>
          <ac:spMkLst>
            <pc:docMk/>
            <pc:sldMk cId="172786148" sldId="606"/>
            <ac:spMk id="3" creationId="{00000000-0000-0000-0000-000000000000}"/>
          </ac:spMkLst>
        </pc:spChg>
      </pc:sldChg>
      <pc:sldChg chg="addSp modSp mod">
        <pc:chgData name="Teresa Costello" userId="199f4b38-3d96-499e-bb9c-b761093c644d" providerId="ADAL" clId="{1A80A6B4-C16D-420D-B094-708BD44037F6}" dt="2021-03-04T21:56:10.548" v="1721" actId="692"/>
        <pc:sldMkLst>
          <pc:docMk/>
          <pc:sldMk cId="1285052969" sldId="607"/>
        </pc:sldMkLst>
        <pc:spChg chg="mod">
          <ac:chgData name="Teresa Costello" userId="199f4b38-3d96-499e-bb9c-b761093c644d" providerId="ADAL" clId="{1A80A6B4-C16D-420D-B094-708BD44037F6}" dt="2021-03-04T17:10:32.815" v="1468" actId="20577"/>
          <ac:spMkLst>
            <pc:docMk/>
            <pc:sldMk cId="1285052969" sldId="607"/>
            <ac:spMk id="2" creationId="{00000000-0000-0000-0000-000000000000}"/>
          </ac:spMkLst>
        </pc:spChg>
        <pc:spChg chg="mod">
          <ac:chgData name="Teresa Costello" userId="199f4b38-3d96-499e-bb9c-b761093c644d" providerId="ADAL" clId="{1A80A6B4-C16D-420D-B094-708BD44037F6}" dt="2021-03-04T17:12:53.402" v="1513" actId="20577"/>
          <ac:spMkLst>
            <pc:docMk/>
            <pc:sldMk cId="1285052969" sldId="607"/>
            <ac:spMk id="3" creationId="{00000000-0000-0000-0000-000000000000}"/>
          </ac:spMkLst>
        </pc:spChg>
        <pc:picChg chg="add mod">
          <ac:chgData name="Teresa Costello" userId="199f4b38-3d96-499e-bb9c-b761093c644d" providerId="ADAL" clId="{1A80A6B4-C16D-420D-B094-708BD44037F6}" dt="2021-03-04T21:56:10.548" v="1721" actId="692"/>
          <ac:picMkLst>
            <pc:docMk/>
            <pc:sldMk cId="1285052969" sldId="607"/>
            <ac:picMk id="5" creationId="{6898BB51-46D9-4B9F-80AE-FCD59A11C074}"/>
          </ac:picMkLst>
        </pc:picChg>
      </pc:sldChg>
      <pc:sldChg chg="modNotes">
        <pc:chgData name="Teresa Costello" userId="199f4b38-3d96-499e-bb9c-b761093c644d" providerId="ADAL" clId="{1A80A6B4-C16D-420D-B094-708BD44037F6}" dt="2021-03-09T19:04:00.068" v="4279" actId="20577"/>
        <pc:sldMkLst>
          <pc:docMk/>
          <pc:sldMk cId="1031808088" sldId="608"/>
        </pc:sldMkLst>
      </pc:sldChg>
      <pc:sldChg chg="modNotes">
        <pc:chgData name="Teresa Costello" userId="199f4b38-3d96-499e-bb9c-b761093c644d" providerId="ADAL" clId="{1A80A6B4-C16D-420D-B094-708BD44037F6}" dt="2021-03-09T19:04:18.988" v="4280" actId="6549"/>
        <pc:sldMkLst>
          <pc:docMk/>
          <pc:sldMk cId="4099105598" sldId="627"/>
        </pc:sldMkLst>
      </pc:sldChg>
      <pc:sldChg chg="delSp modSp mod modNotesTx">
        <pc:chgData name="Teresa Costello" userId="199f4b38-3d96-499e-bb9c-b761093c644d" providerId="ADAL" clId="{1A80A6B4-C16D-420D-B094-708BD44037F6}" dt="2021-03-04T21:56:36.469" v="1722" actId="6549"/>
        <pc:sldMkLst>
          <pc:docMk/>
          <pc:sldMk cId="869749563" sldId="629"/>
        </pc:sldMkLst>
        <pc:spChg chg="mod">
          <ac:chgData name="Teresa Costello" userId="199f4b38-3d96-499e-bb9c-b761093c644d" providerId="ADAL" clId="{1A80A6B4-C16D-420D-B094-708BD44037F6}" dt="2021-03-04T17:14:25.412" v="1586" actId="6549"/>
          <ac:spMkLst>
            <pc:docMk/>
            <pc:sldMk cId="869749563" sldId="629"/>
            <ac:spMk id="9" creationId="{925C5592-2940-40A2-A859-F64BB2A2B3F4}"/>
          </ac:spMkLst>
        </pc:spChg>
        <pc:spChg chg="mod">
          <ac:chgData name="Teresa Costello" userId="199f4b38-3d96-499e-bb9c-b761093c644d" providerId="ADAL" clId="{1A80A6B4-C16D-420D-B094-708BD44037F6}" dt="2021-03-04T17:15:17.208" v="1658" actId="27636"/>
          <ac:spMkLst>
            <pc:docMk/>
            <pc:sldMk cId="869749563" sldId="629"/>
            <ac:spMk id="75779" creationId="{00000000-0000-0000-0000-000000000000}"/>
          </ac:spMkLst>
        </pc:spChg>
        <pc:picChg chg="mod">
          <ac:chgData name="Teresa Costello" userId="199f4b38-3d96-499e-bb9c-b761093c644d" providerId="ADAL" clId="{1A80A6B4-C16D-420D-B094-708BD44037F6}" dt="2021-03-04T17:15:20.894" v="1659" actId="1076"/>
          <ac:picMkLst>
            <pc:docMk/>
            <pc:sldMk cId="869749563" sldId="629"/>
            <ac:picMk id="4" creationId="{B042701A-164D-46A4-935F-B814F053B551}"/>
          </ac:picMkLst>
        </pc:picChg>
        <pc:picChg chg="del">
          <ac:chgData name="Teresa Costello" userId="199f4b38-3d96-499e-bb9c-b761093c644d" providerId="ADAL" clId="{1A80A6B4-C16D-420D-B094-708BD44037F6}" dt="2021-03-04T17:14:27.785" v="1587" actId="21"/>
          <ac:picMkLst>
            <pc:docMk/>
            <pc:sldMk cId="869749563" sldId="629"/>
            <ac:picMk id="5" creationId="{04B121EB-82C5-41B6-8907-FA3D3E028288}"/>
          </ac:picMkLst>
        </pc:picChg>
        <pc:picChg chg="del">
          <ac:chgData name="Teresa Costello" userId="199f4b38-3d96-499e-bb9c-b761093c644d" providerId="ADAL" clId="{1A80A6B4-C16D-420D-B094-708BD44037F6}" dt="2021-03-04T17:14:21.070" v="1585" actId="21"/>
          <ac:picMkLst>
            <pc:docMk/>
            <pc:sldMk cId="869749563" sldId="629"/>
            <ac:picMk id="6" creationId="{15D3CE6D-746B-4698-A089-95CFDCF0B57A}"/>
          </ac:picMkLst>
        </pc:picChg>
      </pc:sldChg>
      <pc:sldChg chg="ord">
        <pc:chgData name="Teresa Costello" userId="199f4b38-3d96-499e-bb9c-b761093c644d" providerId="ADAL" clId="{1A80A6B4-C16D-420D-B094-708BD44037F6}" dt="2021-03-04T17:07:52.205" v="1406"/>
        <pc:sldMkLst>
          <pc:docMk/>
          <pc:sldMk cId="3317094809" sldId="634"/>
        </pc:sldMkLst>
      </pc:sldChg>
      <pc:sldChg chg="modSp mod">
        <pc:chgData name="Teresa Costello" userId="199f4b38-3d96-499e-bb9c-b761093c644d" providerId="ADAL" clId="{1A80A6B4-C16D-420D-B094-708BD44037F6}" dt="2021-03-04T17:08:52.845" v="1432" actId="20577"/>
        <pc:sldMkLst>
          <pc:docMk/>
          <pc:sldMk cId="3954425705" sldId="641"/>
        </pc:sldMkLst>
        <pc:spChg chg="mod">
          <ac:chgData name="Teresa Costello" userId="199f4b38-3d96-499e-bb9c-b761093c644d" providerId="ADAL" clId="{1A80A6B4-C16D-420D-B094-708BD44037F6}" dt="2021-03-04T17:08:52.845" v="1432" actId="20577"/>
          <ac:spMkLst>
            <pc:docMk/>
            <pc:sldMk cId="3954425705" sldId="641"/>
            <ac:spMk id="2" creationId="{00000000-0000-0000-0000-000000000000}"/>
          </ac:spMkLst>
        </pc:spChg>
      </pc:sldChg>
      <pc:sldChg chg="modSp mod">
        <pc:chgData name="Teresa Costello" userId="199f4b38-3d96-499e-bb9c-b761093c644d" providerId="ADAL" clId="{1A80A6B4-C16D-420D-B094-708BD44037F6}" dt="2021-03-04T17:16:09.467" v="1679" actId="20577"/>
        <pc:sldMkLst>
          <pc:docMk/>
          <pc:sldMk cId="1055560704" sldId="642"/>
        </pc:sldMkLst>
        <pc:spChg chg="mod">
          <ac:chgData name="Teresa Costello" userId="199f4b38-3d96-499e-bb9c-b761093c644d" providerId="ADAL" clId="{1A80A6B4-C16D-420D-B094-708BD44037F6}" dt="2021-03-04T17:16:09.467" v="1679" actId="20577"/>
          <ac:spMkLst>
            <pc:docMk/>
            <pc:sldMk cId="1055560704" sldId="642"/>
            <ac:spMk id="6" creationId="{39B70E62-C826-4CA6-BAE9-1AE2E8354C2B}"/>
          </ac:spMkLst>
        </pc:spChg>
        <pc:spChg chg="mod">
          <ac:chgData name="Teresa Costello" userId="199f4b38-3d96-499e-bb9c-b761093c644d" providerId="ADAL" clId="{1A80A6B4-C16D-420D-B094-708BD44037F6}" dt="2021-02-24T22:34:58.659" v="319" actId="20577"/>
          <ac:spMkLst>
            <pc:docMk/>
            <pc:sldMk cId="1055560704" sldId="642"/>
            <ac:spMk id="48130" creationId="{00000000-0000-0000-0000-000000000000}"/>
          </ac:spMkLst>
        </pc:spChg>
        <pc:graphicFrameChg chg="mod">
          <ac:chgData name="Teresa Costello" userId="199f4b38-3d96-499e-bb9c-b761093c644d" providerId="ADAL" clId="{1A80A6B4-C16D-420D-B094-708BD44037F6}" dt="2021-02-24T22:36:31.272" v="420" actId="20577"/>
          <ac:graphicFrameMkLst>
            <pc:docMk/>
            <pc:sldMk cId="1055560704" sldId="642"/>
            <ac:graphicFrameMk id="2" creationId="{00000000-0000-0000-0000-000000000000}"/>
          </ac:graphicFrameMkLst>
        </pc:graphicFrameChg>
      </pc:sldChg>
      <pc:sldChg chg="modSp mod">
        <pc:chgData name="Teresa Costello" userId="199f4b38-3d96-499e-bb9c-b761093c644d" providerId="ADAL" clId="{1A80A6B4-C16D-420D-B094-708BD44037F6}" dt="2021-03-09T01:39:03.254" v="1888" actId="5793"/>
        <pc:sldMkLst>
          <pc:docMk/>
          <pc:sldMk cId="670209445" sldId="675"/>
        </pc:sldMkLst>
        <pc:spChg chg="mod">
          <ac:chgData name="Teresa Costello" userId="199f4b38-3d96-499e-bb9c-b761093c644d" providerId="ADAL" clId="{1A80A6B4-C16D-420D-B094-708BD44037F6}" dt="2021-03-09T01:39:03.254" v="1888" actId="5793"/>
          <ac:spMkLst>
            <pc:docMk/>
            <pc:sldMk cId="670209445" sldId="675"/>
            <ac:spMk id="12" creationId="{4DD4DCBE-04FB-49EF-BAB4-13813EB32A20}"/>
          </ac:spMkLst>
        </pc:spChg>
      </pc:sldChg>
      <pc:sldChg chg="modNotes modNotesTx">
        <pc:chgData name="Teresa Costello" userId="199f4b38-3d96-499e-bb9c-b761093c644d" providerId="ADAL" clId="{1A80A6B4-C16D-420D-B094-708BD44037F6}" dt="2021-03-09T18:57:34.389" v="3594" actId="20577"/>
        <pc:sldMkLst>
          <pc:docMk/>
          <pc:sldMk cId="719107657" sldId="685"/>
        </pc:sldMkLst>
      </pc:sldChg>
      <pc:sldChg chg="addSp delSp modSp mod modNotesTx">
        <pc:chgData name="Teresa Costello" userId="199f4b38-3d96-499e-bb9c-b761093c644d" providerId="ADAL" clId="{1A80A6B4-C16D-420D-B094-708BD44037F6}" dt="2021-03-09T15:06:07.132" v="1998" actId="20577"/>
        <pc:sldMkLst>
          <pc:docMk/>
          <pc:sldMk cId="1490750293" sldId="726"/>
        </pc:sldMkLst>
        <pc:spChg chg="mod">
          <ac:chgData name="Teresa Costello" userId="199f4b38-3d96-499e-bb9c-b761093c644d" providerId="ADAL" clId="{1A80A6B4-C16D-420D-B094-708BD44037F6}" dt="2021-03-09T15:05:44.565" v="1986" actId="113"/>
          <ac:spMkLst>
            <pc:docMk/>
            <pc:sldMk cId="1490750293" sldId="726"/>
            <ac:spMk id="6" creationId="{6038D59D-BF20-4AD1-829D-47EBAE798435}"/>
          </ac:spMkLst>
        </pc:spChg>
        <pc:picChg chg="del">
          <ac:chgData name="Teresa Costello" userId="199f4b38-3d96-499e-bb9c-b761093c644d" providerId="ADAL" clId="{1A80A6B4-C16D-420D-B094-708BD44037F6}" dt="2021-03-09T15:03:27.540" v="1951" actId="478"/>
          <ac:picMkLst>
            <pc:docMk/>
            <pc:sldMk cId="1490750293" sldId="726"/>
            <ac:picMk id="4" creationId="{085E9FDE-19B2-4BD5-8F95-C7DC2A9044D6}"/>
          </ac:picMkLst>
        </pc:picChg>
        <pc:picChg chg="add mod">
          <ac:chgData name="Teresa Costello" userId="199f4b38-3d96-499e-bb9c-b761093c644d" providerId="ADAL" clId="{1A80A6B4-C16D-420D-B094-708BD44037F6}" dt="2021-03-09T15:05:33.042" v="1974" actId="1076"/>
          <ac:picMkLst>
            <pc:docMk/>
            <pc:sldMk cId="1490750293" sldId="726"/>
            <ac:picMk id="7" creationId="{A36DFBD4-926D-499B-97E3-53CFEE4110C2}"/>
          </ac:picMkLst>
        </pc:picChg>
        <pc:picChg chg="del">
          <ac:chgData name="Teresa Costello" userId="199f4b38-3d96-499e-bb9c-b761093c644d" providerId="ADAL" clId="{1A80A6B4-C16D-420D-B094-708BD44037F6}" dt="2021-03-09T15:03:28.845" v="1952" actId="478"/>
          <ac:picMkLst>
            <pc:docMk/>
            <pc:sldMk cId="1490750293" sldId="726"/>
            <ac:picMk id="9" creationId="{1C40360F-5709-4E28-8A83-50447DA41688}"/>
          </ac:picMkLst>
        </pc:picChg>
        <pc:picChg chg="add mod ord">
          <ac:chgData name="Teresa Costello" userId="199f4b38-3d96-499e-bb9c-b761093c644d" providerId="ADAL" clId="{1A80A6B4-C16D-420D-B094-708BD44037F6}" dt="2021-03-09T15:05:28.988" v="1973" actId="1076"/>
          <ac:picMkLst>
            <pc:docMk/>
            <pc:sldMk cId="1490750293" sldId="726"/>
            <ac:picMk id="10" creationId="{F1BB88CC-B722-444E-A934-24A59DA6BDFE}"/>
          </ac:picMkLst>
        </pc:picChg>
      </pc:sldChg>
      <pc:sldChg chg="modNotes">
        <pc:chgData name="Teresa Costello" userId="199f4b38-3d96-499e-bb9c-b761093c644d" providerId="ADAL" clId="{1A80A6B4-C16D-420D-B094-708BD44037F6}" dt="2021-03-09T18:50:33.763" v="2568" actId="20577"/>
        <pc:sldMkLst>
          <pc:docMk/>
          <pc:sldMk cId="2417727646" sldId="729"/>
        </pc:sldMkLst>
      </pc:sldChg>
      <pc:sldChg chg="addSp delSp modSp mod">
        <pc:chgData name="Teresa Costello" userId="199f4b38-3d96-499e-bb9c-b761093c644d" providerId="ADAL" clId="{1A80A6B4-C16D-420D-B094-708BD44037F6}" dt="2021-03-09T01:43:05.439" v="1926" actId="1076"/>
        <pc:sldMkLst>
          <pc:docMk/>
          <pc:sldMk cId="4287315845" sldId="732"/>
        </pc:sldMkLst>
        <pc:spChg chg="mod">
          <ac:chgData name="Teresa Costello" userId="199f4b38-3d96-499e-bb9c-b761093c644d" providerId="ADAL" clId="{1A80A6B4-C16D-420D-B094-708BD44037F6}" dt="2021-03-08T23:53:28.295" v="1858" actId="20577"/>
          <ac:spMkLst>
            <pc:docMk/>
            <pc:sldMk cId="4287315845" sldId="732"/>
            <ac:spMk id="3" creationId="{00000000-0000-0000-0000-000000000000}"/>
          </ac:spMkLst>
        </pc:spChg>
        <pc:spChg chg="del mod">
          <ac:chgData name="Teresa Costello" userId="199f4b38-3d96-499e-bb9c-b761093c644d" providerId="ADAL" clId="{1A80A6B4-C16D-420D-B094-708BD44037F6}" dt="2021-03-08T23:47:05.062" v="1832" actId="21"/>
          <ac:spMkLst>
            <pc:docMk/>
            <pc:sldMk cId="4287315845" sldId="732"/>
            <ac:spMk id="6" creationId="{00000000-0000-0000-0000-000000000000}"/>
          </ac:spMkLst>
        </pc:spChg>
        <pc:spChg chg="mod ord">
          <ac:chgData name="Teresa Costello" userId="199f4b38-3d96-499e-bb9c-b761093c644d" providerId="ADAL" clId="{1A80A6B4-C16D-420D-B094-708BD44037F6}" dt="2021-03-08T23:53:45.669" v="1862" actId="1076"/>
          <ac:spMkLst>
            <pc:docMk/>
            <pc:sldMk cId="4287315845" sldId="732"/>
            <ac:spMk id="9" creationId="{45A8FBF0-D825-4704-8551-50EB900165D2}"/>
          </ac:spMkLst>
        </pc:spChg>
        <pc:spChg chg="mod">
          <ac:chgData name="Teresa Costello" userId="199f4b38-3d96-499e-bb9c-b761093c644d" providerId="ADAL" clId="{1A80A6B4-C16D-420D-B094-708BD44037F6}" dt="2021-03-08T23:53:47.448" v="1863" actId="1076"/>
          <ac:spMkLst>
            <pc:docMk/>
            <pc:sldMk cId="4287315845" sldId="732"/>
            <ac:spMk id="10" creationId="{36B77CD4-76D7-4068-84FC-806EDCCB3ACC}"/>
          </ac:spMkLst>
        </pc:spChg>
        <pc:spChg chg="add del mod">
          <ac:chgData name="Teresa Costello" userId="199f4b38-3d96-499e-bb9c-b761093c644d" providerId="ADAL" clId="{1A80A6B4-C16D-420D-B094-708BD44037F6}" dt="2021-03-08T23:47:17.235" v="1834"/>
          <ac:spMkLst>
            <pc:docMk/>
            <pc:sldMk cId="4287315845" sldId="732"/>
            <ac:spMk id="11" creationId="{86B714A5-666B-4F95-BD78-413DE09FDA9E}"/>
          </ac:spMkLst>
        </pc:spChg>
        <pc:picChg chg="add del mod">
          <ac:chgData name="Teresa Costello" userId="199f4b38-3d96-499e-bb9c-b761093c644d" providerId="ADAL" clId="{1A80A6B4-C16D-420D-B094-708BD44037F6}" dt="2021-03-08T23:46:51.532" v="1827" actId="22"/>
          <ac:picMkLst>
            <pc:docMk/>
            <pc:sldMk cId="4287315845" sldId="732"/>
            <ac:picMk id="5" creationId="{7B700236-9CDE-4D3F-8406-0240D94B3B31}"/>
          </ac:picMkLst>
        </pc:picChg>
        <pc:picChg chg="add del">
          <ac:chgData name="Teresa Costello" userId="199f4b38-3d96-499e-bb9c-b761093c644d" providerId="ADAL" clId="{1A80A6B4-C16D-420D-B094-708BD44037F6}" dt="2021-03-08T23:47:02.252" v="1831" actId="21"/>
          <ac:picMkLst>
            <pc:docMk/>
            <pc:sldMk cId="4287315845" sldId="732"/>
            <ac:picMk id="8" creationId="{34436CFE-DDB8-4A9B-9150-CF92DE504A85}"/>
          </ac:picMkLst>
        </pc:picChg>
        <pc:picChg chg="add mod">
          <ac:chgData name="Teresa Costello" userId="199f4b38-3d96-499e-bb9c-b761093c644d" providerId="ADAL" clId="{1A80A6B4-C16D-420D-B094-708BD44037F6}" dt="2021-03-09T01:43:05.439" v="1926" actId="1076"/>
          <ac:picMkLst>
            <pc:docMk/>
            <pc:sldMk cId="4287315845" sldId="732"/>
            <ac:picMk id="12" creationId="{903FC869-52BC-41E1-8213-58E5D5646A26}"/>
          </ac:picMkLst>
        </pc:picChg>
      </pc:sldChg>
      <pc:sldChg chg="addSp delSp modSp mod modNotes">
        <pc:chgData name="Teresa Costello" userId="199f4b38-3d96-499e-bb9c-b761093c644d" providerId="ADAL" clId="{1A80A6B4-C16D-420D-B094-708BD44037F6}" dt="2021-03-09T19:00:50.606" v="3949" actId="20577"/>
        <pc:sldMkLst>
          <pc:docMk/>
          <pc:sldMk cId="2544352327" sldId="735"/>
        </pc:sldMkLst>
        <pc:spChg chg="mod">
          <ac:chgData name="Teresa Costello" userId="199f4b38-3d96-499e-bb9c-b761093c644d" providerId="ADAL" clId="{1A80A6B4-C16D-420D-B094-708BD44037F6}" dt="2021-03-08T23:44:23.464" v="1803" actId="20577"/>
          <ac:spMkLst>
            <pc:docMk/>
            <pc:sldMk cId="2544352327" sldId="735"/>
            <ac:spMk id="2" creationId="{00000000-0000-0000-0000-000000000000}"/>
          </ac:spMkLst>
        </pc:spChg>
        <pc:spChg chg="add del mod">
          <ac:chgData name="Teresa Costello" userId="199f4b38-3d96-499e-bb9c-b761093c644d" providerId="ADAL" clId="{1A80A6B4-C16D-420D-B094-708BD44037F6}" dt="2021-03-08T23:44:53.108" v="1805" actId="22"/>
          <ac:spMkLst>
            <pc:docMk/>
            <pc:sldMk cId="2544352327" sldId="735"/>
            <ac:spMk id="4" creationId="{3EF8F2B4-D9C6-4E4A-81AF-56617C7567ED}"/>
          </ac:spMkLst>
        </pc:spChg>
        <pc:spChg chg="mod ord">
          <ac:chgData name="Teresa Costello" userId="199f4b38-3d96-499e-bb9c-b761093c644d" providerId="ADAL" clId="{1A80A6B4-C16D-420D-B094-708BD44037F6}" dt="2021-03-08T23:45:39.016" v="1813" actId="1076"/>
          <ac:spMkLst>
            <pc:docMk/>
            <pc:sldMk cId="2544352327" sldId="735"/>
            <ac:spMk id="12" creationId="{A0B07C74-F6FC-4AFA-94E9-935AE8E8A266}"/>
          </ac:spMkLst>
        </pc:spChg>
        <pc:spChg chg="mod">
          <ac:chgData name="Teresa Costello" userId="199f4b38-3d96-499e-bb9c-b761093c644d" providerId="ADAL" clId="{1A80A6B4-C16D-420D-B094-708BD44037F6}" dt="2021-03-08T23:45:59.961" v="1814" actId="1076"/>
          <ac:spMkLst>
            <pc:docMk/>
            <pc:sldMk cId="2544352327" sldId="735"/>
            <ac:spMk id="13" creationId="{DA1571C3-8C03-4F1D-A0DA-5DE08735F8A8}"/>
          </ac:spMkLst>
        </pc:spChg>
        <pc:picChg chg="add mod ord">
          <ac:chgData name="Teresa Costello" userId="199f4b38-3d96-499e-bb9c-b761093c644d" providerId="ADAL" clId="{1A80A6B4-C16D-420D-B094-708BD44037F6}" dt="2021-03-08T23:45:17.872" v="1810" actId="1076"/>
          <ac:picMkLst>
            <pc:docMk/>
            <pc:sldMk cId="2544352327" sldId="735"/>
            <ac:picMk id="6" creationId="{7F389438-14A5-40C9-8F35-02884F7B999A}"/>
          </ac:picMkLst>
        </pc:picChg>
        <pc:picChg chg="del">
          <ac:chgData name="Teresa Costello" userId="199f4b38-3d96-499e-bb9c-b761093c644d" providerId="ADAL" clId="{1A80A6B4-C16D-420D-B094-708BD44037F6}" dt="2021-03-08T23:44:35.278" v="1804" actId="478"/>
          <ac:picMkLst>
            <pc:docMk/>
            <pc:sldMk cId="2544352327" sldId="735"/>
            <ac:picMk id="7" creationId="{B8EB6DFD-0056-4DBB-8992-60825557E4CD}"/>
          </ac:picMkLst>
        </pc:picChg>
      </pc:sldChg>
      <pc:sldChg chg="modSp mod">
        <pc:chgData name="Teresa Costello" userId="199f4b38-3d96-499e-bb9c-b761093c644d" providerId="ADAL" clId="{1A80A6B4-C16D-420D-B094-708BD44037F6}" dt="2021-03-09T19:06:48.334" v="4714" actId="20577"/>
        <pc:sldMkLst>
          <pc:docMk/>
          <pc:sldMk cId="616917187" sldId="736"/>
        </pc:sldMkLst>
        <pc:spChg chg="mod">
          <ac:chgData name="Teresa Costello" userId="199f4b38-3d96-499e-bb9c-b761093c644d" providerId="ADAL" clId="{1A80A6B4-C16D-420D-B094-708BD44037F6}" dt="2021-03-09T19:06:48.334" v="4714" actId="20577"/>
          <ac:spMkLst>
            <pc:docMk/>
            <pc:sldMk cId="616917187" sldId="736"/>
            <ac:spMk id="95234" creationId="{00000000-0000-0000-0000-000000000000}"/>
          </ac:spMkLst>
        </pc:spChg>
      </pc:sldChg>
      <pc:sldChg chg="modSp mod">
        <pc:chgData name="Teresa Costello" userId="199f4b38-3d96-499e-bb9c-b761093c644d" providerId="ADAL" clId="{1A80A6B4-C16D-420D-B094-708BD44037F6}" dt="2021-03-04T21:46:30.305" v="1712" actId="20577"/>
        <pc:sldMkLst>
          <pc:docMk/>
          <pc:sldMk cId="3806100782" sldId="739"/>
        </pc:sldMkLst>
        <pc:spChg chg="mod">
          <ac:chgData name="Teresa Costello" userId="199f4b38-3d96-499e-bb9c-b761093c644d" providerId="ADAL" clId="{1A80A6B4-C16D-420D-B094-708BD44037F6}" dt="2021-03-04T21:46:30.305" v="1712" actId="20577"/>
          <ac:spMkLst>
            <pc:docMk/>
            <pc:sldMk cId="3806100782" sldId="739"/>
            <ac:spMk id="2" creationId="{6975E8BC-6757-47CE-A211-55EC9B38954D}"/>
          </ac:spMkLst>
        </pc:spChg>
      </pc:sldChg>
      <pc:sldChg chg="modSp mod modNotes">
        <pc:chgData name="Teresa Costello" userId="199f4b38-3d96-499e-bb9c-b761093c644d" providerId="ADAL" clId="{1A80A6B4-C16D-420D-B094-708BD44037F6}" dt="2021-03-09T18:55:20.601" v="3319" actId="313"/>
        <pc:sldMkLst>
          <pc:docMk/>
          <pc:sldMk cId="2100699569" sldId="741"/>
        </pc:sldMkLst>
        <pc:spChg chg="mod">
          <ac:chgData name="Teresa Costello" userId="199f4b38-3d96-499e-bb9c-b761093c644d" providerId="ADAL" clId="{1A80A6B4-C16D-420D-B094-708BD44037F6}" dt="2021-03-02T19:07:43.249" v="931" actId="20577"/>
          <ac:spMkLst>
            <pc:docMk/>
            <pc:sldMk cId="2100699569" sldId="741"/>
            <ac:spMk id="2" creationId="{753755AB-3E80-4ADF-8E46-3EA449051BBB}"/>
          </ac:spMkLst>
        </pc:spChg>
        <pc:spChg chg="mod">
          <ac:chgData name="Teresa Costello" userId="199f4b38-3d96-499e-bb9c-b761093c644d" providerId="ADAL" clId="{1A80A6B4-C16D-420D-B094-708BD44037F6}" dt="2021-03-02T19:09:38.504" v="1069" actId="207"/>
          <ac:spMkLst>
            <pc:docMk/>
            <pc:sldMk cId="2100699569" sldId="741"/>
            <ac:spMk id="3" creationId="{5CC60241-36E1-4089-9BA9-B440D9CA4E2B}"/>
          </ac:spMkLst>
        </pc:spChg>
      </pc:sldChg>
      <pc:sldChg chg="modSp mod modNotes">
        <pc:chgData name="Teresa Costello" userId="199f4b38-3d96-499e-bb9c-b761093c644d" providerId="ADAL" clId="{1A80A6B4-C16D-420D-B094-708BD44037F6}" dt="2021-03-09T18:55:29.683" v="3320" actId="6549"/>
        <pc:sldMkLst>
          <pc:docMk/>
          <pc:sldMk cId="2081263720" sldId="742"/>
        </pc:sldMkLst>
        <pc:spChg chg="mod">
          <ac:chgData name="Teresa Costello" userId="199f4b38-3d96-499e-bb9c-b761093c644d" providerId="ADAL" clId="{1A80A6B4-C16D-420D-B094-708BD44037F6}" dt="2021-03-09T15:08:43.365" v="2078" actId="20577"/>
          <ac:spMkLst>
            <pc:docMk/>
            <pc:sldMk cId="2081263720" sldId="742"/>
            <ac:spMk id="3" creationId="{8D4851AC-0159-41ED-8706-7D47F11AD3F5}"/>
          </ac:spMkLst>
        </pc:spChg>
      </pc:sldChg>
      <pc:sldChg chg="modSp del mod">
        <pc:chgData name="Teresa Costello" userId="199f4b38-3d96-499e-bb9c-b761093c644d" providerId="ADAL" clId="{1A80A6B4-C16D-420D-B094-708BD44037F6}" dt="2021-03-02T19:09:53.967" v="1070" actId="2696"/>
        <pc:sldMkLst>
          <pc:docMk/>
          <pc:sldMk cId="3364613015" sldId="743"/>
        </pc:sldMkLst>
        <pc:spChg chg="mod">
          <ac:chgData name="Teresa Costello" userId="199f4b38-3d96-499e-bb9c-b761093c644d" providerId="ADAL" clId="{1A80A6B4-C16D-420D-B094-708BD44037F6}" dt="2021-02-24T22:39:08.040" v="646" actId="20577"/>
          <ac:spMkLst>
            <pc:docMk/>
            <pc:sldMk cId="3364613015" sldId="743"/>
            <ac:spMk id="3" creationId="{161977A5-9461-4DA6-A57D-CFD798B834BF}"/>
          </ac:spMkLst>
        </pc:spChg>
      </pc:sldChg>
      <pc:sldChg chg="modSp del mod">
        <pc:chgData name="Teresa Costello" userId="199f4b38-3d96-499e-bb9c-b761093c644d" providerId="ADAL" clId="{1A80A6B4-C16D-420D-B094-708BD44037F6}" dt="2021-03-04T17:16:51.736" v="1681" actId="2696"/>
        <pc:sldMkLst>
          <pc:docMk/>
          <pc:sldMk cId="1754793496" sldId="748"/>
        </pc:sldMkLst>
        <pc:spChg chg="mod">
          <ac:chgData name="Teresa Costello" userId="199f4b38-3d96-499e-bb9c-b761093c644d" providerId="ADAL" clId="{1A80A6B4-C16D-420D-B094-708BD44037F6}" dt="2021-02-24T15:55:39.410" v="76" actId="20577"/>
          <ac:spMkLst>
            <pc:docMk/>
            <pc:sldMk cId="1754793496" sldId="748"/>
            <ac:spMk id="2" creationId="{1DCBEB24-2AB0-4B86-9C25-22B9CBBDB855}"/>
          </ac:spMkLst>
        </pc:spChg>
        <pc:spChg chg="mod">
          <ac:chgData name="Teresa Costello" userId="199f4b38-3d96-499e-bb9c-b761093c644d" providerId="ADAL" clId="{1A80A6B4-C16D-420D-B094-708BD44037F6}" dt="2021-03-04T17:16:40.669" v="1680" actId="6549"/>
          <ac:spMkLst>
            <pc:docMk/>
            <pc:sldMk cId="1754793496" sldId="748"/>
            <ac:spMk id="3" creationId="{769FDF85-C306-4164-9A03-917A6D4B0D99}"/>
          </ac:spMkLst>
        </pc:spChg>
      </pc:sldChg>
      <pc:sldChg chg="del">
        <pc:chgData name="Teresa Costello" userId="199f4b38-3d96-499e-bb9c-b761093c644d" providerId="ADAL" clId="{1A80A6B4-C16D-420D-B094-708BD44037F6}" dt="2021-02-24T15:56:59.793" v="232" actId="2696"/>
        <pc:sldMkLst>
          <pc:docMk/>
          <pc:sldMk cId="805433608" sldId="752"/>
        </pc:sldMkLst>
      </pc:sldChg>
      <pc:sldChg chg="addSp delSp modSp mod">
        <pc:chgData name="Teresa Costello" userId="199f4b38-3d96-499e-bb9c-b761093c644d" providerId="ADAL" clId="{1A80A6B4-C16D-420D-B094-708BD44037F6}" dt="2021-03-02T23:25:38.266" v="1155" actId="207"/>
        <pc:sldMkLst>
          <pc:docMk/>
          <pc:sldMk cId="2272693965" sldId="756"/>
        </pc:sldMkLst>
        <pc:spChg chg="mod">
          <ac:chgData name="Teresa Costello" userId="199f4b38-3d96-499e-bb9c-b761093c644d" providerId="ADAL" clId="{1A80A6B4-C16D-420D-B094-708BD44037F6}" dt="2021-03-02T23:25:38.266" v="1155" actId="207"/>
          <ac:spMkLst>
            <pc:docMk/>
            <pc:sldMk cId="2272693965" sldId="756"/>
            <ac:spMk id="6" creationId="{29EB8A81-23EE-44D9-9828-9ABE9044E6A9}"/>
          </ac:spMkLst>
        </pc:spChg>
        <pc:picChg chg="add mod">
          <ac:chgData name="Teresa Costello" userId="199f4b38-3d96-499e-bb9c-b761093c644d" providerId="ADAL" clId="{1A80A6B4-C16D-420D-B094-708BD44037F6}" dt="2021-03-02T23:24:56.701" v="1136" actId="692"/>
          <ac:picMkLst>
            <pc:docMk/>
            <pc:sldMk cId="2272693965" sldId="756"/>
            <ac:picMk id="3" creationId="{4EB4EDE7-F581-4FF7-81EE-2C2D186BD5CE}"/>
          </ac:picMkLst>
        </pc:picChg>
        <pc:picChg chg="del">
          <ac:chgData name="Teresa Costello" userId="199f4b38-3d96-499e-bb9c-b761093c644d" providerId="ADAL" clId="{1A80A6B4-C16D-420D-B094-708BD44037F6}" dt="2021-02-24T15:55:31.817" v="68" actId="21"/>
          <ac:picMkLst>
            <pc:docMk/>
            <pc:sldMk cId="2272693965" sldId="756"/>
            <ac:picMk id="3" creationId="{F7CD6E6E-32E1-4CD7-A1BD-BF299035C61F}"/>
          </ac:picMkLst>
        </pc:picChg>
      </pc:sldChg>
      <pc:sldChg chg="del">
        <pc:chgData name="Teresa Costello" userId="199f4b38-3d96-499e-bb9c-b761093c644d" providerId="ADAL" clId="{1A80A6B4-C16D-420D-B094-708BD44037F6}" dt="2021-02-24T15:55:57.175" v="77" actId="47"/>
        <pc:sldMkLst>
          <pc:docMk/>
          <pc:sldMk cId="2567627787" sldId="757"/>
        </pc:sldMkLst>
      </pc:sldChg>
      <pc:sldChg chg="modSp mod">
        <pc:chgData name="Teresa Costello" userId="199f4b38-3d96-499e-bb9c-b761093c644d" providerId="ADAL" clId="{1A80A6B4-C16D-420D-B094-708BD44037F6}" dt="2021-03-09T15:13:51.797" v="2210" actId="6549"/>
        <pc:sldMkLst>
          <pc:docMk/>
          <pc:sldMk cId="263783765" sldId="761"/>
        </pc:sldMkLst>
        <pc:spChg chg="mod">
          <ac:chgData name="Teresa Costello" userId="199f4b38-3d96-499e-bb9c-b761093c644d" providerId="ADAL" clId="{1A80A6B4-C16D-420D-B094-708BD44037F6}" dt="2021-03-09T15:13:51.797" v="2210" actId="6549"/>
          <ac:spMkLst>
            <pc:docMk/>
            <pc:sldMk cId="263783765" sldId="761"/>
            <ac:spMk id="3" creationId="{443E49CD-1564-438A-8DF3-1B609C4D586F}"/>
          </ac:spMkLst>
        </pc:spChg>
      </pc:sldChg>
      <pc:sldChg chg="modSp mod modNotes modNotesTx">
        <pc:chgData name="Teresa Costello" userId="199f4b38-3d96-499e-bb9c-b761093c644d" providerId="ADAL" clId="{1A80A6B4-C16D-420D-B094-708BD44037F6}" dt="2021-03-09T18:55:48.929" v="3321" actId="6549"/>
        <pc:sldMkLst>
          <pc:docMk/>
          <pc:sldMk cId="3188780287" sldId="766"/>
        </pc:sldMkLst>
        <pc:spChg chg="mod">
          <ac:chgData name="Teresa Costello" userId="199f4b38-3d96-499e-bb9c-b761093c644d" providerId="ADAL" clId="{1A80A6B4-C16D-420D-B094-708BD44037F6}" dt="2021-02-24T22:40:33.300" v="818" actId="113"/>
          <ac:spMkLst>
            <pc:docMk/>
            <pc:sldMk cId="3188780287" sldId="766"/>
            <ac:spMk id="3" creationId="{96C697F2-DD71-4A63-90CB-7ED4CAE2B72E}"/>
          </ac:spMkLst>
        </pc:spChg>
      </pc:sldChg>
      <pc:sldChg chg="addSp delSp modSp mod modNotes">
        <pc:chgData name="Teresa Costello" userId="199f4b38-3d96-499e-bb9c-b761093c644d" providerId="ADAL" clId="{1A80A6B4-C16D-420D-B094-708BD44037F6}" dt="2021-03-09T18:44:39.358" v="2405" actId="20577"/>
        <pc:sldMkLst>
          <pc:docMk/>
          <pc:sldMk cId="1245820492" sldId="769"/>
        </pc:sldMkLst>
        <pc:spChg chg="mod">
          <ac:chgData name="Teresa Costello" userId="199f4b38-3d96-499e-bb9c-b761093c644d" providerId="ADAL" clId="{1A80A6B4-C16D-420D-B094-708BD44037F6}" dt="2021-03-09T15:07:14.023" v="2015" actId="20577"/>
          <ac:spMkLst>
            <pc:docMk/>
            <pc:sldMk cId="1245820492" sldId="769"/>
            <ac:spMk id="6" creationId="{A3910D6F-B073-413E-A77B-3D20E68E7438}"/>
          </ac:spMkLst>
        </pc:spChg>
        <pc:picChg chg="add mod">
          <ac:chgData name="Teresa Costello" userId="199f4b38-3d96-499e-bb9c-b761093c644d" providerId="ADAL" clId="{1A80A6B4-C16D-420D-B094-708BD44037F6}" dt="2021-03-09T15:07:24.941" v="2016" actId="1076"/>
          <ac:picMkLst>
            <pc:docMk/>
            <pc:sldMk cId="1245820492" sldId="769"/>
            <ac:picMk id="4" creationId="{293EC5EF-2F7A-4636-AAB0-68804380FBF9}"/>
          </ac:picMkLst>
        </pc:picChg>
        <pc:picChg chg="del">
          <ac:chgData name="Teresa Costello" userId="199f4b38-3d96-499e-bb9c-b761093c644d" providerId="ADAL" clId="{1A80A6B4-C16D-420D-B094-708BD44037F6}" dt="2021-03-09T15:06:34.877" v="1999" actId="478"/>
          <ac:picMkLst>
            <pc:docMk/>
            <pc:sldMk cId="1245820492" sldId="769"/>
            <ac:picMk id="7" creationId="{66F7438D-61DC-41FF-BE27-BDDB279091D8}"/>
          </ac:picMkLst>
        </pc:picChg>
      </pc:sldChg>
      <pc:sldChg chg="addSp modSp mod">
        <pc:chgData name="Teresa Costello" userId="199f4b38-3d96-499e-bb9c-b761093c644d" providerId="ADAL" clId="{1A80A6B4-C16D-420D-B094-708BD44037F6}" dt="2021-03-09T15:07:37.714" v="2017" actId="1076"/>
        <pc:sldMkLst>
          <pc:docMk/>
          <pc:sldMk cId="279482141" sldId="771"/>
        </pc:sldMkLst>
        <pc:spChg chg="add mod">
          <ac:chgData name="Teresa Costello" userId="199f4b38-3d96-499e-bb9c-b761093c644d" providerId="ADAL" clId="{1A80A6B4-C16D-420D-B094-708BD44037F6}" dt="2021-03-08T20:54:38.564" v="1790" actId="208"/>
          <ac:spMkLst>
            <pc:docMk/>
            <pc:sldMk cId="279482141" sldId="771"/>
            <ac:spMk id="3" creationId="{AED1892B-E7AE-4AE5-AF38-FA46C74F2153}"/>
          </ac:spMkLst>
        </pc:spChg>
        <pc:spChg chg="mod">
          <ac:chgData name="Teresa Costello" userId="199f4b38-3d96-499e-bb9c-b761093c644d" providerId="ADAL" clId="{1A80A6B4-C16D-420D-B094-708BD44037F6}" dt="2021-02-24T15:58:26.680" v="253" actId="20577"/>
          <ac:spMkLst>
            <pc:docMk/>
            <pc:sldMk cId="279482141" sldId="771"/>
            <ac:spMk id="7" creationId="{200FB6A7-EC74-4D2D-933C-75037075C688}"/>
          </ac:spMkLst>
        </pc:spChg>
        <pc:spChg chg="mod">
          <ac:chgData name="Teresa Costello" userId="199f4b38-3d96-499e-bb9c-b761093c644d" providerId="ADAL" clId="{1A80A6B4-C16D-420D-B094-708BD44037F6}" dt="2021-03-09T15:07:37.714" v="2017" actId="1076"/>
          <ac:spMkLst>
            <pc:docMk/>
            <pc:sldMk cId="279482141" sldId="771"/>
            <ac:spMk id="8" creationId="{A6762F63-B8A9-48E5-86FA-2DE0379A6DBE}"/>
          </ac:spMkLst>
        </pc:spChg>
      </pc:sldChg>
      <pc:sldChg chg="modSp mod">
        <pc:chgData name="Teresa Costello" userId="199f4b38-3d96-499e-bb9c-b761093c644d" providerId="ADAL" clId="{1A80A6B4-C16D-420D-B094-708BD44037F6}" dt="2021-02-24T22:37:20.237" v="507" actId="20577"/>
        <pc:sldMkLst>
          <pc:docMk/>
          <pc:sldMk cId="4058240071" sldId="772"/>
        </pc:sldMkLst>
        <pc:spChg chg="mod">
          <ac:chgData name="Teresa Costello" userId="199f4b38-3d96-499e-bb9c-b761093c644d" providerId="ADAL" clId="{1A80A6B4-C16D-420D-B094-708BD44037F6}" dt="2021-02-24T22:37:20.237" v="507" actId="20577"/>
          <ac:spMkLst>
            <pc:docMk/>
            <pc:sldMk cId="4058240071" sldId="772"/>
            <ac:spMk id="5" creationId="{00000000-0000-0000-0000-000000000000}"/>
          </ac:spMkLst>
        </pc:spChg>
      </pc:sldChg>
      <pc:sldChg chg="modSp mod">
        <pc:chgData name="Teresa Costello" userId="199f4b38-3d96-499e-bb9c-b761093c644d" providerId="ADAL" clId="{1A80A6B4-C16D-420D-B094-708BD44037F6}" dt="2021-03-09T14:57:18.353" v="1950" actId="20577"/>
        <pc:sldMkLst>
          <pc:docMk/>
          <pc:sldMk cId="316111838" sldId="773"/>
        </pc:sldMkLst>
        <pc:spChg chg="mod">
          <ac:chgData name="Teresa Costello" userId="199f4b38-3d96-499e-bb9c-b761093c644d" providerId="ADAL" clId="{1A80A6B4-C16D-420D-B094-708BD44037F6}" dt="2021-03-09T14:57:18.353" v="1950" actId="20577"/>
          <ac:spMkLst>
            <pc:docMk/>
            <pc:sldMk cId="316111838" sldId="773"/>
            <ac:spMk id="3" creationId="{2B022079-EBC6-46A0-8647-5515E9F01C7D}"/>
          </ac:spMkLst>
        </pc:spChg>
      </pc:sldChg>
      <pc:sldChg chg="addSp delSp modSp mod">
        <pc:chgData name="Teresa Costello" userId="199f4b38-3d96-499e-bb9c-b761093c644d" providerId="ADAL" clId="{1A80A6B4-C16D-420D-B094-708BD44037F6}" dt="2021-03-04T21:48:54.914" v="1715" actId="167"/>
        <pc:sldMkLst>
          <pc:docMk/>
          <pc:sldMk cId="348658558" sldId="775"/>
        </pc:sldMkLst>
        <pc:spChg chg="mod">
          <ac:chgData name="Teresa Costello" userId="199f4b38-3d96-499e-bb9c-b761093c644d" providerId="ADAL" clId="{1A80A6B4-C16D-420D-B094-708BD44037F6}" dt="2021-03-02T19:06:15.077" v="862"/>
          <ac:spMkLst>
            <pc:docMk/>
            <pc:sldMk cId="348658558" sldId="775"/>
            <ac:spMk id="3" creationId="{22F47853-3951-4135-BD09-E2BDC6BF5C10}"/>
          </ac:spMkLst>
        </pc:spChg>
        <pc:spChg chg="mod">
          <ac:chgData name="Teresa Costello" userId="199f4b38-3d96-499e-bb9c-b761093c644d" providerId="ADAL" clId="{1A80A6B4-C16D-420D-B094-708BD44037F6}" dt="2021-03-02T19:07:02.441" v="870" actId="14100"/>
          <ac:spMkLst>
            <pc:docMk/>
            <pc:sldMk cId="348658558" sldId="775"/>
            <ac:spMk id="9" creationId="{B81C3D79-4AA4-428F-8BF7-7F3A0C979CBF}"/>
          </ac:spMkLst>
        </pc:spChg>
        <pc:picChg chg="add del mod">
          <ac:chgData name="Teresa Costello" userId="199f4b38-3d96-499e-bb9c-b761093c644d" providerId="ADAL" clId="{1A80A6B4-C16D-420D-B094-708BD44037F6}" dt="2021-03-02T19:04:01.738" v="844" actId="21"/>
          <ac:picMkLst>
            <pc:docMk/>
            <pc:sldMk cId="348658558" sldId="775"/>
            <ac:picMk id="5" creationId="{3E57A1C9-E81A-4947-A96E-ADECBFD0B771}"/>
          </ac:picMkLst>
        </pc:picChg>
        <pc:picChg chg="add mod ord">
          <ac:chgData name="Teresa Costello" userId="199f4b38-3d96-499e-bb9c-b761093c644d" providerId="ADAL" clId="{1A80A6B4-C16D-420D-B094-708BD44037F6}" dt="2021-03-04T21:48:54.914" v="1715" actId="167"/>
          <ac:picMkLst>
            <pc:docMk/>
            <pc:sldMk cId="348658558" sldId="775"/>
            <ac:picMk id="7" creationId="{6A7DE193-EFAC-4EA3-9E1F-1960465056F6}"/>
          </ac:picMkLst>
        </pc:picChg>
        <pc:picChg chg="del">
          <ac:chgData name="Teresa Costello" userId="199f4b38-3d96-499e-bb9c-b761093c644d" providerId="ADAL" clId="{1A80A6B4-C16D-420D-B094-708BD44037F6}" dt="2021-03-02T19:01:44.384" v="819" actId="478"/>
          <ac:picMkLst>
            <pc:docMk/>
            <pc:sldMk cId="348658558" sldId="775"/>
            <ac:picMk id="8" creationId="{4CE9E3B4-5A55-4360-BD03-5B2004D68E56}"/>
          </ac:picMkLst>
        </pc:picChg>
        <pc:picChg chg="add mod">
          <ac:chgData name="Teresa Costello" userId="199f4b38-3d96-499e-bb9c-b761093c644d" providerId="ADAL" clId="{1A80A6B4-C16D-420D-B094-708BD44037F6}" dt="2021-03-04T21:48:45.340" v="1713" actId="692"/>
          <ac:picMkLst>
            <pc:docMk/>
            <pc:sldMk cId="348658558" sldId="775"/>
            <ac:picMk id="11" creationId="{920934DE-FFB2-4723-B0BD-2A53AC0458B8}"/>
          </ac:picMkLst>
        </pc:picChg>
      </pc:sldChg>
      <pc:sldChg chg="modNotesTx">
        <pc:chgData name="Teresa Costello" userId="199f4b38-3d96-499e-bb9c-b761093c644d" providerId="ADAL" clId="{1A80A6B4-C16D-420D-B094-708BD44037F6}" dt="2021-03-09T15:59:37.922" v="2282" actId="313"/>
        <pc:sldMkLst>
          <pc:docMk/>
          <pc:sldMk cId="4286115528" sldId="1031"/>
        </pc:sldMkLst>
      </pc:sldChg>
      <pc:sldChg chg="modNotes">
        <pc:chgData name="Teresa Costello" userId="199f4b38-3d96-499e-bb9c-b761093c644d" providerId="ADAL" clId="{1A80A6B4-C16D-420D-B094-708BD44037F6}" dt="2021-03-09T18:43:12.332" v="2337" actId="20577"/>
        <pc:sldMkLst>
          <pc:docMk/>
          <pc:sldMk cId="2460981711" sldId="1034"/>
        </pc:sldMkLst>
      </pc:sldChg>
      <pc:sldChg chg="addSp modSp mod">
        <pc:chgData name="Teresa Costello" userId="199f4b38-3d96-499e-bb9c-b761093c644d" providerId="ADAL" clId="{1A80A6B4-C16D-420D-B094-708BD44037F6}" dt="2021-03-04T21:58:38.263" v="1786" actId="20577"/>
        <pc:sldMkLst>
          <pc:docMk/>
          <pc:sldMk cId="3175816758" sldId="1035"/>
        </pc:sldMkLst>
        <pc:spChg chg="mod">
          <ac:chgData name="Teresa Costello" userId="199f4b38-3d96-499e-bb9c-b761093c644d" providerId="ADAL" clId="{1A80A6B4-C16D-420D-B094-708BD44037F6}" dt="2021-03-04T21:58:38.263" v="1786" actId="20577"/>
          <ac:spMkLst>
            <pc:docMk/>
            <pc:sldMk cId="3175816758" sldId="1035"/>
            <ac:spMk id="5" creationId="{C8EC46C3-48A6-43DE-957F-B44A04304E2B}"/>
          </ac:spMkLst>
        </pc:spChg>
        <pc:picChg chg="add mod">
          <ac:chgData name="Teresa Costello" userId="199f4b38-3d96-499e-bb9c-b761093c644d" providerId="ADAL" clId="{1A80A6B4-C16D-420D-B094-708BD44037F6}" dt="2021-03-04T21:58:06.293" v="1729" actId="692"/>
          <ac:picMkLst>
            <pc:docMk/>
            <pc:sldMk cId="3175816758" sldId="1035"/>
            <ac:picMk id="7" creationId="{2911B418-6E8C-4624-AB73-511E52CE1EA5}"/>
          </ac:picMkLst>
        </pc:picChg>
      </pc:sldChg>
      <pc:sldChg chg="del">
        <pc:chgData name="Teresa Costello" userId="199f4b38-3d96-499e-bb9c-b761093c644d" providerId="ADAL" clId="{1A80A6B4-C16D-420D-B094-708BD44037F6}" dt="2021-03-04T17:13:25.509" v="1514" actId="2696"/>
        <pc:sldMkLst>
          <pc:docMk/>
          <pc:sldMk cId="3418202739" sldId="1036"/>
        </pc:sldMkLst>
      </pc:sldChg>
      <pc:sldChg chg="modNotes">
        <pc:chgData name="Teresa Costello" userId="199f4b38-3d96-499e-bb9c-b761093c644d" providerId="ADAL" clId="{1A80A6B4-C16D-420D-B094-708BD44037F6}" dt="2021-03-09T19:02:38.905" v="4229" actId="20577"/>
        <pc:sldMkLst>
          <pc:docMk/>
          <pc:sldMk cId="1226148668" sldId="1037"/>
        </pc:sldMkLst>
      </pc:sldChg>
      <pc:sldChg chg="addSp delSp modSp mod">
        <pc:chgData name="Teresa Costello" userId="199f4b38-3d96-499e-bb9c-b761093c644d" providerId="ADAL" clId="{1A80A6B4-C16D-420D-B094-708BD44037F6}" dt="2021-03-09T01:42:48.094" v="1925" actId="692"/>
        <pc:sldMkLst>
          <pc:docMk/>
          <pc:sldMk cId="2563287471" sldId="1040"/>
        </pc:sldMkLst>
        <pc:spChg chg="add del mod">
          <ac:chgData name="Teresa Costello" userId="199f4b38-3d96-499e-bb9c-b761093c644d" providerId="ADAL" clId="{1A80A6B4-C16D-420D-B094-708BD44037F6}" dt="2021-03-09T01:37:43.120" v="1878" actId="22"/>
          <ac:spMkLst>
            <pc:docMk/>
            <pc:sldMk cId="2563287471" sldId="1040"/>
            <ac:spMk id="4" creationId="{E8AE8688-4746-47BE-ACCC-7EFBAB94C527}"/>
          </ac:spMkLst>
        </pc:spChg>
        <pc:spChg chg="mod ord">
          <ac:chgData name="Teresa Costello" userId="199f4b38-3d96-499e-bb9c-b761093c644d" providerId="ADAL" clId="{1A80A6B4-C16D-420D-B094-708BD44037F6}" dt="2021-03-09T01:37:53.277" v="1882" actId="1076"/>
          <ac:spMkLst>
            <pc:docMk/>
            <pc:sldMk cId="2563287471" sldId="1040"/>
            <ac:spMk id="6" creationId="{4FD11776-4762-40ED-A220-3236DCA04DD6}"/>
          </ac:spMkLst>
        </pc:spChg>
        <pc:spChg chg="add mod">
          <ac:chgData name="Teresa Costello" userId="199f4b38-3d96-499e-bb9c-b761093c644d" providerId="ADAL" clId="{1A80A6B4-C16D-420D-B094-708BD44037F6}" dt="2021-03-09T01:42:48.094" v="1925" actId="692"/>
          <ac:spMkLst>
            <pc:docMk/>
            <pc:sldMk cId="2563287471" sldId="1040"/>
            <ac:spMk id="8" creationId="{82D78779-0FDA-4A54-8B9D-DC0904951D7E}"/>
          </ac:spMkLst>
        </pc:spChg>
        <pc:picChg chg="add mod ord">
          <ac:chgData name="Teresa Costello" userId="199f4b38-3d96-499e-bb9c-b761093c644d" providerId="ADAL" clId="{1A80A6B4-C16D-420D-B094-708BD44037F6}" dt="2021-03-09T01:37:58.844" v="1884" actId="1076"/>
          <ac:picMkLst>
            <pc:docMk/>
            <pc:sldMk cId="2563287471" sldId="1040"/>
            <ac:picMk id="7" creationId="{BB50DBFF-8CB5-4FA6-A0DD-35950C05459A}"/>
          </ac:picMkLst>
        </pc:picChg>
        <pc:picChg chg="del">
          <ac:chgData name="Teresa Costello" userId="199f4b38-3d96-499e-bb9c-b761093c644d" providerId="ADAL" clId="{1A80A6B4-C16D-420D-B094-708BD44037F6}" dt="2021-03-09T01:37:40.831" v="1877" actId="478"/>
          <ac:picMkLst>
            <pc:docMk/>
            <pc:sldMk cId="2563287471" sldId="1040"/>
            <ac:picMk id="10" creationId="{A7EF2C0A-F85F-42DC-82BC-058EA46CAE16}"/>
          </ac:picMkLst>
        </pc:picChg>
      </pc:sldChg>
      <pc:sldChg chg="addSp delSp modSp mod">
        <pc:chgData name="Teresa Costello" userId="199f4b38-3d96-499e-bb9c-b761093c644d" providerId="ADAL" clId="{1A80A6B4-C16D-420D-B094-708BD44037F6}" dt="2021-03-09T15:10:19.168" v="2081" actId="692"/>
        <pc:sldMkLst>
          <pc:docMk/>
          <pc:sldMk cId="516040778" sldId="1043"/>
        </pc:sldMkLst>
        <pc:spChg chg="add del mod">
          <ac:chgData name="Teresa Costello" userId="199f4b38-3d96-499e-bb9c-b761093c644d" providerId="ADAL" clId="{1A80A6B4-C16D-420D-B094-708BD44037F6}" dt="2021-03-09T15:10:05.617" v="2080" actId="22"/>
          <ac:spMkLst>
            <pc:docMk/>
            <pc:sldMk cId="516040778" sldId="1043"/>
            <ac:spMk id="4" creationId="{3FA8BE44-775D-4781-871C-D1CB1E12B57D}"/>
          </ac:spMkLst>
        </pc:spChg>
        <pc:picChg chg="del">
          <ac:chgData name="Teresa Costello" userId="199f4b38-3d96-499e-bb9c-b761093c644d" providerId="ADAL" clId="{1A80A6B4-C16D-420D-B094-708BD44037F6}" dt="2021-03-09T15:09:37.311" v="2079" actId="478"/>
          <ac:picMkLst>
            <pc:docMk/>
            <pc:sldMk cId="516040778" sldId="1043"/>
            <ac:picMk id="5" creationId="{18A26E43-60CA-4D72-957C-D0E4C231218E}"/>
          </ac:picMkLst>
        </pc:picChg>
        <pc:picChg chg="add mod ord">
          <ac:chgData name="Teresa Costello" userId="199f4b38-3d96-499e-bb9c-b761093c644d" providerId="ADAL" clId="{1A80A6B4-C16D-420D-B094-708BD44037F6}" dt="2021-03-09T15:10:19.168" v="2081" actId="692"/>
          <ac:picMkLst>
            <pc:docMk/>
            <pc:sldMk cId="516040778" sldId="1043"/>
            <ac:picMk id="7" creationId="{8D2BEF64-8AD9-4370-AD03-BEB87BB8F651}"/>
          </ac:picMkLst>
        </pc:picChg>
      </pc:sldChg>
      <pc:sldChg chg="addSp delSp modSp mod">
        <pc:chgData name="Teresa Costello" userId="199f4b38-3d96-499e-bb9c-b761093c644d" providerId="ADAL" clId="{1A80A6B4-C16D-420D-B094-708BD44037F6}" dt="2021-03-09T01:40:31.686" v="1898" actId="14100"/>
        <pc:sldMkLst>
          <pc:docMk/>
          <pc:sldMk cId="764533632" sldId="1044"/>
        </pc:sldMkLst>
        <pc:spChg chg="add del mod">
          <ac:chgData name="Teresa Costello" userId="199f4b38-3d96-499e-bb9c-b761093c644d" providerId="ADAL" clId="{1A80A6B4-C16D-420D-B094-708BD44037F6}" dt="2021-03-09T00:02:22.143" v="1865" actId="22"/>
          <ac:spMkLst>
            <pc:docMk/>
            <pc:sldMk cId="764533632" sldId="1044"/>
            <ac:spMk id="4" creationId="{F54CADCE-E7C8-4AAA-9C8C-5913558A8299}"/>
          </ac:spMkLst>
        </pc:spChg>
        <pc:spChg chg="mod ord">
          <ac:chgData name="Teresa Costello" userId="199f4b38-3d96-499e-bb9c-b761093c644d" providerId="ADAL" clId="{1A80A6B4-C16D-420D-B094-708BD44037F6}" dt="2021-03-09T01:40:26.088" v="1896" actId="166"/>
          <ac:spMkLst>
            <pc:docMk/>
            <pc:sldMk cId="764533632" sldId="1044"/>
            <ac:spMk id="6" creationId="{80D39E3C-C74F-4359-8719-65BB65FD88B7}"/>
          </ac:spMkLst>
        </pc:spChg>
        <pc:spChg chg="add del mod">
          <ac:chgData name="Teresa Costello" userId="199f4b38-3d96-499e-bb9c-b761093c644d" providerId="ADAL" clId="{1A80A6B4-C16D-420D-B094-708BD44037F6}" dt="2021-03-09T01:40:14.577" v="1892" actId="22"/>
          <ac:spMkLst>
            <pc:docMk/>
            <pc:sldMk cId="764533632" sldId="1044"/>
            <ac:spMk id="10" creationId="{23D5B04F-0E98-43E6-AD79-B083E7110112}"/>
          </ac:spMkLst>
        </pc:spChg>
        <pc:picChg chg="del">
          <ac:chgData name="Teresa Costello" userId="199f4b38-3d96-499e-bb9c-b761093c644d" providerId="ADAL" clId="{1A80A6B4-C16D-420D-B094-708BD44037F6}" dt="2021-03-09T00:01:55.330" v="1864" actId="21"/>
          <ac:picMkLst>
            <pc:docMk/>
            <pc:sldMk cId="764533632" sldId="1044"/>
            <ac:picMk id="5" creationId="{F9CCDF51-CAF8-4BC3-BEC2-CA657AAC2478}"/>
          </ac:picMkLst>
        </pc:picChg>
        <pc:picChg chg="add del mod ord">
          <ac:chgData name="Teresa Costello" userId="199f4b38-3d96-499e-bb9c-b761093c644d" providerId="ADAL" clId="{1A80A6B4-C16D-420D-B094-708BD44037F6}" dt="2021-03-09T01:40:00.375" v="1891" actId="478"/>
          <ac:picMkLst>
            <pc:docMk/>
            <pc:sldMk cId="764533632" sldId="1044"/>
            <ac:picMk id="8" creationId="{01EC6798-AFB6-4571-A4E5-5A7C11BE63EA}"/>
          </ac:picMkLst>
        </pc:picChg>
        <pc:picChg chg="add mod ord">
          <ac:chgData name="Teresa Costello" userId="199f4b38-3d96-499e-bb9c-b761093c644d" providerId="ADAL" clId="{1A80A6B4-C16D-420D-B094-708BD44037F6}" dt="2021-03-09T01:40:31.686" v="1898" actId="14100"/>
          <ac:picMkLst>
            <pc:docMk/>
            <pc:sldMk cId="764533632" sldId="1044"/>
            <ac:picMk id="12" creationId="{334355E6-A64F-4D67-BF4E-46C0AE46B490}"/>
          </ac:picMkLst>
        </pc:picChg>
      </pc:sldChg>
      <pc:sldChg chg="addSp delSp modSp mod">
        <pc:chgData name="Teresa Costello" userId="199f4b38-3d96-499e-bb9c-b761093c644d" providerId="ADAL" clId="{1A80A6B4-C16D-420D-B094-708BD44037F6}" dt="2021-03-09T01:42:16.256" v="1921" actId="1076"/>
        <pc:sldMkLst>
          <pc:docMk/>
          <pc:sldMk cId="3309615665" sldId="1045"/>
        </pc:sldMkLst>
        <pc:spChg chg="add del mod">
          <ac:chgData name="Teresa Costello" userId="199f4b38-3d96-499e-bb9c-b761093c644d" providerId="ADAL" clId="{1A80A6B4-C16D-420D-B094-708BD44037F6}" dt="2021-03-09T01:40:59.372" v="1900" actId="21"/>
          <ac:spMkLst>
            <pc:docMk/>
            <pc:sldMk cId="3309615665" sldId="1045"/>
            <ac:spMk id="4" creationId="{B4352B47-1FE7-4387-8F4A-96291F7C4FCD}"/>
          </ac:spMkLst>
        </pc:spChg>
        <pc:spChg chg="mod ord">
          <ac:chgData name="Teresa Costello" userId="199f4b38-3d96-499e-bb9c-b761093c644d" providerId="ADAL" clId="{1A80A6B4-C16D-420D-B094-708BD44037F6}" dt="2021-03-09T01:42:12.672" v="1920" actId="1076"/>
          <ac:spMkLst>
            <pc:docMk/>
            <pc:sldMk cId="3309615665" sldId="1045"/>
            <ac:spMk id="6" creationId="{80D39E3C-C74F-4359-8719-65BB65FD88B7}"/>
          </ac:spMkLst>
        </pc:spChg>
        <pc:spChg chg="mod ord">
          <ac:chgData name="Teresa Costello" userId="199f4b38-3d96-499e-bb9c-b761093c644d" providerId="ADAL" clId="{1A80A6B4-C16D-420D-B094-708BD44037F6}" dt="2021-03-09T01:42:16.256" v="1921" actId="1076"/>
          <ac:spMkLst>
            <pc:docMk/>
            <pc:sldMk cId="3309615665" sldId="1045"/>
            <ac:spMk id="7" creationId="{0F46D181-54A4-4689-B4D1-75430CAF3F45}"/>
          </ac:spMkLst>
        </pc:spChg>
        <pc:spChg chg="add del mod">
          <ac:chgData name="Teresa Costello" userId="199f4b38-3d96-499e-bb9c-b761093c644d" providerId="ADAL" clId="{1A80A6B4-C16D-420D-B094-708BD44037F6}" dt="2021-03-09T01:41:28.859" v="1902" actId="22"/>
          <ac:spMkLst>
            <pc:docMk/>
            <pc:sldMk cId="3309615665" sldId="1045"/>
            <ac:spMk id="9" creationId="{6BC86F6A-279B-4CEF-9D7B-DD897BBE7CC0}"/>
          </ac:spMkLst>
        </pc:spChg>
        <pc:picChg chg="add del">
          <ac:chgData name="Teresa Costello" userId="199f4b38-3d96-499e-bb9c-b761093c644d" providerId="ADAL" clId="{1A80A6B4-C16D-420D-B094-708BD44037F6}" dt="2021-03-09T01:41:24.568" v="1901" actId="478"/>
          <ac:picMkLst>
            <pc:docMk/>
            <pc:sldMk cId="3309615665" sldId="1045"/>
            <ac:picMk id="5" creationId="{F9CCDF51-CAF8-4BC3-BEC2-CA657AAC2478}"/>
          </ac:picMkLst>
        </pc:picChg>
        <pc:picChg chg="add mod ord">
          <ac:chgData name="Teresa Costello" userId="199f4b38-3d96-499e-bb9c-b761093c644d" providerId="ADAL" clId="{1A80A6B4-C16D-420D-B094-708BD44037F6}" dt="2021-03-09T01:41:44.976" v="1910" actId="1076"/>
          <ac:picMkLst>
            <pc:docMk/>
            <pc:sldMk cId="3309615665" sldId="1045"/>
            <ac:picMk id="11" creationId="{E0C691F3-3547-4205-B6A2-C0FE23548DF2}"/>
          </ac:picMkLst>
        </pc:picChg>
      </pc:sldChg>
      <pc:sldChg chg="addSp delSp modSp new mod">
        <pc:chgData name="Teresa Costello" userId="199f4b38-3d96-499e-bb9c-b761093c644d" providerId="ADAL" clId="{1A80A6B4-C16D-420D-B094-708BD44037F6}" dt="2021-03-09T15:58:37.088" v="2276" actId="1076"/>
        <pc:sldMkLst>
          <pc:docMk/>
          <pc:sldMk cId="418465055" sldId="1046"/>
        </pc:sldMkLst>
        <pc:spChg chg="mod">
          <ac:chgData name="Teresa Costello" userId="199f4b38-3d96-499e-bb9c-b761093c644d" providerId="ADAL" clId="{1A80A6B4-C16D-420D-B094-708BD44037F6}" dt="2021-03-04T17:05:37.959" v="1286" actId="20577"/>
          <ac:spMkLst>
            <pc:docMk/>
            <pc:sldMk cId="418465055" sldId="1046"/>
            <ac:spMk id="4" creationId="{9DBEE4DE-E864-401F-A1B8-31693E6A2C84}"/>
          </ac:spMkLst>
        </pc:spChg>
        <pc:spChg chg="add mod">
          <ac:chgData name="Teresa Costello" userId="199f4b38-3d96-499e-bb9c-b761093c644d" providerId="ADAL" clId="{1A80A6B4-C16D-420D-B094-708BD44037F6}" dt="2021-03-09T15:58:07.749" v="2275" actId="5793"/>
          <ac:spMkLst>
            <pc:docMk/>
            <pc:sldMk cId="418465055" sldId="1046"/>
            <ac:spMk id="7" creationId="{C3D1AC43-AF1C-4DD6-B228-5AF405008DCB}"/>
          </ac:spMkLst>
        </pc:spChg>
        <pc:picChg chg="add del mod">
          <ac:chgData name="Teresa Costello" userId="199f4b38-3d96-499e-bb9c-b761093c644d" providerId="ADAL" clId="{1A80A6B4-C16D-420D-B094-708BD44037F6}" dt="2021-03-09T15:56:45.545" v="2211" actId="478"/>
          <ac:picMkLst>
            <pc:docMk/>
            <pc:sldMk cId="418465055" sldId="1046"/>
            <ac:picMk id="6" creationId="{4B847F1D-9DC6-4558-8234-2B6F0589E24D}"/>
          </ac:picMkLst>
        </pc:picChg>
        <pc:picChg chg="add mod">
          <ac:chgData name="Teresa Costello" userId="199f4b38-3d96-499e-bb9c-b761093c644d" providerId="ADAL" clId="{1A80A6B4-C16D-420D-B094-708BD44037F6}" dt="2021-03-09T15:58:37.088" v="2276" actId="1076"/>
          <ac:picMkLst>
            <pc:docMk/>
            <pc:sldMk cId="418465055" sldId="1046"/>
            <ac:picMk id="8" creationId="{7C73D6A3-85F2-4323-B5C9-0ED649729C10}"/>
          </ac:picMkLst>
        </pc:picChg>
      </pc:sldChg>
      <pc:sldChg chg="modSp mod">
        <pc:chgData name="Teresa Costello" userId="199f4b38-3d96-499e-bb9c-b761093c644d" providerId="ADAL" clId="{1A80A6B4-C16D-420D-B094-708BD44037F6}" dt="2021-03-04T17:15:54.259" v="1669" actId="20577"/>
        <pc:sldMkLst>
          <pc:docMk/>
          <pc:sldMk cId="2822641625" sldId="1047"/>
        </pc:sldMkLst>
        <pc:spChg chg="mod">
          <ac:chgData name="Teresa Costello" userId="199f4b38-3d96-499e-bb9c-b761093c644d" providerId="ADAL" clId="{1A80A6B4-C16D-420D-B094-708BD44037F6}" dt="2021-03-04T17:15:54.259" v="1669" actId="20577"/>
          <ac:spMkLst>
            <pc:docMk/>
            <pc:sldMk cId="2822641625" sldId="1047"/>
            <ac:spMk id="6" creationId="{39B70E62-C826-4CA6-BAE9-1AE2E8354C2B}"/>
          </ac:spMkLst>
        </pc:spChg>
      </pc:sldChg>
      <pc:sldChg chg="modSp mod">
        <pc:chgData name="Teresa Costello" userId="199f4b38-3d96-499e-bb9c-b761093c644d" providerId="ADAL" clId="{1A80A6B4-C16D-420D-B094-708BD44037F6}" dt="2021-03-09T18:42:11.424" v="2287" actId="27107"/>
        <pc:sldMkLst>
          <pc:docMk/>
          <pc:sldMk cId="3377923114" sldId="1084"/>
        </pc:sldMkLst>
        <pc:spChg chg="mod">
          <ac:chgData name="Teresa Costello" userId="199f4b38-3d96-499e-bb9c-b761093c644d" providerId="ADAL" clId="{1A80A6B4-C16D-420D-B094-708BD44037F6}" dt="2021-03-09T18:42:11.424" v="2287" actId="27107"/>
          <ac:spMkLst>
            <pc:docMk/>
            <pc:sldMk cId="3377923114" sldId="1084"/>
            <ac:spMk id="7" creationId="{58121FA4-E568-4B20-B1E0-9173947C84A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42F6A3A-7DDC-4BF7-A59E-EA46FFB94367}" type="doc">
      <dgm:prSet loTypeId="urn:microsoft.com/office/officeart/2005/8/layout/vList6" loCatId="process" qsTypeId="urn:microsoft.com/office/officeart/2005/8/quickstyle/simple1" qsCatId="simple" csTypeId="urn:microsoft.com/office/officeart/2005/8/colors/accent1_2" csCatId="accent1" phldr="1"/>
      <dgm:spPr/>
      <dgm:t>
        <a:bodyPr/>
        <a:lstStyle/>
        <a:p>
          <a:endParaRPr lang="en-US"/>
        </a:p>
      </dgm:t>
    </dgm:pt>
    <dgm:pt modelId="{C3CA6421-3994-424A-BD26-AB763AEB94FB}">
      <dgm:prSet phldrT="[Text]" custT="1"/>
      <dgm:spPr>
        <a:solidFill>
          <a:schemeClr val="accent1"/>
        </a:solidFill>
      </dgm:spPr>
      <dgm:t>
        <a:bodyPr/>
        <a:lstStyle/>
        <a:p>
          <a:r>
            <a:rPr lang="en-US" sz="2000" b="1" dirty="0">
              <a:latin typeface="+mj-lt"/>
            </a:rPr>
            <a:t>March 31 </a:t>
          </a:r>
        </a:p>
      </dgm:t>
    </dgm:pt>
    <dgm:pt modelId="{6315EE3A-A5C2-43B3-86DC-33E3499C0155}" type="parTrans" cxnId="{1423C57E-1A8C-4296-B930-228632DB7A80}">
      <dgm:prSet/>
      <dgm:spPr/>
      <dgm:t>
        <a:bodyPr/>
        <a:lstStyle/>
        <a:p>
          <a:endParaRPr lang="en-US">
            <a:latin typeface="+mj-lt"/>
          </a:endParaRPr>
        </a:p>
      </dgm:t>
    </dgm:pt>
    <dgm:pt modelId="{BA8C31B8-13EE-43F6-A333-D3FE8160C0C2}" type="sibTrans" cxnId="{1423C57E-1A8C-4296-B930-228632DB7A80}">
      <dgm:prSet/>
      <dgm:spPr/>
      <dgm:t>
        <a:bodyPr/>
        <a:lstStyle/>
        <a:p>
          <a:endParaRPr lang="en-US">
            <a:latin typeface="+mj-lt"/>
          </a:endParaRPr>
        </a:p>
      </dgm:t>
    </dgm:pt>
    <dgm:pt modelId="{0EDCE867-94FE-4C01-9C00-120C38B610F7}">
      <dgm:prSet custT="1"/>
      <dgm:spPr>
        <a:solidFill>
          <a:schemeClr val="accent1"/>
        </a:solidFill>
      </dgm:spPr>
      <dgm:t>
        <a:bodyPr/>
        <a:lstStyle/>
        <a:p>
          <a:r>
            <a:rPr lang="en-US" sz="2000" b="1" dirty="0">
              <a:latin typeface="+mj-lt"/>
              <a:ea typeface="ＭＳ Ｐゴシック" pitchFamily="1" charset="-128"/>
            </a:rPr>
            <a:t>April 9</a:t>
          </a:r>
        </a:p>
      </dgm:t>
    </dgm:pt>
    <dgm:pt modelId="{3CCA2C07-A21C-4522-92B2-918EACF1A1F2}" type="parTrans" cxnId="{65E65027-840A-4051-A341-14A2BBF61808}">
      <dgm:prSet/>
      <dgm:spPr/>
      <dgm:t>
        <a:bodyPr/>
        <a:lstStyle/>
        <a:p>
          <a:endParaRPr lang="en-US">
            <a:latin typeface="+mj-lt"/>
          </a:endParaRPr>
        </a:p>
      </dgm:t>
    </dgm:pt>
    <dgm:pt modelId="{DDB9EAB4-4A74-42F2-A522-6065231CC3DF}" type="sibTrans" cxnId="{65E65027-840A-4051-A341-14A2BBF61808}">
      <dgm:prSet/>
      <dgm:spPr/>
      <dgm:t>
        <a:bodyPr/>
        <a:lstStyle/>
        <a:p>
          <a:endParaRPr lang="en-US">
            <a:latin typeface="+mj-lt"/>
          </a:endParaRPr>
        </a:p>
      </dgm:t>
    </dgm:pt>
    <dgm:pt modelId="{4ABDB4C8-357E-459A-9B4E-1F14F92BB4CD}">
      <dgm:prSet custT="1"/>
      <dgm:spPr>
        <a:solidFill>
          <a:schemeClr val="accent1"/>
        </a:solidFill>
      </dgm:spPr>
      <dgm:t>
        <a:bodyPr/>
        <a:lstStyle/>
        <a:p>
          <a:r>
            <a:rPr lang="en-US" sz="2000" b="1" dirty="0">
              <a:latin typeface="+mj-lt"/>
              <a:ea typeface="ＭＳ Ｐゴシック" pitchFamily="1" charset="-128"/>
            </a:rPr>
            <a:t>April 12</a:t>
          </a:r>
        </a:p>
      </dgm:t>
    </dgm:pt>
    <dgm:pt modelId="{C00D868A-FC34-4B46-9527-A0EF745477F4}" type="parTrans" cxnId="{8C893E53-5121-4881-9D51-6E1D77068BAC}">
      <dgm:prSet/>
      <dgm:spPr/>
      <dgm:t>
        <a:bodyPr/>
        <a:lstStyle/>
        <a:p>
          <a:endParaRPr lang="en-US">
            <a:latin typeface="+mj-lt"/>
          </a:endParaRPr>
        </a:p>
      </dgm:t>
    </dgm:pt>
    <dgm:pt modelId="{903391E2-E5DE-4B5D-BA7B-E54D012F1A0C}" type="sibTrans" cxnId="{8C893E53-5121-4881-9D51-6E1D77068BAC}">
      <dgm:prSet/>
      <dgm:spPr/>
      <dgm:t>
        <a:bodyPr/>
        <a:lstStyle/>
        <a:p>
          <a:endParaRPr lang="en-US">
            <a:latin typeface="+mj-lt"/>
          </a:endParaRPr>
        </a:p>
      </dgm:t>
    </dgm:pt>
    <dgm:pt modelId="{658504D1-8D13-4BFE-9DBF-948DFD5E84AB}">
      <dgm:prSet custT="1"/>
      <dgm:spPr>
        <a:solidFill>
          <a:schemeClr val="accent1"/>
        </a:solidFill>
      </dgm:spPr>
      <dgm:t>
        <a:bodyPr/>
        <a:lstStyle/>
        <a:p>
          <a:r>
            <a:rPr lang="en-US" sz="2000" b="1" dirty="0">
              <a:latin typeface="+mj-lt"/>
              <a:ea typeface="ＭＳ Ｐゴシック" pitchFamily="1" charset="-128"/>
            </a:rPr>
            <a:t>April 30</a:t>
          </a:r>
        </a:p>
      </dgm:t>
    </dgm:pt>
    <dgm:pt modelId="{E1DFF48E-D04C-484D-A5F1-890B5112D143}" type="parTrans" cxnId="{794526D3-300E-4962-8202-BEF2B781E397}">
      <dgm:prSet/>
      <dgm:spPr/>
      <dgm:t>
        <a:bodyPr/>
        <a:lstStyle/>
        <a:p>
          <a:endParaRPr lang="en-US">
            <a:latin typeface="+mj-lt"/>
          </a:endParaRPr>
        </a:p>
      </dgm:t>
    </dgm:pt>
    <dgm:pt modelId="{C54EFD55-21F7-46AD-834D-6FB14E3AABF2}" type="sibTrans" cxnId="{794526D3-300E-4962-8202-BEF2B781E397}">
      <dgm:prSet/>
      <dgm:spPr/>
      <dgm:t>
        <a:bodyPr/>
        <a:lstStyle/>
        <a:p>
          <a:endParaRPr lang="en-US">
            <a:latin typeface="+mj-lt"/>
          </a:endParaRPr>
        </a:p>
      </dgm:t>
    </dgm:pt>
    <dgm:pt modelId="{32567069-8715-425B-82CB-6E9B5D47A12A}">
      <dgm:prSet custT="1"/>
      <dgm:spPr>
        <a:solidFill>
          <a:schemeClr val="accent1"/>
        </a:solidFill>
      </dgm:spPr>
      <dgm:t>
        <a:bodyPr/>
        <a:lstStyle/>
        <a:p>
          <a:r>
            <a:rPr lang="en-US" sz="2000" b="1" dirty="0">
              <a:latin typeface="+mj-lt"/>
              <a:ea typeface="ＭＳ Ｐゴシック" pitchFamily="1" charset="-128"/>
            </a:rPr>
            <a:t>May 28</a:t>
          </a:r>
        </a:p>
      </dgm:t>
    </dgm:pt>
    <dgm:pt modelId="{B792C3A5-846D-46D8-BDED-DA0F21DE4782}" type="parTrans" cxnId="{E6308548-7925-4FEB-B03D-FB8CED63881B}">
      <dgm:prSet/>
      <dgm:spPr/>
      <dgm:t>
        <a:bodyPr/>
        <a:lstStyle/>
        <a:p>
          <a:endParaRPr lang="en-US">
            <a:latin typeface="+mj-lt"/>
          </a:endParaRPr>
        </a:p>
      </dgm:t>
    </dgm:pt>
    <dgm:pt modelId="{A14A41D8-BEF5-41AB-9314-2064DB8C22BE}" type="sibTrans" cxnId="{E6308548-7925-4FEB-B03D-FB8CED63881B}">
      <dgm:prSet/>
      <dgm:spPr/>
      <dgm:t>
        <a:bodyPr/>
        <a:lstStyle/>
        <a:p>
          <a:endParaRPr lang="en-US">
            <a:latin typeface="+mj-lt"/>
          </a:endParaRPr>
        </a:p>
      </dgm:t>
    </dgm:pt>
    <dgm:pt modelId="{5A2F2086-20C0-49EB-B025-3F5FBA9C8269}">
      <dgm:prSet custT="1"/>
      <dgm:spPr>
        <a:solidFill>
          <a:schemeClr val="accent1"/>
        </a:solidFill>
      </dgm:spPr>
      <dgm:t>
        <a:bodyPr/>
        <a:lstStyle/>
        <a:p>
          <a:r>
            <a:rPr lang="en-US" sz="2000" b="1" dirty="0">
              <a:latin typeface="+mj-lt"/>
            </a:rPr>
            <a:t>July 10</a:t>
          </a:r>
        </a:p>
      </dgm:t>
    </dgm:pt>
    <dgm:pt modelId="{B1CB66DC-1B0A-45F1-8360-F4F96C8F0D39}" type="parTrans" cxnId="{E2A4B4AB-FDDD-4546-8B38-3756E54CBA98}">
      <dgm:prSet/>
      <dgm:spPr/>
      <dgm:t>
        <a:bodyPr/>
        <a:lstStyle/>
        <a:p>
          <a:endParaRPr lang="en-US">
            <a:latin typeface="+mj-lt"/>
          </a:endParaRPr>
        </a:p>
      </dgm:t>
    </dgm:pt>
    <dgm:pt modelId="{B5CAB068-3A91-4975-92DE-C4C41110D527}" type="sibTrans" cxnId="{E2A4B4AB-FDDD-4546-8B38-3756E54CBA98}">
      <dgm:prSet/>
      <dgm:spPr/>
      <dgm:t>
        <a:bodyPr/>
        <a:lstStyle/>
        <a:p>
          <a:endParaRPr lang="en-US">
            <a:latin typeface="+mj-lt"/>
          </a:endParaRPr>
        </a:p>
      </dgm:t>
    </dgm:pt>
    <dgm:pt modelId="{BEF9DA13-7875-4B95-8563-208AC9698632}">
      <dgm:prSet phldrT="[Text]" custT="1"/>
      <dgm:spPr/>
      <dgm:t>
        <a:bodyPr anchor="ctr" anchorCtr="0"/>
        <a:lstStyle/>
        <a:p>
          <a:r>
            <a:rPr lang="en-US" sz="1800" dirty="0">
              <a:solidFill>
                <a:srgbClr val="2A1855"/>
              </a:solidFill>
              <a:latin typeface="+mj-lt"/>
            </a:rPr>
            <a:t>Submit Survey Registration Form</a:t>
          </a:r>
        </a:p>
      </dgm:t>
    </dgm:pt>
    <dgm:pt modelId="{EC0C0827-23BE-4D2B-90D6-99D80594DC6D}" type="parTrans" cxnId="{FE2FDB5D-C6E3-482A-827B-E23E5026B700}">
      <dgm:prSet/>
      <dgm:spPr/>
      <dgm:t>
        <a:bodyPr/>
        <a:lstStyle/>
        <a:p>
          <a:endParaRPr lang="en-US">
            <a:latin typeface="+mj-lt"/>
          </a:endParaRPr>
        </a:p>
      </dgm:t>
    </dgm:pt>
    <dgm:pt modelId="{8745BC28-B8B9-467F-9566-5274279916EC}" type="sibTrans" cxnId="{FE2FDB5D-C6E3-482A-827B-E23E5026B700}">
      <dgm:prSet/>
      <dgm:spPr/>
      <dgm:t>
        <a:bodyPr/>
        <a:lstStyle/>
        <a:p>
          <a:endParaRPr lang="en-US">
            <a:latin typeface="+mj-lt"/>
          </a:endParaRPr>
        </a:p>
      </dgm:t>
    </dgm:pt>
    <dgm:pt modelId="{865FC9BB-C748-4575-B559-FF1FB49272D4}">
      <dgm:prSet custT="1"/>
      <dgm:spPr/>
      <dgm:t>
        <a:bodyPr anchor="ctr" anchorCtr="0"/>
        <a:lstStyle/>
        <a:p>
          <a:r>
            <a:rPr lang="en-US" sz="1800" dirty="0">
              <a:solidFill>
                <a:srgbClr val="2A1855"/>
              </a:solidFill>
              <a:latin typeface="+mj-lt"/>
              <a:ea typeface="ＭＳ Ｐゴシック" pitchFamily="1" charset="-128"/>
            </a:rPr>
            <a:t>Submit data file</a:t>
          </a:r>
        </a:p>
      </dgm:t>
    </dgm:pt>
    <dgm:pt modelId="{0AB6B28D-FD35-480E-89C0-BC33E82DB497}" type="parTrans" cxnId="{16D0F16F-8E6C-4EBC-9679-910AC0803B1C}">
      <dgm:prSet/>
      <dgm:spPr/>
      <dgm:t>
        <a:bodyPr/>
        <a:lstStyle/>
        <a:p>
          <a:endParaRPr lang="en-US">
            <a:latin typeface="+mj-lt"/>
          </a:endParaRPr>
        </a:p>
      </dgm:t>
    </dgm:pt>
    <dgm:pt modelId="{9BD953D8-39E3-44D7-9943-ABA571E9C78E}" type="sibTrans" cxnId="{16D0F16F-8E6C-4EBC-9679-910AC0803B1C}">
      <dgm:prSet/>
      <dgm:spPr/>
      <dgm:t>
        <a:bodyPr/>
        <a:lstStyle/>
        <a:p>
          <a:endParaRPr lang="en-US">
            <a:latin typeface="+mj-lt"/>
          </a:endParaRPr>
        </a:p>
      </dgm:t>
    </dgm:pt>
    <dgm:pt modelId="{03927E57-2F92-456F-B63F-333C724F23D4}">
      <dgm:prSet custT="1"/>
      <dgm:spPr/>
      <dgm:t>
        <a:bodyPr anchor="ctr" anchorCtr="0"/>
        <a:lstStyle/>
        <a:p>
          <a:r>
            <a:rPr lang="en-US" sz="1800" dirty="0">
              <a:solidFill>
                <a:srgbClr val="2A1855"/>
              </a:solidFill>
              <a:latin typeface="+mj-lt"/>
              <a:ea typeface="ＭＳ Ｐゴシック" pitchFamily="1" charset="-128"/>
            </a:rPr>
            <a:t>Notify Stakeholders</a:t>
          </a:r>
        </a:p>
      </dgm:t>
    </dgm:pt>
    <dgm:pt modelId="{E2F64954-5AE2-413B-A460-0663A6F969F3}" type="parTrans" cxnId="{24222FE3-5FC4-476F-A4D7-972E3CBF4274}">
      <dgm:prSet/>
      <dgm:spPr/>
      <dgm:t>
        <a:bodyPr/>
        <a:lstStyle/>
        <a:p>
          <a:endParaRPr lang="en-US">
            <a:latin typeface="+mj-lt"/>
          </a:endParaRPr>
        </a:p>
      </dgm:t>
    </dgm:pt>
    <dgm:pt modelId="{D9F6CDFF-C8E3-482B-ACEB-E0BBDB5DB38E}" type="sibTrans" cxnId="{24222FE3-5FC4-476F-A4D7-972E3CBF4274}">
      <dgm:prSet/>
      <dgm:spPr/>
      <dgm:t>
        <a:bodyPr/>
        <a:lstStyle/>
        <a:p>
          <a:endParaRPr lang="en-US">
            <a:latin typeface="+mj-lt"/>
          </a:endParaRPr>
        </a:p>
      </dgm:t>
    </dgm:pt>
    <dgm:pt modelId="{78577268-658B-4D9D-8469-762DD6FFA725}">
      <dgm:prSet custT="1"/>
      <dgm:spPr/>
      <dgm:t>
        <a:bodyPr anchor="ctr" anchorCtr="0"/>
        <a:lstStyle/>
        <a:p>
          <a:r>
            <a:rPr lang="en-US" sz="1800" dirty="0">
              <a:solidFill>
                <a:srgbClr val="2A1855"/>
              </a:solidFill>
              <a:latin typeface="+mj-lt"/>
              <a:ea typeface="ＭＳ Ｐゴシック" pitchFamily="1" charset="-128"/>
            </a:rPr>
            <a:t>NRC Health Mails Surveys</a:t>
          </a:r>
        </a:p>
      </dgm:t>
    </dgm:pt>
    <dgm:pt modelId="{BC80A133-9F21-4E30-8667-CE29CC582ADA}" type="parTrans" cxnId="{60733295-1C82-4811-9EB8-12AA83EDAF23}">
      <dgm:prSet/>
      <dgm:spPr/>
      <dgm:t>
        <a:bodyPr/>
        <a:lstStyle/>
        <a:p>
          <a:endParaRPr lang="en-US">
            <a:latin typeface="+mj-lt"/>
          </a:endParaRPr>
        </a:p>
      </dgm:t>
    </dgm:pt>
    <dgm:pt modelId="{5C1599AD-A6BD-4A4F-8BE1-78B99281C38D}" type="sibTrans" cxnId="{60733295-1C82-4811-9EB8-12AA83EDAF23}">
      <dgm:prSet/>
      <dgm:spPr/>
      <dgm:t>
        <a:bodyPr/>
        <a:lstStyle/>
        <a:p>
          <a:endParaRPr lang="en-US">
            <a:latin typeface="+mj-lt"/>
          </a:endParaRPr>
        </a:p>
      </dgm:t>
    </dgm:pt>
    <dgm:pt modelId="{CE0773C3-25DC-475D-921D-F8E55555D688}">
      <dgm:prSet custT="1"/>
      <dgm:spPr/>
      <dgm:t>
        <a:bodyPr anchor="ctr" anchorCtr="0"/>
        <a:lstStyle/>
        <a:p>
          <a:r>
            <a:rPr lang="en-US" sz="1800" dirty="0">
              <a:solidFill>
                <a:srgbClr val="2A1855"/>
              </a:solidFill>
              <a:latin typeface="+mj-lt"/>
              <a:ea typeface="ＭＳ Ｐゴシック" pitchFamily="1" charset="-128"/>
            </a:rPr>
            <a:t>Final Due date for surveys</a:t>
          </a:r>
        </a:p>
      </dgm:t>
    </dgm:pt>
    <dgm:pt modelId="{377B3650-FFE5-47A9-899E-3252BD374D3A}" type="parTrans" cxnId="{BD5B4971-6857-485F-BE27-6795A6F3C747}">
      <dgm:prSet/>
      <dgm:spPr/>
      <dgm:t>
        <a:bodyPr/>
        <a:lstStyle/>
        <a:p>
          <a:endParaRPr lang="en-US">
            <a:latin typeface="+mj-lt"/>
          </a:endParaRPr>
        </a:p>
      </dgm:t>
    </dgm:pt>
    <dgm:pt modelId="{EE2D611C-EBC2-48FE-BBB5-488E83957102}" type="sibTrans" cxnId="{BD5B4971-6857-485F-BE27-6795A6F3C747}">
      <dgm:prSet/>
      <dgm:spPr/>
      <dgm:t>
        <a:bodyPr/>
        <a:lstStyle/>
        <a:p>
          <a:endParaRPr lang="en-US">
            <a:latin typeface="+mj-lt"/>
          </a:endParaRPr>
        </a:p>
      </dgm:t>
    </dgm:pt>
    <dgm:pt modelId="{8E864D56-B5DA-4DB5-AC7F-89EA0EB229DF}">
      <dgm:prSet custT="1"/>
      <dgm:spPr/>
      <dgm:t>
        <a:bodyPr anchor="ctr" anchorCtr="0"/>
        <a:lstStyle/>
        <a:p>
          <a:r>
            <a:rPr lang="en-US" sz="1800" dirty="0">
              <a:solidFill>
                <a:srgbClr val="2A1855"/>
              </a:solidFill>
              <a:latin typeface="+mj-lt"/>
              <a:ea typeface="ＭＳ Ｐゴシック" pitchFamily="1" charset="-128"/>
            </a:rPr>
            <a:t>Reports available</a:t>
          </a:r>
          <a:endParaRPr lang="en-US" sz="1800" dirty="0">
            <a:solidFill>
              <a:srgbClr val="2A1855"/>
            </a:solidFill>
            <a:latin typeface="+mj-lt"/>
          </a:endParaRPr>
        </a:p>
      </dgm:t>
    </dgm:pt>
    <dgm:pt modelId="{59D6BB07-BD9C-4FA5-9280-7FA83D480A89}" type="parTrans" cxnId="{00A80E6E-DCD6-4A9A-B15B-6509AF5F10F3}">
      <dgm:prSet/>
      <dgm:spPr/>
      <dgm:t>
        <a:bodyPr/>
        <a:lstStyle/>
        <a:p>
          <a:endParaRPr lang="en-US">
            <a:latin typeface="+mj-lt"/>
          </a:endParaRPr>
        </a:p>
      </dgm:t>
    </dgm:pt>
    <dgm:pt modelId="{84F89EA5-7CA7-49D4-A677-F4AC5D013913}" type="sibTrans" cxnId="{00A80E6E-DCD6-4A9A-B15B-6509AF5F10F3}">
      <dgm:prSet/>
      <dgm:spPr/>
      <dgm:t>
        <a:bodyPr/>
        <a:lstStyle/>
        <a:p>
          <a:endParaRPr lang="en-US">
            <a:latin typeface="+mj-lt"/>
          </a:endParaRPr>
        </a:p>
      </dgm:t>
    </dgm:pt>
    <dgm:pt modelId="{9F1D2581-8056-4296-8E5E-E8ECD270E8C6}" type="pres">
      <dgm:prSet presAssocID="{842F6A3A-7DDC-4BF7-A59E-EA46FFB94367}" presName="Name0" presStyleCnt="0">
        <dgm:presLayoutVars>
          <dgm:dir/>
          <dgm:animLvl val="lvl"/>
          <dgm:resizeHandles/>
        </dgm:presLayoutVars>
      </dgm:prSet>
      <dgm:spPr/>
    </dgm:pt>
    <dgm:pt modelId="{953285AE-5E3D-4293-88FF-00A0938E7A88}" type="pres">
      <dgm:prSet presAssocID="{C3CA6421-3994-424A-BD26-AB763AEB94FB}" presName="linNode" presStyleCnt="0"/>
      <dgm:spPr/>
    </dgm:pt>
    <dgm:pt modelId="{F7672448-4CC7-4893-B523-7F011D9E2A7C}" type="pres">
      <dgm:prSet presAssocID="{C3CA6421-3994-424A-BD26-AB763AEB94FB}" presName="parentShp" presStyleLbl="node1" presStyleIdx="0" presStyleCnt="6">
        <dgm:presLayoutVars>
          <dgm:bulletEnabled val="1"/>
        </dgm:presLayoutVars>
      </dgm:prSet>
      <dgm:spPr/>
    </dgm:pt>
    <dgm:pt modelId="{C2D3FAE7-038D-45F7-BAA4-64E44B9DC145}" type="pres">
      <dgm:prSet presAssocID="{C3CA6421-3994-424A-BD26-AB763AEB94FB}" presName="childShp" presStyleLbl="bgAccFollowNode1" presStyleIdx="0" presStyleCnt="6" custScaleX="110000" custScaleY="110000">
        <dgm:presLayoutVars>
          <dgm:bulletEnabled val="1"/>
        </dgm:presLayoutVars>
      </dgm:prSet>
      <dgm:spPr/>
    </dgm:pt>
    <dgm:pt modelId="{B03EE6C1-7E30-41FF-81E9-128C82952E0C}" type="pres">
      <dgm:prSet presAssocID="{BA8C31B8-13EE-43F6-A333-D3FE8160C0C2}" presName="spacing" presStyleCnt="0"/>
      <dgm:spPr/>
    </dgm:pt>
    <dgm:pt modelId="{43863F10-358A-4ECA-BC6B-84D044CDB916}" type="pres">
      <dgm:prSet presAssocID="{0EDCE867-94FE-4C01-9C00-120C38B610F7}" presName="linNode" presStyleCnt="0"/>
      <dgm:spPr/>
    </dgm:pt>
    <dgm:pt modelId="{E9368CC2-099B-4B66-A963-DF4B454A0BA9}" type="pres">
      <dgm:prSet presAssocID="{0EDCE867-94FE-4C01-9C00-120C38B610F7}" presName="parentShp" presStyleLbl="node1" presStyleIdx="1" presStyleCnt="6">
        <dgm:presLayoutVars>
          <dgm:bulletEnabled val="1"/>
        </dgm:presLayoutVars>
      </dgm:prSet>
      <dgm:spPr/>
    </dgm:pt>
    <dgm:pt modelId="{4D11A237-128F-423F-842C-54F376AFE5AB}" type="pres">
      <dgm:prSet presAssocID="{0EDCE867-94FE-4C01-9C00-120C38B610F7}" presName="childShp" presStyleLbl="bgAccFollowNode1" presStyleIdx="1" presStyleCnt="6" custScaleX="110000" custScaleY="110000">
        <dgm:presLayoutVars>
          <dgm:bulletEnabled val="1"/>
        </dgm:presLayoutVars>
      </dgm:prSet>
      <dgm:spPr/>
    </dgm:pt>
    <dgm:pt modelId="{7AD1B5F6-40CF-4A2D-938F-1BC06AEBAF2C}" type="pres">
      <dgm:prSet presAssocID="{DDB9EAB4-4A74-42F2-A522-6065231CC3DF}" presName="spacing" presStyleCnt="0"/>
      <dgm:spPr/>
    </dgm:pt>
    <dgm:pt modelId="{27D512CA-9A87-4C28-AC2E-B8E1B5F512E0}" type="pres">
      <dgm:prSet presAssocID="{4ABDB4C8-357E-459A-9B4E-1F14F92BB4CD}" presName="linNode" presStyleCnt="0"/>
      <dgm:spPr/>
    </dgm:pt>
    <dgm:pt modelId="{CC1BB08D-01AB-4921-8AE7-A1A282DB30D9}" type="pres">
      <dgm:prSet presAssocID="{4ABDB4C8-357E-459A-9B4E-1F14F92BB4CD}" presName="parentShp" presStyleLbl="node1" presStyleIdx="2" presStyleCnt="6">
        <dgm:presLayoutVars>
          <dgm:bulletEnabled val="1"/>
        </dgm:presLayoutVars>
      </dgm:prSet>
      <dgm:spPr/>
    </dgm:pt>
    <dgm:pt modelId="{92828D00-058C-4637-9E1E-6AECE0BA16B4}" type="pres">
      <dgm:prSet presAssocID="{4ABDB4C8-357E-459A-9B4E-1F14F92BB4CD}" presName="childShp" presStyleLbl="bgAccFollowNode1" presStyleIdx="2" presStyleCnt="6" custScaleX="110000" custScaleY="110000">
        <dgm:presLayoutVars>
          <dgm:bulletEnabled val="1"/>
        </dgm:presLayoutVars>
      </dgm:prSet>
      <dgm:spPr/>
    </dgm:pt>
    <dgm:pt modelId="{2FA6245B-EFEB-4263-A528-9314BCC9A785}" type="pres">
      <dgm:prSet presAssocID="{903391E2-E5DE-4B5D-BA7B-E54D012F1A0C}" presName="spacing" presStyleCnt="0"/>
      <dgm:spPr/>
    </dgm:pt>
    <dgm:pt modelId="{2008B2CB-E009-4A81-A040-4251EB23BBBC}" type="pres">
      <dgm:prSet presAssocID="{658504D1-8D13-4BFE-9DBF-948DFD5E84AB}" presName="linNode" presStyleCnt="0"/>
      <dgm:spPr/>
    </dgm:pt>
    <dgm:pt modelId="{1456A1A2-230A-4222-BABA-09AFECB0C1C3}" type="pres">
      <dgm:prSet presAssocID="{658504D1-8D13-4BFE-9DBF-948DFD5E84AB}" presName="parentShp" presStyleLbl="node1" presStyleIdx="3" presStyleCnt="6">
        <dgm:presLayoutVars>
          <dgm:bulletEnabled val="1"/>
        </dgm:presLayoutVars>
      </dgm:prSet>
      <dgm:spPr/>
    </dgm:pt>
    <dgm:pt modelId="{C803903D-8BD4-47A1-97C9-38B4C4DC6DCD}" type="pres">
      <dgm:prSet presAssocID="{658504D1-8D13-4BFE-9DBF-948DFD5E84AB}" presName="childShp" presStyleLbl="bgAccFollowNode1" presStyleIdx="3" presStyleCnt="6" custScaleX="110000" custScaleY="110000">
        <dgm:presLayoutVars>
          <dgm:bulletEnabled val="1"/>
        </dgm:presLayoutVars>
      </dgm:prSet>
      <dgm:spPr/>
    </dgm:pt>
    <dgm:pt modelId="{872E6C8D-5D42-4CDD-BDED-16C6456E468F}" type="pres">
      <dgm:prSet presAssocID="{C54EFD55-21F7-46AD-834D-6FB14E3AABF2}" presName="spacing" presStyleCnt="0"/>
      <dgm:spPr/>
    </dgm:pt>
    <dgm:pt modelId="{B1FCE22B-C14C-4ED3-A36F-CA81864929C6}" type="pres">
      <dgm:prSet presAssocID="{32567069-8715-425B-82CB-6E9B5D47A12A}" presName="linNode" presStyleCnt="0"/>
      <dgm:spPr/>
    </dgm:pt>
    <dgm:pt modelId="{442C4293-E9C0-482A-8B12-FA5777F4DD6C}" type="pres">
      <dgm:prSet presAssocID="{32567069-8715-425B-82CB-6E9B5D47A12A}" presName="parentShp" presStyleLbl="node1" presStyleIdx="4" presStyleCnt="6">
        <dgm:presLayoutVars>
          <dgm:bulletEnabled val="1"/>
        </dgm:presLayoutVars>
      </dgm:prSet>
      <dgm:spPr/>
    </dgm:pt>
    <dgm:pt modelId="{36F4488D-6D0E-4FEC-9331-078E05104046}" type="pres">
      <dgm:prSet presAssocID="{32567069-8715-425B-82CB-6E9B5D47A12A}" presName="childShp" presStyleLbl="bgAccFollowNode1" presStyleIdx="4" presStyleCnt="6" custScaleX="110000" custScaleY="110000" custLinFactNeighborX="1541" custLinFactNeighborY="340">
        <dgm:presLayoutVars>
          <dgm:bulletEnabled val="1"/>
        </dgm:presLayoutVars>
      </dgm:prSet>
      <dgm:spPr/>
    </dgm:pt>
    <dgm:pt modelId="{8C1537E7-3D92-4181-8209-3A61082C84E3}" type="pres">
      <dgm:prSet presAssocID="{A14A41D8-BEF5-41AB-9314-2064DB8C22BE}" presName="spacing" presStyleCnt="0"/>
      <dgm:spPr/>
    </dgm:pt>
    <dgm:pt modelId="{D4609AD2-497B-4FBD-A8A3-FD7149339433}" type="pres">
      <dgm:prSet presAssocID="{5A2F2086-20C0-49EB-B025-3F5FBA9C8269}" presName="linNode" presStyleCnt="0"/>
      <dgm:spPr/>
    </dgm:pt>
    <dgm:pt modelId="{3B8A375A-4F05-4E7D-ABBD-446941B6D49E}" type="pres">
      <dgm:prSet presAssocID="{5A2F2086-20C0-49EB-B025-3F5FBA9C8269}" presName="parentShp" presStyleLbl="node1" presStyleIdx="5" presStyleCnt="6">
        <dgm:presLayoutVars>
          <dgm:bulletEnabled val="1"/>
        </dgm:presLayoutVars>
      </dgm:prSet>
      <dgm:spPr/>
    </dgm:pt>
    <dgm:pt modelId="{EEDAD5A2-5923-42CF-8D7C-AB5C3BD0764B}" type="pres">
      <dgm:prSet presAssocID="{5A2F2086-20C0-49EB-B025-3F5FBA9C8269}" presName="childShp" presStyleLbl="bgAccFollowNode1" presStyleIdx="5" presStyleCnt="6" custScaleX="110000" custScaleY="110000">
        <dgm:presLayoutVars>
          <dgm:bulletEnabled val="1"/>
        </dgm:presLayoutVars>
      </dgm:prSet>
      <dgm:spPr/>
    </dgm:pt>
  </dgm:ptLst>
  <dgm:cxnLst>
    <dgm:cxn modelId="{75484201-66E8-48D8-B322-E5F622EEEA78}" type="presOf" srcId="{BEF9DA13-7875-4B95-8563-208AC9698632}" destId="{C2D3FAE7-038D-45F7-BAA4-64E44B9DC145}" srcOrd="0" destOrd="0" presId="urn:microsoft.com/office/officeart/2005/8/layout/vList6"/>
    <dgm:cxn modelId="{4ED23412-8266-4D94-9144-B42FB94B7849}" type="presOf" srcId="{78577268-658B-4D9D-8469-762DD6FFA725}" destId="{C803903D-8BD4-47A1-97C9-38B4C4DC6DCD}" srcOrd="0" destOrd="0" presId="urn:microsoft.com/office/officeart/2005/8/layout/vList6"/>
    <dgm:cxn modelId="{65E65027-840A-4051-A341-14A2BBF61808}" srcId="{842F6A3A-7DDC-4BF7-A59E-EA46FFB94367}" destId="{0EDCE867-94FE-4C01-9C00-120C38B610F7}" srcOrd="1" destOrd="0" parTransId="{3CCA2C07-A21C-4522-92B2-918EACF1A1F2}" sibTransId="{DDB9EAB4-4A74-42F2-A522-6065231CC3DF}"/>
    <dgm:cxn modelId="{195A213D-2AE7-4695-AD82-A434BC9CBFD3}" type="presOf" srcId="{C3CA6421-3994-424A-BD26-AB763AEB94FB}" destId="{F7672448-4CC7-4893-B523-7F011D9E2A7C}" srcOrd="0" destOrd="0" presId="urn:microsoft.com/office/officeart/2005/8/layout/vList6"/>
    <dgm:cxn modelId="{C7F7955C-9C74-44F5-8C1C-2CC446B749B7}" type="presOf" srcId="{842F6A3A-7DDC-4BF7-A59E-EA46FFB94367}" destId="{9F1D2581-8056-4296-8E5E-E8ECD270E8C6}" srcOrd="0" destOrd="0" presId="urn:microsoft.com/office/officeart/2005/8/layout/vList6"/>
    <dgm:cxn modelId="{C211365D-AA44-45AE-9B5D-E46C6EC7ABF5}" type="presOf" srcId="{658504D1-8D13-4BFE-9DBF-948DFD5E84AB}" destId="{1456A1A2-230A-4222-BABA-09AFECB0C1C3}" srcOrd="0" destOrd="0" presId="urn:microsoft.com/office/officeart/2005/8/layout/vList6"/>
    <dgm:cxn modelId="{FE2FDB5D-C6E3-482A-827B-E23E5026B700}" srcId="{C3CA6421-3994-424A-BD26-AB763AEB94FB}" destId="{BEF9DA13-7875-4B95-8563-208AC9698632}" srcOrd="0" destOrd="0" parTransId="{EC0C0827-23BE-4D2B-90D6-99D80594DC6D}" sibTransId="{8745BC28-B8B9-467F-9566-5274279916EC}"/>
    <dgm:cxn modelId="{B03D515E-A389-44A8-9697-A2BD4A58AF70}" type="presOf" srcId="{8E864D56-B5DA-4DB5-AC7F-89EA0EB229DF}" destId="{EEDAD5A2-5923-42CF-8D7C-AB5C3BD0764B}" srcOrd="0" destOrd="0" presId="urn:microsoft.com/office/officeart/2005/8/layout/vList6"/>
    <dgm:cxn modelId="{A2431764-D3B5-4471-B39A-361293404A3B}" type="presOf" srcId="{CE0773C3-25DC-475D-921D-F8E55555D688}" destId="{36F4488D-6D0E-4FEC-9331-078E05104046}" srcOrd="0" destOrd="0" presId="urn:microsoft.com/office/officeart/2005/8/layout/vList6"/>
    <dgm:cxn modelId="{E6308548-7925-4FEB-B03D-FB8CED63881B}" srcId="{842F6A3A-7DDC-4BF7-A59E-EA46FFB94367}" destId="{32567069-8715-425B-82CB-6E9B5D47A12A}" srcOrd="4" destOrd="0" parTransId="{B792C3A5-846D-46D8-BDED-DA0F21DE4782}" sibTransId="{A14A41D8-BEF5-41AB-9314-2064DB8C22BE}"/>
    <dgm:cxn modelId="{00A80E6E-DCD6-4A9A-B15B-6509AF5F10F3}" srcId="{5A2F2086-20C0-49EB-B025-3F5FBA9C8269}" destId="{8E864D56-B5DA-4DB5-AC7F-89EA0EB229DF}" srcOrd="0" destOrd="0" parTransId="{59D6BB07-BD9C-4FA5-9280-7FA83D480A89}" sibTransId="{84F89EA5-7CA7-49D4-A677-F4AC5D013913}"/>
    <dgm:cxn modelId="{16D0F16F-8E6C-4EBC-9679-910AC0803B1C}" srcId="{0EDCE867-94FE-4C01-9C00-120C38B610F7}" destId="{865FC9BB-C748-4575-B559-FF1FB49272D4}" srcOrd="0" destOrd="0" parTransId="{0AB6B28D-FD35-480E-89C0-BC33E82DB497}" sibTransId="{9BD953D8-39E3-44D7-9943-ABA571E9C78E}"/>
    <dgm:cxn modelId="{BD5B4971-6857-485F-BE27-6795A6F3C747}" srcId="{32567069-8715-425B-82CB-6E9B5D47A12A}" destId="{CE0773C3-25DC-475D-921D-F8E55555D688}" srcOrd="0" destOrd="0" parTransId="{377B3650-FFE5-47A9-899E-3252BD374D3A}" sibTransId="{EE2D611C-EBC2-48FE-BBB5-488E83957102}"/>
    <dgm:cxn modelId="{8C893E53-5121-4881-9D51-6E1D77068BAC}" srcId="{842F6A3A-7DDC-4BF7-A59E-EA46FFB94367}" destId="{4ABDB4C8-357E-459A-9B4E-1F14F92BB4CD}" srcOrd="2" destOrd="0" parTransId="{C00D868A-FC34-4B46-9527-A0EF745477F4}" sibTransId="{903391E2-E5DE-4B5D-BA7B-E54D012F1A0C}"/>
    <dgm:cxn modelId="{1423C57E-1A8C-4296-B930-228632DB7A80}" srcId="{842F6A3A-7DDC-4BF7-A59E-EA46FFB94367}" destId="{C3CA6421-3994-424A-BD26-AB763AEB94FB}" srcOrd="0" destOrd="0" parTransId="{6315EE3A-A5C2-43B3-86DC-33E3499C0155}" sibTransId="{BA8C31B8-13EE-43F6-A333-D3FE8160C0C2}"/>
    <dgm:cxn modelId="{60733295-1C82-4811-9EB8-12AA83EDAF23}" srcId="{658504D1-8D13-4BFE-9DBF-948DFD5E84AB}" destId="{78577268-658B-4D9D-8469-762DD6FFA725}" srcOrd="0" destOrd="0" parTransId="{BC80A133-9F21-4E30-8667-CE29CC582ADA}" sibTransId="{5C1599AD-A6BD-4A4F-8BE1-78B99281C38D}"/>
    <dgm:cxn modelId="{30AAA7AB-9C0B-46EF-B2F6-4011898693D6}" type="presOf" srcId="{03927E57-2F92-456F-B63F-333C724F23D4}" destId="{92828D00-058C-4637-9E1E-6AECE0BA16B4}" srcOrd="0" destOrd="0" presId="urn:microsoft.com/office/officeart/2005/8/layout/vList6"/>
    <dgm:cxn modelId="{E2A4B4AB-FDDD-4546-8B38-3756E54CBA98}" srcId="{842F6A3A-7DDC-4BF7-A59E-EA46FFB94367}" destId="{5A2F2086-20C0-49EB-B025-3F5FBA9C8269}" srcOrd="5" destOrd="0" parTransId="{B1CB66DC-1B0A-45F1-8360-F4F96C8F0D39}" sibTransId="{B5CAB068-3A91-4975-92DE-C4C41110D527}"/>
    <dgm:cxn modelId="{BCFDD4B1-8412-4B85-B03E-5BA9BCC2B163}" type="presOf" srcId="{865FC9BB-C748-4575-B559-FF1FB49272D4}" destId="{4D11A237-128F-423F-842C-54F376AFE5AB}" srcOrd="0" destOrd="0" presId="urn:microsoft.com/office/officeart/2005/8/layout/vList6"/>
    <dgm:cxn modelId="{E39124C7-D005-41F6-A7BB-3A93F2465C9F}" type="presOf" srcId="{0EDCE867-94FE-4C01-9C00-120C38B610F7}" destId="{E9368CC2-099B-4B66-A963-DF4B454A0BA9}" srcOrd="0" destOrd="0" presId="urn:microsoft.com/office/officeart/2005/8/layout/vList6"/>
    <dgm:cxn modelId="{794526D3-300E-4962-8202-BEF2B781E397}" srcId="{842F6A3A-7DDC-4BF7-A59E-EA46FFB94367}" destId="{658504D1-8D13-4BFE-9DBF-948DFD5E84AB}" srcOrd="3" destOrd="0" parTransId="{E1DFF48E-D04C-484D-A5F1-890B5112D143}" sibTransId="{C54EFD55-21F7-46AD-834D-6FB14E3AABF2}"/>
    <dgm:cxn modelId="{9E7392D6-5BCF-4F41-BE5A-1264AD1FC8CD}" type="presOf" srcId="{5A2F2086-20C0-49EB-B025-3F5FBA9C8269}" destId="{3B8A375A-4F05-4E7D-ABBD-446941B6D49E}" srcOrd="0" destOrd="0" presId="urn:microsoft.com/office/officeart/2005/8/layout/vList6"/>
    <dgm:cxn modelId="{7CD2C2E2-AFEB-4FFA-8EB0-22A3D234D9AC}" type="presOf" srcId="{4ABDB4C8-357E-459A-9B4E-1F14F92BB4CD}" destId="{CC1BB08D-01AB-4921-8AE7-A1A282DB30D9}" srcOrd="0" destOrd="0" presId="urn:microsoft.com/office/officeart/2005/8/layout/vList6"/>
    <dgm:cxn modelId="{24222FE3-5FC4-476F-A4D7-972E3CBF4274}" srcId="{4ABDB4C8-357E-459A-9B4E-1F14F92BB4CD}" destId="{03927E57-2F92-456F-B63F-333C724F23D4}" srcOrd="0" destOrd="0" parTransId="{E2F64954-5AE2-413B-A460-0663A6F969F3}" sibTransId="{D9F6CDFF-C8E3-482B-ACEB-E0BBDB5DB38E}"/>
    <dgm:cxn modelId="{4828B6F7-D7A5-4E9A-9945-9BE88E3B92C4}" type="presOf" srcId="{32567069-8715-425B-82CB-6E9B5D47A12A}" destId="{442C4293-E9C0-482A-8B12-FA5777F4DD6C}" srcOrd="0" destOrd="0" presId="urn:microsoft.com/office/officeart/2005/8/layout/vList6"/>
    <dgm:cxn modelId="{FCB5F45C-AA49-4DCA-9343-BA73B16697AA}" type="presParOf" srcId="{9F1D2581-8056-4296-8E5E-E8ECD270E8C6}" destId="{953285AE-5E3D-4293-88FF-00A0938E7A88}" srcOrd="0" destOrd="0" presId="urn:microsoft.com/office/officeart/2005/8/layout/vList6"/>
    <dgm:cxn modelId="{DF9E199A-FA75-4339-A7A8-64E44F3A4A47}" type="presParOf" srcId="{953285AE-5E3D-4293-88FF-00A0938E7A88}" destId="{F7672448-4CC7-4893-B523-7F011D9E2A7C}" srcOrd="0" destOrd="0" presId="urn:microsoft.com/office/officeart/2005/8/layout/vList6"/>
    <dgm:cxn modelId="{07C8DC95-DA6A-41C0-9866-BBAA83D02841}" type="presParOf" srcId="{953285AE-5E3D-4293-88FF-00A0938E7A88}" destId="{C2D3FAE7-038D-45F7-BAA4-64E44B9DC145}" srcOrd="1" destOrd="0" presId="urn:microsoft.com/office/officeart/2005/8/layout/vList6"/>
    <dgm:cxn modelId="{6F5A5F17-C82E-417E-8BD8-6C1AF0BF4E48}" type="presParOf" srcId="{9F1D2581-8056-4296-8E5E-E8ECD270E8C6}" destId="{B03EE6C1-7E30-41FF-81E9-128C82952E0C}" srcOrd="1" destOrd="0" presId="urn:microsoft.com/office/officeart/2005/8/layout/vList6"/>
    <dgm:cxn modelId="{F0EE0183-A7FB-48C5-A00D-48CFC79AC3F2}" type="presParOf" srcId="{9F1D2581-8056-4296-8E5E-E8ECD270E8C6}" destId="{43863F10-358A-4ECA-BC6B-84D044CDB916}" srcOrd="2" destOrd="0" presId="urn:microsoft.com/office/officeart/2005/8/layout/vList6"/>
    <dgm:cxn modelId="{98EAC4BD-7FCD-45BE-A48D-D2F1DBAC35CB}" type="presParOf" srcId="{43863F10-358A-4ECA-BC6B-84D044CDB916}" destId="{E9368CC2-099B-4B66-A963-DF4B454A0BA9}" srcOrd="0" destOrd="0" presId="urn:microsoft.com/office/officeart/2005/8/layout/vList6"/>
    <dgm:cxn modelId="{F65DAD87-B8A6-49B2-90B6-3977CEEEF4AB}" type="presParOf" srcId="{43863F10-358A-4ECA-BC6B-84D044CDB916}" destId="{4D11A237-128F-423F-842C-54F376AFE5AB}" srcOrd="1" destOrd="0" presId="urn:microsoft.com/office/officeart/2005/8/layout/vList6"/>
    <dgm:cxn modelId="{5B7031C9-B245-4AC3-973E-5006E7360E46}" type="presParOf" srcId="{9F1D2581-8056-4296-8E5E-E8ECD270E8C6}" destId="{7AD1B5F6-40CF-4A2D-938F-1BC06AEBAF2C}" srcOrd="3" destOrd="0" presId="urn:microsoft.com/office/officeart/2005/8/layout/vList6"/>
    <dgm:cxn modelId="{3AC68131-61AC-47D1-836E-EB13CDC8CC99}" type="presParOf" srcId="{9F1D2581-8056-4296-8E5E-E8ECD270E8C6}" destId="{27D512CA-9A87-4C28-AC2E-B8E1B5F512E0}" srcOrd="4" destOrd="0" presId="urn:microsoft.com/office/officeart/2005/8/layout/vList6"/>
    <dgm:cxn modelId="{7EEB22D9-B1E9-4DD7-A7E1-B3D1A2F5BA2A}" type="presParOf" srcId="{27D512CA-9A87-4C28-AC2E-B8E1B5F512E0}" destId="{CC1BB08D-01AB-4921-8AE7-A1A282DB30D9}" srcOrd="0" destOrd="0" presId="urn:microsoft.com/office/officeart/2005/8/layout/vList6"/>
    <dgm:cxn modelId="{C265A76B-1247-4A6C-8BF7-654B6F8BFCC3}" type="presParOf" srcId="{27D512CA-9A87-4C28-AC2E-B8E1B5F512E0}" destId="{92828D00-058C-4637-9E1E-6AECE0BA16B4}" srcOrd="1" destOrd="0" presId="urn:microsoft.com/office/officeart/2005/8/layout/vList6"/>
    <dgm:cxn modelId="{50B1766A-1A92-4611-BBC1-0257407AE1FB}" type="presParOf" srcId="{9F1D2581-8056-4296-8E5E-E8ECD270E8C6}" destId="{2FA6245B-EFEB-4263-A528-9314BCC9A785}" srcOrd="5" destOrd="0" presId="urn:microsoft.com/office/officeart/2005/8/layout/vList6"/>
    <dgm:cxn modelId="{673D7BE0-B1A4-47D4-BA39-A718E27D89CD}" type="presParOf" srcId="{9F1D2581-8056-4296-8E5E-E8ECD270E8C6}" destId="{2008B2CB-E009-4A81-A040-4251EB23BBBC}" srcOrd="6" destOrd="0" presId="urn:microsoft.com/office/officeart/2005/8/layout/vList6"/>
    <dgm:cxn modelId="{76D998F4-F85B-49A5-82F5-3D7A02404D2B}" type="presParOf" srcId="{2008B2CB-E009-4A81-A040-4251EB23BBBC}" destId="{1456A1A2-230A-4222-BABA-09AFECB0C1C3}" srcOrd="0" destOrd="0" presId="urn:microsoft.com/office/officeart/2005/8/layout/vList6"/>
    <dgm:cxn modelId="{3BA166FF-1B94-457F-86B7-459C2E2D8AE9}" type="presParOf" srcId="{2008B2CB-E009-4A81-A040-4251EB23BBBC}" destId="{C803903D-8BD4-47A1-97C9-38B4C4DC6DCD}" srcOrd="1" destOrd="0" presId="urn:microsoft.com/office/officeart/2005/8/layout/vList6"/>
    <dgm:cxn modelId="{B9975877-89C1-45BE-9B79-AB7012A0DC50}" type="presParOf" srcId="{9F1D2581-8056-4296-8E5E-E8ECD270E8C6}" destId="{872E6C8D-5D42-4CDD-BDED-16C6456E468F}" srcOrd="7" destOrd="0" presId="urn:microsoft.com/office/officeart/2005/8/layout/vList6"/>
    <dgm:cxn modelId="{79B16DA1-0E7A-4486-A431-69AED53325BF}" type="presParOf" srcId="{9F1D2581-8056-4296-8E5E-E8ECD270E8C6}" destId="{B1FCE22B-C14C-4ED3-A36F-CA81864929C6}" srcOrd="8" destOrd="0" presId="urn:microsoft.com/office/officeart/2005/8/layout/vList6"/>
    <dgm:cxn modelId="{170468EE-9963-4F64-B2BE-DAD36403F98B}" type="presParOf" srcId="{B1FCE22B-C14C-4ED3-A36F-CA81864929C6}" destId="{442C4293-E9C0-482A-8B12-FA5777F4DD6C}" srcOrd="0" destOrd="0" presId="urn:microsoft.com/office/officeart/2005/8/layout/vList6"/>
    <dgm:cxn modelId="{6F9FDE95-51FA-4E98-BD11-05B616E03A31}" type="presParOf" srcId="{B1FCE22B-C14C-4ED3-A36F-CA81864929C6}" destId="{36F4488D-6D0E-4FEC-9331-078E05104046}" srcOrd="1" destOrd="0" presId="urn:microsoft.com/office/officeart/2005/8/layout/vList6"/>
    <dgm:cxn modelId="{F137A7EC-9497-4C10-8CCC-7A3839D4099C}" type="presParOf" srcId="{9F1D2581-8056-4296-8E5E-E8ECD270E8C6}" destId="{8C1537E7-3D92-4181-8209-3A61082C84E3}" srcOrd="9" destOrd="0" presId="urn:microsoft.com/office/officeart/2005/8/layout/vList6"/>
    <dgm:cxn modelId="{5B88F8B6-8404-4BB5-9A44-7A03B65DE93D}" type="presParOf" srcId="{9F1D2581-8056-4296-8E5E-E8ECD270E8C6}" destId="{D4609AD2-497B-4FBD-A8A3-FD7149339433}" srcOrd="10" destOrd="0" presId="urn:microsoft.com/office/officeart/2005/8/layout/vList6"/>
    <dgm:cxn modelId="{EB98B3A1-1CDD-4AF0-A8DB-336FD70FF405}" type="presParOf" srcId="{D4609AD2-497B-4FBD-A8A3-FD7149339433}" destId="{3B8A375A-4F05-4E7D-ABBD-446941B6D49E}" srcOrd="0" destOrd="0" presId="urn:microsoft.com/office/officeart/2005/8/layout/vList6"/>
    <dgm:cxn modelId="{B30AB2AB-8A48-4964-A78C-69D77789E22C}" type="presParOf" srcId="{D4609AD2-497B-4FBD-A8A3-FD7149339433}" destId="{EEDAD5A2-5923-42CF-8D7C-AB5C3BD0764B}"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42F6A3A-7DDC-4BF7-A59E-EA46FFB94367}" type="doc">
      <dgm:prSet loTypeId="urn:microsoft.com/office/officeart/2005/8/layout/vList6" loCatId="process" qsTypeId="urn:microsoft.com/office/officeart/2005/8/quickstyle/simple1" qsCatId="simple" csTypeId="urn:microsoft.com/office/officeart/2005/8/colors/accent1_2" csCatId="accent1" phldr="1"/>
      <dgm:spPr/>
      <dgm:t>
        <a:bodyPr/>
        <a:lstStyle/>
        <a:p>
          <a:endParaRPr lang="en-US"/>
        </a:p>
      </dgm:t>
    </dgm:pt>
    <dgm:pt modelId="{C3CA6421-3994-424A-BD26-AB763AEB94FB}">
      <dgm:prSet phldrT="[Text]" custT="1"/>
      <dgm:spPr>
        <a:solidFill>
          <a:schemeClr val="accent1"/>
        </a:solidFill>
      </dgm:spPr>
      <dgm:t>
        <a:bodyPr/>
        <a:lstStyle/>
        <a:p>
          <a:r>
            <a:rPr lang="en-US" sz="2000" b="1" dirty="0">
              <a:latin typeface="+mj-lt"/>
            </a:rPr>
            <a:t>March 31 </a:t>
          </a:r>
        </a:p>
      </dgm:t>
    </dgm:pt>
    <dgm:pt modelId="{6315EE3A-A5C2-43B3-86DC-33E3499C0155}" type="parTrans" cxnId="{1423C57E-1A8C-4296-B930-228632DB7A80}">
      <dgm:prSet/>
      <dgm:spPr/>
      <dgm:t>
        <a:bodyPr/>
        <a:lstStyle/>
        <a:p>
          <a:endParaRPr lang="en-US">
            <a:latin typeface="+mj-lt"/>
          </a:endParaRPr>
        </a:p>
      </dgm:t>
    </dgm:pt>
    <dgm:pt modelId="{BA8C31B8-13EE-43F6-A333-D3FE8160C0C2}" type="sibTrans" cxnId="{1423C57E-1A8C-4296-B930-228632DB7A80}">
      <dgm:prSet/>
      <dgm:spPr/>
      <dgm:t>
        <a:bodyPr/>
        <a:lstStyle/>
        <a:p>
          <a:endParaRPr lang="en-US">
            <a:latin typeface="+mj-lt"/>
          </a:endParaRPr>
        </a:p>
      </dgm:t>
    </dgm:pt>
    <dgm:pt modelId="{0EDCE867-94FE-4C01-9C00-120C38B610F7}">
      <dgm:prSet custT="1"/>
      <dgm:spPr>
        <a:solidFill>
          <a:schemeClr val="accent1"/>
        </a:solidFill>
      </dgm:spPr>
      <dgm:t>
        <a:bodyPr/>
        <a:lstStyle/>
        <a:p>
          <a:r>
            <a:rPr lang="en-US" sz="2000" b="1" dirty="0">
              <a:latin typeface="+mj-lt"/>
              <a:ea typeface="ＭＳ Ｐゴシック" pitchFamily="1" charset="-128"/>
            </a:rPr>
            <a:t>April 9</a:t>
          </a:r>
        </a:p>
      </dgm:t>
    </dgm:pt>
    <dgm:pt modelId="{3CCA2C07-A21C-4522-92B2-918EACF1A1F2}" type="parTrans" cxnId="{65E65027-840A-4051-A341-14A2BBF61808}">
      <dgm:prSet/>
      <dgm:spPr/>
      <dgm:t>
        <a:bodyPr/>
        <a:lstStyle/>
        <a:p>
          <a:endParaRPr lang="en-US">
            <a:latin typeface="+mj-lt"/>
          </a:endParaRPr>
        </a:p>
      </dgm:t>
    </dgm:pt>
    <dgm:pt modelId="{DDB9EAB4-4A74-42F2-A522-6065231CC3DF}" type="sibTrans" cxnId="{65E65027-840A-4051-A341-14A2BBF61808}">
      <dgm:prSet/>
      <dgm:spPr/>
      <dgm:t>
        <a:bodyPr/>
        <a:lstStyle/>
        <a:p>
          <a:endParaRPr lang="en-US">
            <a:latin typeface="+mj-lt"/>
          </a:endParaRPr>
        </a:p>
      </dgm:t>
    </dgm:pt>
    <dgm:pt modelId="{4ABDB4C8-357E-459A-9B4E-1F14F92BB4CD}">
      <dgm:prSet custT="1"/>
      <dgm:spPr>
        <a:solidFill>
          <a:schemeClr val="accent1"/>
        </a:solidFill>
      </dgm:spPr>
      <dgm:t>
        <a:bodyPr/>
        <a:lstStyle/>
        <a:p>
          <a:r>
            <a:rPr lang="en-US" sz="2000" b="1" dirty="0">
              <a:latin typeface="+mj-lt"/>
              <a:ea typeface="ＭＳ Ｐゴシック" pitchFamily="1" charset="-128"/>
            </a:rPr>
            <a:t>April 12</a:t>
          </a:r>
        </a:p>
      </dgm:t>
    </dgm:pt>
    <dgm:pt modelId="{C00D868A-FC34-4B46-9527-A0EF745477F4}" type="parTrans" cxnId="{8C893E53-5121-4881-9D51-6E1D77068BAC}">
      <dgm:prSet/>
      <dgm:spPr/>
      <dgm:t>
        <a:bodyPr/>
        <a:lstStyle/>
        <a:p>
          <a:endParaRPr lang="en-US">
            <a:latin typeface="+mj-lt"/>
          </a:endParaRPr>
        </a:p>
      </dgm:t>
    </dgm:pt>
    <dgm:pt modelId="{903391E2-E5DE-4B5D-BA7B-E54D012F1A0C}" type="sibTrans" cxnId="{8C893E53-5121-4881-9D51-6E1D77068BAC}">
      <dgm:prSet/>
      <dgm:spPr/>
      <dgm:t>
        <a:bodyPr/>
        <a:lstStyle/>
        <a:p>
          <a:endParaRPr lang="en-US">
            <a:latin typeface="+mj-lt"/>
          </a:endParaRPr>
        </a:p>
      </dgm:t>
    </dgm:pt>
    <dgm:pt modelId="{658504D1-8D13-4BFE-9DBF-948DFD5E84AB}">
      <dgm:prSet custT="1"/>
      <dgm:spPr>
        <a:solidFill>
          <a:schemeClr val="accent1"/>
        </a:solidFill>
      </dgm:spPr>
      <dgm:t>
        <a:bodyPr/>
        <a:lstStyle/>
        <a:p>
          <a:r>
            <a:rPr lang="en-US" sz="2000" b="1" dirty="0">
              <a:latin typeface="+mj-lt"/>
              <a:ea typeface="ＭＳ Ｐゴシック" pitchFamily="1" charset="-128"/>
            </a:rPr>
            <a:t>April 30</a:t>
          </a:r>
        </a:p>
      </dgm:t>
    </dgm:pt>
    <dgm:pt modelId="{E1DFF48E-D04C-484D-A5F1-890B5112D143}" type="parTrans" cxnId="{794526D3-300E-4962-8202-BEF2B781E397}">
      <dgm:prSet/>
      <dgm:spPr/>
      <dgm:t>
        <a:bodyPr/>
        <a:lstStyle/>
        <a:p>
          <a:endParaRPr lang="en-US">
            <a:latin typeface="+mj-lt"/>
          </a:endParaRPr>
        </a:p>
      </dgm:t>
    </dgm:pt>
    <dgm:pt modelId="{C54EFD55-21F7-46AD-834D-6FB14E3AABF2}" type="sibTrans" cxnId="{794526D3-300E-4962-8202-BEF2B781E397}">
      <dgm:prSet/>
      <dgm:spPr/>
      <dgm:t>
        <a:bodyPr/>
        <a:lstStyle/>
        <a:p>
          <a:endParaRPr lang="en-US">
            <a:latin typeface="+mj-lt"/>
          </a:endParaRPr>
        </a:p>
      </dgm:t>
    </dgm:pt>
    <dgm:pt modelId="{32567069-8715-425B-82CB-6E9B5D47A12A}">
      <dgm:prSet custT="1"/>
      <dgm:spPr>
        <a:solidFill>
          <a:schemeClr val="accent1"/>
        </a:solidFill>
      </dgm:spPr>
      <dgm:t>
        <a:bodyPr/>
        <a:lstStyle/>
        <a:p>
          <a:r>
            <a:rPr lang="en-US" sz="2000" b="1" dirty="0">
              <a:latin typeface="+mj-lt"/>
              <a:ea typeface="ＭＳ Ｐゴシック" pitchFamily="1" charset="-128"/>
            </a:rPr>
            <a:t>May 28</a:t>
          </a:r>
        </a:p>
      </dgm:t>
    </dgm:pt>
    <dgm:pt modelId="{B792C3A5-846D-46D8-BDED-DA0F21DE4782}" type="parTrans" cxnId="{E6308548-7925-4FEB-B03D-FB8CED63881B}">
      <dgm:prSet/>
      <dgm:spPr/>
      <dgm:t>
        <a:bodyPr/>
        <a:lstStyle/>
        <a:p>
          <a:endParaRPr lang="en-US">
            <a:latin typeface="+mj-lt"/>
          </a:endParaRPr>
        </a:p>
      </dgm:t>
    </dgm:pt>
    <dgm:pt modelId="{A14A41D8-BEF5-41AB-9314-2064DB8C22BE}" type="sibTrans" cxnId="{E6308548-7925-4FEB-B03D-FB8CED63881B}">
      <dgm:prSet/>
      <dgm:spPr/>
      <dgm:t>
        <a:bodyPr/>
        <a:lstStyle/>
        <a:p>
          <a:endParaRPr lang="en-US">
            <a:latin typeface="+mj-lt"/>
          </a:endParaRPr>
        </a:p>
      </dgm:t>
    </dgm:pt>
    <dgm:pt modelId="{5A2F2086-20C0-49EB-B025-3F5FBA9C8269}">
      <dgm:prSet custT="1"/>
      <dgm:spPr>
        <a:solidFill>
          <a:schemeClr val="accent1"/>
        </a:solidFill>
      </dgm:spPr>
      <dgm:t>
        <a:bodyPr/>
        <a:lstStyle/>
        <a:p>
          <a:r>
            <a:rPr lang="en-US" sz="2000" b="1" dirty="0">
              <a:latin typeface="+mj-lt"/>
            </a:rPr>
            <a:t>July 10</a:t>
          </a:r>
        </a:p>
      </dgm:t>
    </dgm:pt>
    <dgm:pt modelId="{B1CB66DC-1B0A-45F1-8360-F4F96C8F0D39}" type="parTrans" cxnId="{E2A4B4AB-FDDD-4546-8B38-3756E54CBA98}">
      <dgm:prSet/>
      <dgm:spPr/>
      <dgm:t>
        <a:bodyPr/>
        <a:lstStyle/>
        <a:p>
          <a:endParaRPr lang="en-US">
            <a:latin typeface="+mj-lt"/>
          </a:endParaRPr>
        </a:p>
      </dgm:t>
    </dgm:pt>
    <dgm:pt modelId="{B5CAB068-3A91-4975-92DE-C4C41110D527}" type="sibTrans" cxnId="{E2A4B4AB-FDDD-4546-8B38-3756E54CBA98}">
      <dgm:prSet/>
      <dgm:spPr/>
      <dgm:t>
        <a:bodyPr/>
        <a:lstStyle/>
        <a:p>
          <a:endParaRPr lang="en-US">
            <a:latin typeface="+mj-lt"/>
          </a:endParaRPr>
        </a:p>
      </dgm:t>
    </dgm:pt>
    <dgm:pt modelId="{BEF9DA13-7875-4B95-8563-208AC9698632}">
      <dgm:prSet phldrT="[Text]" custT="1"/>
      <dgm:spPr/>
      <dgm:t>
        <a:bodyPr anchor="ctr" anchorCtr="0"/>
        <a:lstStyle/>
        <a:p>
          <a:r>
            <a:rPr lang="en-US" sz="1800" dirty="0">
              <a:solidFill>
                <a:srgbClr val="2A1855"/>
              </a:solidFill>
              <a:latin typeface="+mj-lt"/>
            </a:rPr>
            <a:t>Submit Survey Registration Form</a:t>
          </a:r>
        </a:p>
      </dgm:t>
    </dgm:pt>
    <dgm:pt modelId="{EC0C0827-23BE-4D2B-90D6-99D80594DC6D}" type="parTrans" cxnId="{FE2FDB5D-C6E3-482A-827B-E23E5026B700}">
      <dgm:prSet/>
      <dgm:spPr/>
      <dgm:t>
        <a:bodyPr/>
        <a:lstStyle/>
        <a:p>
          <a:endParaRPr lang="en-US">
            <a:latin typeface="+mj-lt"/>
          </a:endParaRPr>
        </a:p>
      </dgm:t>
    </dgm:pt>
    <dgm:pt modelId="{8745BC28-B8B9-467F-9566-5274279916EC}" type="sibTrans" cxnId="{FE2FDB5D-C6E3-482A-827B-E23E5026B700}">
      <dgm:prSet/>
      <dgm:spPr/>
      <dgm:t>
        <a:bodyPr/>
        <a:lstStyle/>
        <a:p>
          <a:endParaRPr lang="en-US">
            <a:latin typeface="+mj-lt"/>
          </a:endParaRPr>
        </a:p>
      </dgm:t>
    </dgm:pt>
    <dgm:pt modelId="{865FC9BB-C748-4575-B559-FF1FB49272D4}">
      <dgm:prSet custT="1"/>
      <dgm:spPr/>
      <dgm:t>
        <a:bodyPr anchor="ctr" anchorCtr="0"/>
        <a:lstStyle/>
        <a:p>
          <a:r>
            <a:rPr lang="en-US" sz="1800" dirty="0">
              <a:solidFill>
                <a:srgbClr val="2A1855"/>
              </a:solidFill>
              <a:latin typeface="+mj-lt"/>
              <a:ea typeface="ＭＳ Ｐゴシック" pitchFamily="1" charset="-128"/>
            </a:rPr>
            <a:t>Submit data file</a:t>
          </a:r>
        </a:p>
      </dgm:t>
    </dgm:pt>
    <dgm:pt modelId="{0AB6B28D-FD35-480E-89C0-BC33E82DB497}" type="parTrans" cxnId="{16D0F16F-8E6C-4EBC-9679-910AC0803B1C}">
      <dgm:prSet/>
      <dgm:spPr/>
      <dgm:t>
        <a:bodyPr/>
        <a:lstStyle/>
        <a:p>
          <a:endParaRPr lang="en-US">
            <a:latin typeface="+mj-lt"/>
          </a:endParaRPr>
        </a:p>
      </dgm:t>
    </dgm:pt>
    <dgm:pt modelId="{9BD953D8-39E3-44D7-9943-ABA571E9C78E}" type="sibTrans" cxnId="{16D0F16F-8E6C-4EBC-9679-910AC0803B1C}">
      <dgm:prSet/>
      <dgm:spPr/>
      <dgm:t>
        <a:bodyPr/>
        <a:lstStyle/>
        <a:p>
          <a:endParaRPr lang="en-US">
            <a:latin typeface="+mj-lt"/>
          </a:endParaRPr>
        </a:p>
      </dgm:t>
    </dgm:pt>
    <dgm:pt modelId="{03927E57-2F92-456F-B63F-333C724F23D4}">
      <dgm:prSet custT="1"/>
      <dgm:spPr/>
      <dgm:t>
        <a:bodyPr anchor="ctr" anchorCtr="0"/>
        <a:lstStyle/>
        <a:p>
          <a:r>
            <a:rPr lang="en-US" sz="1800" dirty="0">
              <a:solidFill>
                <a:srgbClr val="2A1855"/>
              </a:solidFill>
              <a:latin typeface="+mj-lt"/>
              <a:ea typeface="ＭＳ Ｐゴシック" pitchFamily="1" charset="-128"/>
            </a:rPr>
            <a:t>Notify Stakeholders</a:t>
          </a:r>
        </a:p>
      </dgm:t>
    </dgm:pt>
    <dgm:pt modelId="{E2F64954-5AE2-413B-A460-0663A6F969F3}" type="parTrans" cxnId="{24222FE3-5FC4-476F-A4D7-972E3CBF4274}">
      <dgm:prSet/>
      <dgm:spPr/>
      <dgm:t>
        <a:bodyPr/>
        <a:lstStyle/>
        <a:p>
          <a:endParaRPr lang="en-US">
            <a:latin typeface="+mj-lt"/>
          </a:endParaRPr>
        </a:p>
      </dgm:t>
    </dgm:pt>
    <dgm:pt modelId="{D9F6CDFF-C8E3-482B-ACEB-E0BBDB5DB38E}" type="sibTrans" cxnId="{24222FE3-5FC4-476F-A4D7-972E3CBF4274}">
      <dgm:prSet/>
      <dgm:spPr/>
      <dgm:t>
        <a:bodyPr/>
        <a:lstStyle/>
        <a:p>
          <a:endParaRPr lang="en-US">
            <a:latin typeface="+mj-lt"/>
          </a:endParaRPr>
        </a:p>
      </dgm:t>
    </dgm:pt>
    <dgm:pt modelId="{78577268-658B-4D9D-8469-762DD6FFA725}">
      <dgm:prSet custT="1"/>
      <dgm:spPr/>
      <dgm:t>
        <a:bodyPr anchor="ctr" anchorCtr="0"/>
        <a:lstStyle/>
        <a:p>
          <a:r>
            <a:rPr lang="en-US" sz="1800" dirty="0">
              <a:solidFill>
                <a:srgbClr val="2A1855"/>
              </a:solidFill>
              <a:latin typeface="+mj-lt"/>
              <a:ea typeface="ＭＳ Ｐゴシック" pitchFamily="1" charset="-128"/>
            </a:rPr>
            <a:t>NRC Health Mails Surveys</a:t>
          </a:r>
        </a:p>
      </dgm:t>
    </dgm:pt>
    <dgm:pt modelId="{BC80A133-9F21-4E30-8667-CE29CC582ADA}" type="parTrans" cxnId="{60733295-1C82-4811-9EB8-12AA83EDAF23}">
      <dgm:prSet/>
      <dgm:spPr/>
      <dgm:t>
        <a:bodyPr/>
        <a:lstStyle/>
        <a:p>
          <a:endParaRPr lang="en-US">
            <a:latin typeface="+mj-lt"/>
          </a:endParaRPr>
        </a:p>
      </dgm:t>
    </dgm:pt>
    <dgm:pt modelId="{5C1599AD-A6BD-4A4F-8BE1-78B99281C38D}" type="sibTrans" cxnId="{60733295-1C82-4811-9EB8-12AA83EDAF23}">
      <dgm:prSet/>
      <dgm:spPr/>
      <dgm:t>
        <a:bodyPr/>
        <a:lstStyle/>
        <a:p>
          <a:endParaRPr lang="en-US">
            <a:latin typeface="+mj-lt"/>
          </a:endParaRPr>
        </a:p>
      </dgm:t>
    </dgm:pt>
    <dgm:pt modelId="{CE0773C3-25DC-475D-921D-F8E55555D688}">
      <dgm:prSet custT="1"/>
      <dgm:spPr/>
      <dgm:t>
        <a:bodyPr anchor="ctr" anchorCtr="0"/>
        <a:lstStyle/>
        <a:p>
          <a:r>
            <a:rPr lang="en-US" sz="1800" dirty="0">
              <a:solidFill>
                <a:srgbClr val="2A1855"/>
              </a:solidFill>
              <a:latin typeface="+mj-lt"/>
              <a:ea typeface="ＭＳ Ｐゴシック" pitchFamily="1" charset="-128"/>
            </a:rPr>
            <a:t>Final Due date for surveys</a:t>
          </a:r>
        </a:p>
      </dgm:t>
    </dgm:pt>
    <dgm:pt modelId="{377B3650-FFE5-47A9-899E-3252BD374D3A}" type="parTrans" cxnId="{BD5B4971-6857-485F-BE27-6795A6F3C747}">
      <dgm:prSet/>
      <dgm:spPr/>
      <dgm:t>
        <a:bodyPr/>
        <a:lstStyle/>
        <a:p>
          <a:endParaRPr lang="en-US">
            <a:latin typeface="+mj-lt"/>
          </a:endParaRPr>
        </a:p>
      </dgm:t>
    </dgm:pt>
    <dgm:pt modelId="{EE2D611C-EBC2-48FE-BBB5-488E83957102}" type="sibTrans" cxnId="{BD5B4971-6857-485F-BE27-6795A6F3C747}">
      <dgm:prSet/>
      <dgm:spPr/>
      <dgm:t>
        <a:bodyPr/>
        <a:lstStyle/>
        <a:p>
          <a:endParaRPr lang="en-US">
            <a:latin typeface="+mj-lt"/>
          </a:endParaRPr>
        </a:p>
      </dgm:t>
    </dgm:pt>
    <dgm:pt modelId="{8E864D56-B5DA-4DB5-AC7F-89EA0EB229DF}">
      <dgm:prSet custT="1"/>
      <dgm:spPr/>
      <dgm:t>
        <a:bodyPr anchor="ctr" anchorCtr="0"/>
        <a:lstStyle/>
        <a:p>
          <a:r>
            <a:rPr lang="en-US" sz="1800" dirty="0">
              <a:solidFill>
                <a:srgbClr val="2A1855"/>
              </a:solidFill>
              <a:latin typeface="+mj-lt"/>
              <a:ea typeface="ＭＳ Ｐゴシック" pitchFamily="1" charset="-128"/>
            </a:rPr>
            <a:t>Reports available</a:t>
          </a:r>
          <a:endParaRPr lang="en-US" sz="1800" dirty="0">
            <a:solidFill>
              <a:srgbClr val="2A1855"/>
            </a:solidFill>
            <a:latin typeface="+mj-lt"/>
          </a:endParaRPr>
        </a:p>
      </dgm:t>
    </dgm:pt>
    <dgm:pt modelId="{59D6BB07-BD9C-4FA5-9280-7FA83D480A89}" type="parTrans" cxnId="{00A80E6E-DCD6-4A9A-B15B-6509AF5F10F3}">
      <dgm:prSet/>
      <dgm:spPr/>
      <dgm:t>
        <a:bodyPr/>
        <a:lstStyle/>
        <a:p>
          <a:endParaRPr lang="en-US">
            <a:latin typeface="+mj-lt"/>
          </a:endParaRPr>
        </a:p>
      </dgm:t>
    </dgm:pt>
    <dgm:pt modelId="{84F89EA5-7CA7-49D4-A677-F4AC5D013913}" type="sibTrans" cxnId="{00A80E6E-DCD6-4A9A-B15B-6509AF5F10F3}">
      <dgm:prSet/>
      <dgm:spPr/>
      <dgm:t>
        <a:bodyPr/>
        <a:lstStyle/>
        <a:p>
          <a:endParaRPr lang="en-US">
            <a:latin typeface="+mj-lt"/>
          </a:endParaRPr>
        </a:p>
      </dgm:t>
    </dgm:pt>
    <dgm:pt modelId="{9F1D2581-8056-4296-8E5E-E8ECD270E8C6}" type="pres">
      <dgm:prSet presAssocID="{842F6A3A-7DDC-4BF7-A59E-EA46FFB94367}" presName="Name0" presStyleCnt="0">
        <dgm:presLayoutVars>
          <dgm:dir/>
          <dgm:animLvl val="lvl"/>
          <dgm:resizeHandles/>
        </dgm:presLayoutVars>
      </dgm:prSet>
      <dgm:spPr/>
    </dgm:pt>
    <dgm:pt modelId="{953285AE-5E3D-4293-88FF-00A0938E7A88}" type="pres">
      <dgm:prSet presAssocID="{C3CA6421-3994-424A-BD26-AB763AEB94FB}" presName="linNode" presStyleCnt="0"/>
      <dgm:spPr/>
    </dgm:pt>
    <dgm:pt modelId="{F7672448-4CC7-4893-B523-7F011D9E2A7C}" type="pres">
      <dgm:prSet presAssocID="{C3CA6421-3994-424A-BD26-AB763AEB94FB}" presName="parentShp" presStyleLbl="node1" presStyleIdx="0" presStyleCnt="6">
        <dgm:presLayoutVars>
          <dgm:bulletEnabled val="1"/>
        </dgm:presLayoutVars>
      </dgm:prSet>
      <dgm:spPr/>
    </dgm:pt>
    <dgm:pt modelId="{C2D3FAE7-038D-45F7-BAA4-64E44B9DC145}" type="pres">
      <dgm:prSet presAssocID="{C3CA6421-3994-424A-BD26-AB763AEB94FB}" presName="childShp" presStyleLbl="bgAccFollowNode1" presStyleIdx="0" presStyleCnt="6" custScaleX="110000" custScaleY="110000">
        <dgm:presLayoutVars>
          <dgm:bulletEnabled val="1"/>
        </dgm:presLayoutVars>
      </dgm:prSet>
      <dgm:spPr/>
    </dgm:pt>
    <dgm:pt modelId="{B03EE6C1-7E30-41FF-81E9-128C82952E0C}" type="pres">
      <dgm:prSet presAssocID="{BA8C31B8-13EE-43F6-A333-D3FE8160C0C2}" presName="spacing" presStyleCnt="0"/>
      <dgm:spPr/>
    </dgm:pt>
    <dgm:pt modelId="{43863F10-358A-4ECA-BC6B-84D044CDB916}" type="pres">
      <dgm:prSet presAssocID="{0EDCE867-94FE-4C01-9C00-120C38B610F7}" presName="linNode" presStyleCnt="0"/>
      <dgm:spPr/>
    </dgm:pt>
    <dgm:pt modelId="{E9368CC2-099B-4B66-A963-DF4B454A0BA9}" type="pres">
      <dgm:prSet presAssocID="{0EDCE867-94FE-4C01-9C00-120C38B610F7}" presName="parentShp" presStyleLbl="node1" presStyleIdx="1" presStyleCnt="6">
        <dgm:presLayoutVars>
          <dgm:bulletEnabled val="1"/>
        </dgm:presLayoutVars>
      </dgm:prSet>
      <dgm:spPr/>
    </dgm:pt>
    <dgm:pt modelId="{4D11A237-128F-423F-842C-54F376AFE5AB}" type="pres">
      <dgm:prSet presAssocID="{0EDCE867-94FE-4C01-9C00-120C38B610F7}" presName="childShp" presStyleLbl="bgAccFollowNode1" presStyleIdx="1" presStyleCnt="6" custScaleX="110000" custScaleY="110000">
        <dgm:presLayoutVars>
          <dgm:bulletEnabled val="1"/>
        </dgm:presLayoutVars>
      </dgm:prSet>
      <dgm:spPr/>
    </dgm:pt>
    <dgm:pt modelId="{7AD1B5F6-40CF-4A2D-938F-1BC06AEBAF2C}" type="pres">
      <dgm:prSet presAssocID="{DDB9EAB4-4A74-42F2-A522-6065231CC3DF}" presName="spacing" presStyleCnt="0"/>
      <dgm:spPr/>
    </dgm:pt>
    <dgm:pt modelId="{27D512CA-9A87-4C28-AC2E-B8E1B5F512E0}" type="pres">
      <dgm:prSet presAssocID="{4ABDB4C8-357E-459A-9B4E-1F14F92BB4CD}" presName="linNode" presStyleCnt="0"/>
      <dgm:spPr/>
    </dgm:pt>
    <dgm:pt modelId="{CC1BB08D-01AB-4921-8AE7-A1A282DB30D9}" type="pres">
      <dgm:prSet presAssocID="{4ABDB4C8-357E-459A-9B4E-1F14F92BB4CD}" presName="parentShp" presStyleLbl="node1" presStyleIdx="2" presStyleCnt="6">
        <dgm:presLayoutVars>
          <dgm:bulletEnabled val="1"/>
        </dgm:presLayoutVars>
      </dgm:prSet>
      <dgm:spPr/>
    </dgm:pt>
    <dgm:pt modelId="{92828D00-058C-4637-9E1E-6AECE0BA16B4}" type="pres">
      <dgm:prSet presAssocID="{4ABDB4C8-357E-459A-9B4E-1F14F92BB4CD}" presName="childShp" presStyleLbl="bgAccFollowNode1" presStyleIdx="2" presStyleCnt="6" custScaleX="110000" custScaleY="110000">
        <dgm:presLayoutVars>
          <dgm:bulletEnabled val="1"/>
        </dgm:presLayoutVars>
      </dgm:prSet>
      <dgm:spPr/>
    </dgm:pt>
    <dgm:pt modelId="{2FA6245B-EFEB-4263-A528-9314BCC9A785}" type="pres">
      <dgm:prSet presAssocID="{903391E2-E5DE-4B5D-BA7B-E54D012F1A0C}" presName="spacing" presStyleCnt="0"/>
      <dgm:spPr/>
    </dgm:pt>
    <dgm:pt modelId="{2008B2CB-E009-4A81-A040-4251EB23BBBC}" type="pres">
      <dgm:prSet presAssocID="{658504D1-8D13-4BFE-9DBF-948DFD5E84AB}" presName="linNode" presStyleCnt="0"/>
      <dgm:spPr/>
    </dgm:pt>
    <dgm:pt modelId="{1456A1A2-230A-4222-BABA-09AFECB0C1C3}" type="pres">
      <dgm:prSet presAssocID="{658504D1-8D13-4BFE-9DBF-948DFD5E84AB}" presName="parentShp" presStyleLbl="node1" presStyleIdx="3" presStyleCnt="6">
        <dgm:presLayoutVars>
          <dgm:bulletEnabled val="1"/>
        </dgm:presLayoutVars>
      </dgm:prSet>
      <dgm:spPr/>
    </dgm:pt>
    <dgm:pt modelId="{C803903D-8BD4-47A1-97C9-38B4C4DC6DCD}" type="pres">
      <dgm:prSet presAssocID="{658504D1-8D13-4BFE-9DBF-948DFD5E84AB}" presName="childShp" presStyleLbl="bgAccFollowNode1" presStyleIdx="3" presStyleCnt="6" custScaleX="110000" custScaleY="110000">
        <dgm:presLayoutVars>
          <dgm:bulletEnabled val="1"/>
        </dgm:presLayoutVars>
      </dgm:prSet>
      <dgm:spPr/>
    </dgm:pt>
    <dgm:pt modelId="{872E6C8D-5D42-4CDD-BDED-16C6456E468F}" type="pres">
      <dgm:prSet presAssocID="{C54EFD55-21F7-46AD-834D-6FB14E3AABF2}" presName="spacing" presStyleCnt="0"/>
      <dgm:spPr/>
    </dgm:pt>
    <dgm:pt modelId="{B1FCE22B-C14C-4ED3-A36F-CA81864929C6}" type="pres">
      <dgm:prSet presAssocID="{32567069-8715-425B-82CB-6E9B5D47A12A}" presName="linNode" presStyleCnt="0"/>
      <dgm:spPr/>
    </dgm:pt>
    <dgm:pt modelId="{442C4293-E9C0-482A-8B12-FA5777F4DD6C}" type="pres">
      <dgm:prSet presAssocID="{32567069-8715-425B-82CB-6E9B5D47A12A}" presName="parentShp" presStyleLbl="node1" presStyleIdx="4" presStyleCnt="6">
        <dgm:presLayoutVars>
          <dgm:bulletEnabled val="1"/>
        </dgm:presLayoutVars>
      </dgm:prSet>
      <dgm:spPr/>
    </dgm:pt>
    <dgm:pt modelId="{36F4488D-6D0E-4FEC-9331-078E05104046}" type="pres">
      <dgm:prSet presAssocID="{32567069-8715-425B-82CB-6E9B5D47A12A}" presName="childShp" presStyleLbl="bgAccFollowNode1" presStyleIdx="4" presStyleCnt="6" custScaleX="110000" custScaleY="110000" custLinFactNeighborX="1541" custLinFactNeighborY="340">
        <dgm:presLayoutVars>
          <dgm:bulletEnabled val="1"/>
        </dgm:presLayoutVars>
      </dgm:prSet>
      <dgm:spPr/>
    </dgm:pt>
    <dgm:pt modelId="{8C1537E7-3D92-4181-8209-3A61082C84E3}" type="pres">
      <dgm:prSet presAssocID="{A14A41D8-BEF5-41AB-9314-2064DB8C22BE}" presName="spacing" presStyleCnt="0"/>
      <dgm:spPr/>
    </dgm:pt>
    <dgm:pt modelId="{D4609AD2-497B-4FBD-A8A3-FD7149339433}" type="pres">
      <dgm:prSet presAssocID="{5A2F2086-20C0-49EB-B025-3F5FBA9C8269}" presName="linNode" presStyleCnt="0"/>
      <dgm:spPr/>
    </dgm:pt>
    <dgm:pt modelId="{3B8A375A-4F05-4E7D-ABBD-446941B6D49E}" type="pres">
      <dgm:prSet presAssocID="{5A2F2086-20C0-49EB-B025-3F5FBA9C8269}" presName="parentShp" presStyleLbl="node1" presStyleIdx="5" presStyleCnt="6">
        <dgm:presLayoutVars>
          <dgm:bulletEnabled val="1"/>
        </dgm:presLayoutVars>
      </dgm:prSet>
      <dgm:spPr/>
    </dgm:pt>
    <dgm:pt modelId="{EEDAD5A2-5923-42CF-8D7C-AB5C3BD0764B}" type="pres">
      <dgm:prSet presAssocID="{5A2F2086-20C0-49EB-B025-3F5FBA9C8269}" presName="childShp" presStyleLbl="bgAccFollowNode1" presStyleIdx="5" presStyleCnt="6" custScaleX="110000" custScaleY="110000">
        <dgm:presLayoutVars>
          <dgm:bulletEnabled val="1"/>
        </dgm:presLayoutVars>
      </dgm:prSet>
      <dgm:spPr/>
    </dgm:pt>
  </dgm:ptLst>
  <dgm:cxnLst>
    <dgm:cxn modelId="{75484201-66E8-48D8-B322-E5F622EEEA78}" type="presOf" srcId="{BEF9DA13-7875-4B95-8563-208AC9698632}" destId="{C2D3FAE7-038D-45F7-BAA4-64E44B9DC145}" srcOrd="0" destOrd="0" presId="urn:microsoft.com/office/officeart/2005/8/layout/vList6"/>
    <dgm:cxn modelId="{4ED23412-8266-4D94-9144-B42FB94B7849}" type="presOf" srcId="{78577268-658B-4D9D-8469-762DD6FFA725}" destId="{C803903D-8BD4-47A1-97C9-38B4C4DC6DCD}" srcOrd="0" destOrd="0" presId="urn:microsoft.com/office/officeart/2005/8/layout/vList6"/>
    <dgm:cxn modelId="{65E65027-840A-4051-A341-14A2BBF61808}" srcId="{842F6A3A-7DDC-4BF7-A59E-EA46FFB94367}" destId="{0EDCE867-94FE-4C01-9C00-120C38B610F7}" srcOrd="1" destOrd="0" parTransId="{3CCA2C07-A21C-4522-92B2-918EACF1A1F2}" sibTransId="{DDB9EAB4-4A74-42F2-A522-6065231CC3DF}"/>
    <dgm:cxn modelId="{195A213D-2AE7-4695-AD82-A434BC9CBFD3}" type="presOf" srcId="{C3CA6421-3994-424A-BD26-AB763AEB94FB}" destId="{F7672448-4CC7-4893-B523-7F011D9E2A7C}" srcOrd="0" destOrd="0" presId="urn:microsoft.com/office/officeart/2005/8/layout/vList6"/>
    <dgm:cxn modelId="{C7F7955C-9C74-44F5-8C1C-2CC446B749B7}" type="presOf" srcId="{842F6A3A-7DDC-4BF7-A59E-EA46FFB94367}" destId="{9F1D2581-8056-4296-8E5E-E8ECD270E8C6}" srcOrd="0" destOrd="0" presId="urn:microsoft.com/office/officeart/2005/8/layout/vList6"/>
    <dgm:cxn modelId="{C211365D-AA44-45AE-9B5D-E46C6EC7ABF5}" type="presOf" srcId="{658504D1-8D13-4BFE-9DBF-948DFD5E84AB}" destId="{1456A1A2-230A-4222-BABA-09AFECB0C1C3}" srcOrd="0" destOrd="0" presId="urn:microsoft.com/office/officeart/2005/8/layout/vList6"/>
    <dgm:cxn modelId="{FE2FDB5D-C6E3-482A-827B-E23E5026B700}" srcId="{C3CA6421-3994-424A-BD26-AB763AEB94FB}" destId="{BEF9DA13-7875-4B95-8563-208AC9698632}" srcOrd="0" destOrd="0" parTransId="{EC0C0827-23BE-4D2B-90D6-99D80594DC6D}" sibTransId="{8745BC28-B8B9-467F-9566-5274279916EC}"/>
    <dgm:cxn modelId="{B03D515E-A389-44A8-9697-A2BD4A58AF70}" type="presOf" srcId="{8E864D56-B5DA-4DB5-AC7F-89EA0EB229DF}" destId="{EEDAD5A2-5923-42CF-8D7C-AB5C3BD0764B}" srcOrd="0" destOrd="0" presId="urn:microsoft.com/office/officeart/2005/8/layout/vList6"/>
    <dgm:cxn modelId="{A2431764-D3B5-4471-B39A-361293404A3B}" type="presOf" srcId="{CE0773C3-25DC-475D-921D-F8E55555D688}" destId="{36F4488D-6D0E-4FEC-9331-078E05104046}" srcOrd="0" destOrd="0" presId="urn:microsoft.com/office/officeart/2005/8/layout/vList6"/>
    <dgm:cxn modelId="{E6308548-7925-4FEB-B03D-FB8CED63881B}" srcId="{842F6A3A-7DDC-4BF7-A59E-EA46FFB94367}" destId="{32567069-8715-425B-82CB-6E9B5D47A12A}" srcOrd="4" destOrd="0" parTransId="{B792C3A5-846D-46D8-BDED-DA0F21DE4782}" sibTransId="{A14A41D8-BEF5-41AB-9314-2064DB8C22BE}"/>
    <dgm:cxn modelId="{00A80E6E-DCD6-4A9A-B15B-6509AF5F10F3}" srcId="{5A2F2086-20C0-49EB-B025-3F5FBA9C8269}" destId="{8E864D56-B5DA-4DB5-AC7F-89EA0EB229DF}" srcOrd="0" destOrd="0" parTransId="{59D6BB07-BD9C-4FA5-9280-7FA83D480A89}" sibTransId="{84F89EA5-7CA7-49D4-A677-F4AC5D013913}"/>
    <dgm:cxn modelId="{16D0F16F-8E6C-4EBC-9679-910AC0803B1C}" srcId="{0EDCE867-94FE-4C01-9C00-120C38B610F7}" destId="{865FC9BB-C748-4575-B559-FF1FB49272D4}" srcOrd="0" destOrd="0" parTransId="{0AB6B28D-FD35-480E-89C0-BC33E82DB497}" sibTransId="{9BD953D8-39E3-44D7-9943-ABA571E9C78E}"/>
    <dgm:cxn modelId="{BD5B4971-6857-485F-BE27-6795A6F3C747}" srcId="{32567069-8715-425B-82CB-6E9B5D47A12A}" destId="{CE0773C3-25DC-475D-921D-F8E55555D688}" srcOrd="0" destOrd="0" parTransId="{377B3650-FFE5-47A9-899E-3252BD374D3A}" sibTransId="{EE2D611C-EBC2-48FE-BBB5-488E83957102}"/>
    <dgm:cxn modelId="{8C893E53-5121-4881-9D51-6E1D77068BAC}" srcId="{842F6A3A-7DDC-4BF7-A59E-EA46FFB94367}" destId="{4ABDB4C8-357E-459A-9B4E-1F14F92BB4CD}" srcOrd="2" destOrd="0" parTransId="{C00D868A-FC34-4B46-9527-A0EF745477F4}" sibTransId="{903391E2-E5DE-4B5D-BA7B-E54D012F1A0C}"/>
    <dgm:cxn modelId="{1423C57E-1A8C-4296-B930-228632DB7A80}" srcId="{842F6A3A-7DDC-4BF7-A59E-EA46FFB94367}" destId="{C3CA6421-3994-424A-BD26-AB763AEB94FB}" srcOrd="0" destOrd="0" parTransId="{6315EE3A-A5C2-43B3-86DC-33E3499C0155}" sibTransId="{BA8C31B8-13EE-43F6-A333-D3FE8160C0C2}"/>
    <dgm:cxn modelId="{60733295-1C82-4811-9EB8-12AA83EDAF23}" srcId="{658504D1-8D13-4BFE-9DBF-948DFD5E84AB}" destId="{78577268-658B-4D9D-8469-762DD6FFA725}" srcOrd="0" destOrd="0" parTransId="{BC80A133-9F21-4E30-8667-CE29CC582ADA}" sibTransId="{5C1599AD-A6BD-4A4F-8BE1-78B99281C38D}"/>
    <dgm:cxn modelId="{30AAA7AB-9C0B-46EF-B2F6-4011898693D6}" type="presOf" srcId="{03927E57-2F92-456F-B63F-333C724F23D4}" destId="{92828D00-058C-4637-9E1E-6AECE0BA16B4}" srcOrd="0" destOrd="0" presId="urn:microsoft.com/office/officeart/2005/8/layout/vList6"/>
    <dgm:cxn modelId="{E2A4B4AB-FDDD-4546-8B38-3756E54CBA98}" srcId="{842F6A3A-7DDC-4BF7-A59E-EA46FFB94367}" destId="{5A2F2086-20C0-49EB-B025-3F5FBA9C8269}" srcOrd="5" destOrd="0" parTransId="{B1CB66DC-1B0A-45F1-8360-F4F96C8F0D39}" sibTransId="{B5CAB068-3A91-4975-92DE-C4C41110D527}"/>
    <dgm:cxn modelId="{BCFDD4B1-8412-4B85-B03E-5BA9BCC2B163}" type="presOf" srcId="{865FC9BB-C748-4575-B559-FF1FB49272D4}" destId="{4D11A237-128F-423F-842C-54F376AFE5AB}" srcOrd="0" destOrd="0" presId="urn:microsoft.com/office/officeart/2005/8/layout/vList6"/>
    <dgm:cxn modelId="{E39124C7-D005-41F6-A7BB-3A93F2465C9F}" type="presOf" srcId="{0EDCE867-94FE-4C01-9C00-120C38B610F7}" destId="{E9368CC2-099B-4B66-A963-DF4B454A0BA9}" srcOrd="0" destOrd="0" presId="urn:microsoft.com/office/officeart/2005/8/layout/vList6"/>
    <dgm:cxn modelId="{794526D3-300E-4962-8202-BEF2B781E397}" srcId="{842F6A3A-7DDC-4BF7-A59E-EA46FFB94367}" destId="{658504D1-8D13-4BFE-9DBF-948DFD5E84AB}" srcOrd="3" destOrd="0" parTransId="{E1DFF48E-D04C-484D-A5F1-890B5112D143}" sibTransId="{C54EFD55-21F7-46AD-834D-6FB14E3AABF2}"/>
    <dgm:cxn modelId="{9E7392D6-5BCF-4F41-BE5A-1264AD1FC8CD}" type="presOf" srcId="{5A2F2086-20C0-49EB-B025-3F5FBA9C8269}" destId="{3B8A375A-4F05-4E7D-ABBD-446941B6D49E}" srcOrd="0" destOrd="0" presId="urn:microsoft.com/office/officeart/2005/8/layout/vList6"/>
    <dgm:cxn modelId="{7CD2C2E2-AFEB-4FFA-8EB0-22A3D234D9AC}" type="presOf" srcId="{4ABDB4C8-357E-459A-9B4E-1F14F92BB4CD}" destId="{CC1BB08D-01AB-4921-8AE7-A1A282DB30D9}" srcOrd="0" destOrd="0" presId="urn:microsoft.com/office/officeart/2005/8/layout/vList6"/>
    <dgm:cxn modelId="{24222FE3-5FC4-476F-A4D7-972E3CBF4274}" srcId="{4ABDB4C8-357E-459A-9B4E-1F14F92BB4CD}" destId="{03927E57-2F92-456F-B63F-333C724F23D4}" srcOrd="0" destOrd="0" parTransId="{E2F64954-5AE2-413B-A460-0663A6F969F3}" sibTransId="{D9F6CDFF-C8E3-482B-ACEB-E0BBDB5DB38E}"/>
    <dgm:cxn modelId="{4828B6F7-D7A5-4E9A-9945-9BE88E3B92C4}" type="presOf" srcId="{32567069-8715-425B-82CB-6E9B5D47A12A}" destId="{442C4293-E9C0-482A-8B12-FA5777F4DD6C}" srcOrd="0" destOrd="0" presId="urn:microsoft.com/office/officeart/2005/8/layout/vList6"/>
    <dgm:cxn modelId="{FCB5F45C-AA49-4DCA-9343-BA73B16697AA}" type="presParOf" srcId="{9F1D2581-8056-4296-8E5E-E8ECD270E8C6}" destId="{953285AE-5E3D-4293-88FF-00A0938E7A88}" srcOrd="0" destOrd="0" presId="urn:microsoft.com/office/officeart/2005/8/layout/vList6"/>
    <dgm:cxn modelId="{DF9E199A-FA75-4339-A7A8-64E44F3A4A47}" type="presParOf" srcId="{953285AE-5E3D-4293-88FF-00A0938E7A88}" destId="{F7672448-4CC7-4893-B523-7F011D9E2A7C}" srcOrd="0" destOrd="0" presId="urn:microsoft.com/office/officeart/2005/8/layout/vList6"/>
    <dgm:cxn modelId="{07C8DC95-DA6A-41C0-9866-BBAA83D02841}" type="presParOf" srcId="{953285AE-5E3D-4293-88FF-00A0938E7A88}" destId="{C2D3FAE7-038D-45F7-BAA4-64E44B9DC145}" srcOrd="1" destOrd="0" presId="urn:microsoft.com/office/officeart/2005/8/layout/vList6"/>
    <dgm:cxn modelId="{6F5A5F17-C82E-417E-8BD8-6C1AF0BF4E48}" type="presParOf" srcId="{9F1D2581-8056-4296-8E5E-E8ECD270E8C6}" destId="{B03EE6C1-7E30-41FF-81E9-128C82952E0C}" srcOrd="1" destOrd="0" presId="urn:microsoft.com/office/officeart/2005/8/layout/vList6"/>
    <dgm:cxn modelId="{F0EE0183-A7FB-48C5-A00D-48CFC79AC3F2}" type="presParOf" srcId="{9F1D2581-8056-4296-8E5E-E8ECD270E8C6}" destId="{43863F10-358A-4ECA-BC6B-84D044CDB916}" srcOrd="2" destOrd="0" presId="urn:microsoft.com/office/officeart/2005/8/layout/vList6"/>
    <dgm:cxn modelId="{98EAC4BD-7FCD-45BE-A48D-D2F1DBAC35CB}" type="presParOf" srcId="{43863F10-358A-4ECA-BC6B-84D044CDB916}" destId="{E9368CC2-099B-4B66-A963-DF4B454A0BA9}" srcOrd="0" destOrd="0" presId="urn:microsoft.com/office/officeart/2005/8/layout/vList6"/>
    <dgm:cxn modelId="{F65DAD87-B8A6-49B2-90B6-3977CEEEF4AB}" type="presParOf" srcId="{43863F10-358A-4ECA-BC6B-84D044CDB916}" destId="{4D11A237-128F-423F-842C-54F376AFE5AB}" srcOrd="1" destOrd="0" presId="urn:microsoft.com/office/officeart/2005/8/layout/vList6"/>
    <dgm:cxn modelId="{5B7031C9-B245-4AC3-973E-5006E7360E46}" type="presParOf" srcId="{9F1D2581-8056-4296-8E5E-E8ECD270E8C6}" destId="{7AD1B5F6-40CF-4A2D-938F-1BC06AEBAF2C}" srcOrd="3" destOrd="0" presId="urn:microsoft.com/office/officeart/2005/8/layout/vList6"/>
    <dgm:cxn modelId="{3AC68131-61AC-47D1-836E-EB13CDC8CC99}" type="presParOf" srcId="{9F1D2581-8056-4296-8E5E-E8ECD270E8C6}" destId="{27D512CA-9A87-4C28-AC2E-B8E1B5F512E0}" srcOrd="4" destOrd="0" presId="urn:microsoft.com/office/officeart/2005/8/layout/vList6"/>
    <dgm:cxn modelId="{7EEB22D9-B1E9-4DD7-A7E1-B3D1A2F5BA2A}" type="presParOf" srcId="{27D512CA-9A87-4C28-AC2E-B8E1B5F512E0}" destId="{CC1BB08D-01AB-4921-8AE7-A1A282DB30D9}" srcOrd="0" destOrd="0" presId="urn:microsoft.com/office/officeart/2005/8/layout/vList6"/>
    <dgm:cxn modelId="{C265A76B-1247-4A6C-8BF7-654B6F8BFCC3}" type="presParOf" srcId="{27D512CA-9A87-4C28-AC2E-B8E1B5F512E0}" destId="{92828D00-058C-4637-9E1E-6AECE0BA16B4}" srcOrd="1" destOrd="0" presId="urn:microsoft.com/office/officeart/2005/8/layout/vList6"/>
    <dgm:cxn modelId="{50B1766A-1A92-4611-BBC1-0257407AE1FB}" type="presParOf" srcId="{9F1D2581-8056-4296-8E5E-E8ECD270E8C6}" destId="{2FA6245B-EFEB-4263-A528-9314BCC9A785}" srcOrd="5" destOrd="0" presId="urn:microsoft.com/office/officeart/2005/8/layout/vList6"/>
    <dgm:cxn modelId="{673D7BE0-B1A4-47D4-BA39-A718E27D89CD}" type="presParOf" srcId="{9F1D2581-8056-4296-8E5E-E8ECD270E8C6}" destId="{2008B2CB-E009-4A81-A040-4251EB23BBBC}" srcOrd="6" destOrd="0" presId="urn:microsoft.com/office/officeart/2005/8/layout/vList6"/>
    <dgm:cxn modelId="{76D998F4-F85B-49A5-82F5-3D7A02404D2B}" type="presParOf" srcId="{2008B2CB-E009-4A81-A040-4251EB23BBBC}" destId="{1456A1A2-230A-4222-BABA-09AFECB0C1C3}" srcOrd="0" destOrd="0" presId="urn:microsoft.com/office/officeart/2005/8/layout/vList6"/>
    <dgm:cxn modelId="{3BA166FF-1B94-457F-86B7-459C2E2D8AE9}" type="presParOf" srcId="{2008B2CB-E009-4A81-A040-4251EB23BBBC}" destId="{C803903D-8BD4-47A1-97C9-38B4C4DC6DCD}" srcOrd="1" destOrd="0" presId="urn:microsoft.com/office/officeart/2005/8/layout/vList6"/>
    <dgm:cxn modelId="{B9975877-89C1-45BE-9B79-AB7012A0DC50}" type="presParOf" srcId="{9F1D2581-8056-4296-8E5E-E8ECD270E8C6}" destId="{872E6C8D-5D42-4CDD-BDED-16C6456E468F}" srcOrd="7" destOrd="0" presId="urn:microsoft.com/office/officeart/2005/8/layout/vList6"/>
    <dgm:cxn modelId="{79B16DA1-0E7A-4486-A431-69AED53325BF}" type="presParOf" srcId="{9F1D2581-8056-4296-8E5E-E8ECD270E8C6}" destId="{B1FCE22B-C14C-4ED3-A36F-CA81864929C6}" srcOrd="8" destOrd="0" presId="urn:microsoft.com/office/officeart/2005/8/layout/vList6"/>
    <dgm:cxn modelId="{170468EE-9963-4F64-B2BE-DAD36403F98B}" type="presParOf" srcId="{B1FCE22B-C14C-4ED3-A36F-CA81864929C6}" destId="{442C4293-E9C0-482A-8B12-FA5777F4DD6C}" srcOrd="0" destOrd="0" presId="urn:microsoft.com/office/officeart/2005/8/layout/vList6"/>
    <dgm:cxn modelId="{6F9FDE95-51FA-4E98-BD11-05B616E03A31}" type="presParOf" srcId="{B1FCE22B-C14C-4ED3-A36F-CA81864929C6}" destId="{36F4488D-6D0E-4FEC-9331-078E05104046}" srcOrd="1" destOrd="0" presId="urn:microsoft.com/office/officeart/2005/8/layout/vList6"/>
    <dgm:cxn modelId="{F137A7EC-9497-4C10-8CCC-7A3839D4099C}" type="presParOf" srcId="{9F1D2581-8056-4296-8E5E-E8ECD270E8C6}" destId="{8C1537E7-3D92-4181-8209-3A61082C84E3}" srcOrd="9" destOrd="0" presId="urn:microsoft.com/office/officeart/2005/8/layout/vList6"/>
    <dgm:cxn modelId="{5B88F8B6-8404-4BB5-9A44-7A03B65DE93D}" type="presParOf" srcId="{9F1D2581-8056-4296-8E5E-E8ECD270E8C6}" destId="{D4609AD2-497B-4FBD-A8A3-FD7149339433}" srcOrd="10" destOrd="0" presId="urn:microsoft.com/office/officeart/2005/8/layout/vList6"/>
    <dgm:cxn modelId="{EB98B3A1-1CDD-4AF0-A8DB-336FD70FF405}" type="presParOf" srcId="{D4609AD2-497B-4FBD-A8A3-FD7149339433}" destId="{3B8A375A-4F05-4E7D-ABBD-446941B6D49E}" srcOrd="0" destOrd="0" presId="urn:microsoft.com/office/officeart/2005/8/layout/vList6"/>
    <dgm:cxn modelId="{B30AB2AB-8A48-4964-A78C-69D77789E22C}" type="presParOf" srcId="{D4609AD2-497B-4FBD-A8A3-FD7149339433}" destId="{EEDAD5A2-5923-42CF-8D7C-AB5C3BD0764B}"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D3FAE7-038D-45F7-BAA4-64E44B9DC145}">
      <dsp:nvSpPr>
        <dsp:cNvPr id="0" name=""/>
        <dsp:cNvSpPr/>
      </dsp:nvSpPr>
      <dsp:spPr>
        <a:xfrm>
          <a:off x="2094628" y="2846"/>
          <a:ext cx="3455957" cy="563609"/>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solidFill>
                <a:srgbClr val="2A1855"/>
              </a:solidFill>
              <a:latin typeface="+mj-lt"/>
            </a:rPr>
            <a:t>Submit Survey Registration Form</a:t>
          </a:r>
        </a:p>
      </dsp:txBody>
      <dsp:txXfrm>
        <a:off x="2094628" y="73297"/>
        <a:ext cx="3244604" cy="422707"/>
      </dsp:txXfrm>
    </dsp:sp>
    <dsp:sp modelId="{F7672448-4CC7-4893-B523-7F011D9E2A7C}">
      <dsp:nvSpPr>
        <dsp:cNvPr id="0" name=""/>
        <dsp:cNvSpPr/>
      </dsp:nvSpPr>
      <dsp:spPr>
        <a:xfrm>
          <a:off x="108" y="28465"/>
          <a:ext cx="2094519" cy="512372"/>
        </a:xfrm>
        <a:prstGeom prst="round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mj-lt"/>
            </a:rPr>
            <a:t>March 31 </a:t>
          </a:r>
        </a:p>
      </dsp:txBody>
      <dsp:txXfrm>
        <a:off x="25120" y="53477"/>
        <a:ext cx="2044495" cy="462348"/>
      </dsp:txXfrm>
    </dsp:sp>
    <dsp:sp modelId="{4D11A237-128F-423F-842C-54F376AFE5AB}">
      <dsp:nvSpPr>
        <dsp:cNvPr id="0" name=""/>
        <dsp:cNvSpPr/>
      </dsp:nvSpPr>
      <dsp:spPr>
        <a:xfrm>
          <a:off x="2094628" y="617693"/>
          <a:ext cx="3455957" cy="563609"/>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solidFill>
                <a:srgbClr val="2A1855"/>
              </a:solidFill>
              <a:latin typeface="+mj-lt"/>
              <a:ea typeface="ＭＳ Ｐゴシック" pitchFamily="1" charset="-128"/>
            </a:rPr>
            <a:t>Submit data file</a:t>
          </a:r>
        </a:p>
      </dsp:txBody>
      <dsp:txXfrm>
        <a:off x="2094628" y="688144"/>
        <a:ext cx="3244604" cy="422707"/>
      </dsp:txXfrm>
    </dsp:sp>
    <dsp:sp modelId="{E9368CC2-099B-4B66-A963-DF4B454A0BA9}">
      <dsp:nvSpPr>
        <dsp:cNvPr id="0" name=""/>
        <dsp:cNvSpPr/>
      </dsp:nvSpPr>
      <dsp:spPr>
        <a:xfrm>
          <a:off x="108" y="643312"/>
          <a:ext cx="2094519" cy="512372"/>
        </a:xfrm>
        <a:prstGeom prst="round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mj-lt"/>
              <a:ea typeface="ＭＳ Ｐゴシック" pitchFamily="1" charset="-128"/>
            </a:rPr>
            <a:t>April 9</a:t>
          </a:r>
        </a:p>
      </dsp:txBody>
      <dsp:txXfrm>
        <a:off x="25120" y="668324"/>
        <a:ext cx="2044495" cy="462348"/>
      </dsp:txXfrm>
    </dsp:sp>
    <dsp:sp modelId="{92828D00-058C-4637-9E1E-6AECE0BA16B4}">
      <dsp:nvSpPr>
        <dsp:cNvPr id="0" name=""/>
        <dsp:cNvSpPr/>
      </dsp:nvSpPr>
      <dsp:spPr>
        <a:xfrm>
          <a:off x="2094628" y="1232540"/>
          <a:ext cx="3455957" cy="563609"/>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solidFill>
                <a:srgbClr val="2A1855"/>
              </a:solidFill>
              <a:latin typeface="+mj-lt"/>
              <a:ea typeface="ＭＳ Ｐゴシック" pitchFamily="1" charset="-128"/>
            </a:rPr>
            <a:t>Notify Stakeholders</a:t>
          </a:r>
        </a:p>
      </dsp:txBody>
      <dsp:txXfrm>
        <a:off x="2094628" y="1302991"/>
        <a:ext cx="3244604" cy="422707"/>
      </dsp:txXfrm>
    </dsp:sp>
    <dsp:sp modelId="{CC1BB08D-01AB-4921-8AE7-A1A282DB30D9}">
      <dsp:nvSpPr>
        <dsp:cNvPr id="0" name=""/>
        <dsp:cNvSpPr/>
      </dsp:nvSpPr>
      <dsp:spPr>
        <a:xfrm>
          <a:off x="108" y="1258158"/>
          <a:ext cx="2094519" cy="512372"/>
        </a:xfrm>
        <a:prstGeom prst="round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mj-lt"/>
              <a:ea typeface="ＭＳ Ｐゴシック" pitchFamily="1" charset="-128"/>
            </a:rPr>
            <a:t>April 12</a:t>
          </a:r>
        </a:p>
      </dsp:txBody>
      <dsp:txXfrm>
        <a:off x="25120" y="1283170"/>
        <a:ext cx="2044495" cy="462348"/>
      </dsp:txXfrm>
    </dsp:sp>
    <dsp:sp modelId="{C803903D-8BD4-47A1-97C9-38B4C4DC6DCD}">
      <dsp:nvSpPr>
        <dsp:cNvPr id="0" name=""/>
        <dsp:cNvSpPr/>
      </dsp:nvSpPr>
      <dsp:spPr>
        <a:xfrm>
          <a:off x="2094628" y="1847387"/>
          <a:ext cx="3455957" cy="563609"/>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solidFill>
                <a:srgbClr val="2A1855"/>
              </a:solidFill>
              <a:latin typeface="+mj-lt"/>
              <a:ea typeface="ＭＳ Ｐゴシック" pitchFamily="1" charset="-128"/>
            </a:rPr>
            <a:t>NRC Health Mails Surveys</a:t>
          </a:r>
        </a:p>
      </dsp:txBody>
      <dsp:txXfrm>
        <a:off x="2094628" y="1917838"/>
        <a:ext cx="3244604" cy="422707"/>
      </dsp:txXfrm>
    </dsp:sp>
    <dsp:sp modelId="{1456A1A2-230A-4222-BABA-09AFECB0C1C3}">
      <dsp:nvSpPr>
        <dsp:cNvPr id="0" name=""/>
        <dsp:cNvSpPr/>
      </dsp:nvSpPr>
      <dsp:spPr>
        <a:xfrm>
          <a:off x="108" y="1873005"/>
          <a:ext cx="2094519" cy="512372"/>
        </a:xfrm>
        <a:prstGeom prst="round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mj-lt"/>
              <a:ea typeface="ＭＳ Ｐゴシック" pitchFamily="1" charset="-128"/>
            </a:rPr>
            <a:t>April 30</a:t>
          </a:r>
        </a:p>
      </dsp:txBody>
      <dsp:txXfrm>
        <a:off x="25120" y="1898017"/>
        <a:ext cx="2044495" cy="462348"/>
      </dsp:txXfrm>
    </dsp:sp>
    <dsp:sp modelId="{36F4488D-6D0E-4FEC-9331-078E05104046}">
      <dsp:nvSpPr>
        <dsp:cNvPr id="0" name=""/>
        <dsp:cNvSpPr/>
      </dsp:nvSpPr>
      <dsp:spPr>
        <a:xfrm>
          <a:off x="2094736" y="2463976"/>
          <a:ext cx="3455957" cy="563609"/>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solidFill>
                <a:srgbClr val="2A1855"/>
              </a:solidFill>
              <a:latin typeface="+mj-lt"/>
              <a:ea typeface="ＭＳ Ｐゴシック" pitchFamily="1" charset="-128"/>
            </a:rPr>
            <a:t>Final Due date for surveys</a:t>
          </a:r>
        </a:p>
      </dsp:txBody>
      <dsp:txXfrm>
        <a:off x="2094736" y="2534427"/>
        <a:ext cx="3244604" cy="422707"/>
      </dsp:txXfrm>
    </dsp:sp>
    <dsp:sp modelId="{442C4293-E9C0-482A-8B12-FA5777F4DD6C}">
      <dsp:nvSpPr>
        <dsp:cNvPr id="0" name=""/>
        <dsp:cNvSpPr/>
      </dsp:nvSpPr>
      <dsp:spPr>
        <a:xfrm>
          <a:off x="108" y="2487852"/>
          <a:ext cx="2094519" cy="512372"/>
        </a:xfrm>
        <a:prstGeom prst="round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mj-lt"/>
              <a:ea typeface="ＭＳ Ｐゴシック" pitchFamily="1" charset="-128"/>
            </a:rPr>
            <a:t>May 28</a:t>
          </a:r>
        </a:p>
      </dsp:txBody>
      <dsp:txXfrm>
        <a:off x="25120" y="2512864"/>
        <a:ext cx="2044495" cy="462348"/>
      </dsp:txXfrm>
    </dsp:sp>
    <dsp:sp modelId="{EEDAD5A2-5923-42CF-8D7C-AB5C3BD0764B}">
      <dsp:nvSpPr>
        <dsp:cNvPr id="0" name=""/>
        <dsp:cNvSpPr/>
      </dsp:nvSpPr>
      <dsp:spPr>
        <a:xfrm>
          <a:off x="2094628" y="3077080"/>
          <a:ext cx="3455957" cy="563609"/>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solidFill>
                <a:srgbClr val="2A1855"/>
              </a:solidFill>
              <a:latin typeface="+mj-lt"/>
              <a:ea typeface="ＭＳ Ｐゴシック" pitchFamily="1" charset="-128"/>
            </a:rPr>
            <a:t>Reports available</a:t>
          </a:r>
          <a:endParaRPr lang="en-US" sz="1800" kern="1200" dirty="0">
            <a:solidFill>
              <a:srgbClr val="2A1855"/>
            </a:solidFill>
            <a:latin typeface="+mj-lt"/>
          </a:endParaRPr>
        </a:p>
      </dsp:txBody>
      <dsp:txXfrm>
        <a:off x="2094628" y="3147531"/>
        <a:ext cx="3244604" cy="422707"/>
      </dsp:txXfrm>
    </dsp:sp>
    <dsp:sp modelId="{3B8A375A-4F05-4E7D-ABBD-446941B6D49E}">
      <dsp:nvSpPr>
        <dsp:cNvPr id="0" name=""/>
        <dsp:cNvSpPr/>
      </dsp:nvSpPr>
      <dsp:spPr>
        <a:xfrm>
          <a:off x="108" y="3102699"/>
          <a:ext cx="2094519" cy="512372"/>
        </a:xfrm>
        <a:prstGeom prst="round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mj-lt"/>
            </a:rPr>
            <a:t>July 10</a:t>
          </a:r>
        </a:p>
      </dsp:txBody>
      <dsp:txXfrm>
        <a:off x="25120" y="3127711"/>
        <a:ext cx="2044495" cy="4623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D3FAE7-038D-45F7-BAA4-64E44B9DC145}">
      <dsp:nvSpPr>
        <dsp:cNvPr id="0" name=""/>
        <dsp:cNvSpPr/>
      </dsp:nvSpPr>
      <dsp:spPr>
        <a:xfrm>
          <a:off x="2094628" y="2846"/>
          <a:ext cx="3455957" cy="563609"/>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solidFill>
                <a:srgbClr val="2A1855"/>
              </a:solidFill>
              <a:latin typeface="+mj-lt"/>
            </a:rPr>
            <a:t>Submit Survey Registration Form</a:t>
          </a:r>
        </a:p>
      </dsp:txBody>
      <dsp:txXfrm>
        <a:off x="2094628" y="73297"/>
        <a:ext cx="3244604" cy="422707"/>
      </dsp:txXfrm>
    </dsp:sp>
    <dsp:sp modelId="{F7672448-4CC7-4893-B523-7F011D9E2A7C}">
      <dsp:nvSpPr>
        <dsp:cNvPr id="0" name=""/>
        <dsp:cNvSpPr/>
      </dsp:nvSpPr>
      <dsp:spPr>
        <a:xfrm>
          <a:off x="108" y="28465"/>
          <a:ext cx="2094519" cy="512372"/>
        </a:xfrm>
        <a:prstGeom prst="round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mj-lt"/>
            </a:rPr>
            <a:t>March 31 </a:t>
          </a:r>
        </a:p>
      </dsp:txBody>
      <dsp:txXfrm>
        <a:off x="25120" y="53477"/>
        <a:ext cx="2044495" cy="462348"/>
      </dsp:txXfrm>
    </dsp:sp>
    <dsp:sp modelId="{4D11A237-128F-423F-842C-54F376AFE5AB}">
      <dsp:nvSpPr>
        <dsp:cNvPr id="0" name=""/>
        <dsp:cNvSpPr/>
      </dsp:nvSpPr>
      <dsp:spPr>
        <a:xfrm>
          <a:off x="2094628" y="617693"/>
          <a:ext cx="3455957" cy="563609"/>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solidFill>
                <a:srgbClr val="2A1855"/>
              </a:solidFill>
              <a:latin typeface="+mj-lt"/>
              <a:ea typeface="ＭＳ Ｐゴシック" pitchFamily="1" charset="-128"/>
            </a:rPr>
            <a:t>Submit data file</a:t>
          </a:r>
        </a:p>
      </dsp:txBody>
      <dsp:txXfrm>
        <a:off x="2094628" y="688144"/>
        <a:ext cx="3244604" cy="422707"/>
      </dsp:txXfrm>
    </dsp:sp>
    <dsp:sp modelId="{E9368CC2-099B-4B66-A963-DF4B454A0BA9}">
      <dsp:nvSpPr>
        <dsp:cNvPr id="0" name=""/>
        <dsp:cNvSpPr/>
      </dsp:nvSpPr>
      <dsp:spPr>
        <a:xfrm>
          <a:off x="108" y="643312"/>
          <a:ext cx="2094519" cy="512372"/>
        </a:xfrm>
        <a:prstGeom prst="round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mj-lt"/>
              <a:ea typeface="ＭＳ Ｐゴシック" pitchFamily="1" charset="-128"/>
            </a:rPr>
            <a:t>April 9</a:t>
          </a:r>
        </a:p>
      </dsp:txBody>
      <dsp:txXfrm>
        <a:off x="25120" y="668324"/>
        <a:ext cx="2044495" cy="462348"/>
      </dsp:txXfrm>
    </dsp:sp>
    <dsp:sp modelId="{92828D00-058C-4637-9E1E-6AECE0BA16B4}">
      <dsp:nvSpPr>
        <dsp:cNvPr id="0" name=""/>
        <dsp:cNvSpPr/>
      </dsp:nvSpPr>
      <dsp:spPr>
        <a:xfrm>
          <a:off x="2094628" y="1232540"/>
          <a:ext cx="3455957" cy="563609"/>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solidFill>
                <a:srgbClr val="2A1855"/>
              </a:solidFill>
              <a:latin typeface="+mj-lt"/>
              <a:ea typeface="ＭＳ Ｐゴシック" pitchFamily="1" charset="-128"/>
            </a:rPr>
            <a:t>Notify Stakeholders</a:t>
          </a:r>
        </a:p>
      </dsp:txBody>
      <dsp:txXfrm>
        <a:off x="2094628" y="1302991"/>
        <a:ext cx="3244604" cy="422707"/>
      </dsp:txXfrm>
    </dsp:sp>
    <dsp:sp modelId="{CC1BB08D-01AB-4921-8AE7-A1A282DB30D9}">
      <dsp:nvSpPr>
        <dsp:cNvPr id="0" name=""/>
        <dsp:cNvSpPr/>
      </dsp:nvSpPr>
      <dsp:spPr>
        <a:xfrm>
          <a:off x="108" y="1258158"/>
          <a:ext cx="2094519" cy="512372"/>
        </a:xfrm>
        <a:prstGeom prst="round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mj-lt"/>
              <a:ea typeface="ＭＳ Ｐゴシック" pitchFamily="1" charset="-128"/>
            </a:rPr>
            <a:t>April 12</a:t>
          </a:r>
        </a:p>
      </dsp:txBody>
      <dsp:txXfrm>
        <a:off x="25120" y="1283170"/>
        <a:ext cx="2044495" cy="462348"/>
      </dsp:txXfrm>
    </dsp:sp>
    <dsp:sp modelId="{C803903D-8BD4-47A1-97C9-38B4C4DC6DCD}">
      <dsp:nvSpPr>
        <dsp:cNvPr id="0" name=""/>
        <dsp:cNvSpPr/>
      </dsp:nvSpPr>
      <dsp:spPr>
        <a:xfrm>
          <a:off x="2094628" y="1847387"/>
          <a:ext cx="3455957" cy="563609"/>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solidFill>
                <a:srgbClr val="2A1855"/>
              </a:solidFill>
              <a:latin typeface="+mj-lt"/>
              <a:ea typeface="ＭＳ Ｐゴシック" pitchFamily="1" charset="-128"/>
            </a:rPr>
            <a:t>NRC Health Mails Surveys</a:t>
          </a:r>
        </a:p>
      </dsp:txBody>
      <dsp:txXfrm>
        <a:off x="2094628" y="1917838"/>
        <a:ext cx="3244604" cy="422707"/>
      </dsp:txXfrm>
    </dsp:sp>
    <dsp:sp modelId="{1456A1A2-230A-4222-BABA-09AFECB0C1C3}">
      <dsp:nvSpPr>
        <dsp:cNvPr id="0" name=""/>
        <dsp:cNvSpPr/>
      </dsp:nvSpPr>
      <dsp:spPr>
        <a:xfrm>
          <a:off x="108" y="1873005"/>
          <a:ext cx="2094519" cy="512372"/>
        </a:xfrm>
        <a:prstGeom prst="round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mj-lt"/>
              <a:ea typeface="ＭＳ Ｐゴシック" pitchFamily="1" charset="-128"/>
            </a:rPr>
            <a:t>April 30</a:t>
          </a:r>
        </a:p>
      </dsp:txBody>
      <dsp:txXfrm>
        <a:off x="25120" y="1898017"/>
        <a:ext cx="2044495" cy="462348"/>
      </dsp:txXfrm>
    </dsp:sp>
    <dsp:sp modelId="{36F4488D-6D0E-4FEC-9331-078E05104046}">
      <dsp:nvSpPr>
        <dsp:cNvPr id="0" name=""/>
        <dsp:cNvSpPr/>
      </dsp:nvSpPr>
      <dsp:spPr>
        <a:xfrm>
          <a:off x="2094736" y="2463976"/>
          <a:ext cx="3455957" cy="563609"/>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solidFill>
                <a:srgbClr val="2A1855"/>
              </a:solidFill>
              <a:latin typeface="+mj-lt"/>
              <a:ea typeface="ＭＳ Ｐゴシック" pitchFamily="1" charset="-128"/>
            </a:rPr>
            <a:t>Final Due date for surveys</a:t>
          </a:r>
        </a:p>
      </dsp:txBody>
      <dsp:txXfrm>
        <a:off x="2094736" y="2534427"/>
        <a:ext cx="3244604" cy="422707"/>
      </dsp:txXfrm>
    </dsp:sp>
    <dsp:sp modelId="{442C4293-E9C0-482A-8B12-FA5777F4DD6C}">
      <dsp:nvSpPr>
        <dsp:cNvPr id="0" name=""/>
        <dsp:cNvSpPr/>
      </dsp:nvSpPr>
      <dsp:spPr>
        <a:xfrm>
          <a:off x="108" y="2487852"/>
          <a:ext cx="2094519" cy="512372"/>
        </a:xfrm>
        <a:prstGeom prst="round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mj-lt"/>
              <a:ea typeface="ＭＳ Ｐゴシック" pitchFamily="1" charset="-128"/>
            </a:rPr>
            <a:t>May 28</a:t>
          </a:r>
        </a:p>
      </dsp:txBody>
      <dsp:txXfrm>
        <a:off x="25120" y="2512864"/>
        <a:ext cx="2044495" cy="462348"/>
      </dsp:txXfrm>
    </dsp:sp>
    <dsp:sp modelId="{EEDAD5A2-5923-42CF-8D7C-AB5C3BD0764B}">
      <dsp:nvSpPr>
        <dsp:cNvPr id="0" name=""/>
        <dsp:cNvSpPr/>
      </dsp:nvSpPr>
      <dsp:spPr>
        <a:xfrm>
          <a:off x="2094628" y="3077080"/>
          <a:ext cx="3455957" cy="563609"/>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solidFill>
                <a:srgbClr val="2A1855"/>
              </a:solidFill>
              <a:latin typeface="+mj-lt"/>
              <a:ea typeface="ＭＳ Ｐゴシック" pitchFamily="1" charset="-128"/>
            </a:rPr>
            <a:t>Reports available</a:t>
          </a:r>
          <a:endParaRPr lang="en-US" sz="1800" kern="1200" dirty="0">
            <a:solidFill>
              <a:srgbClr val="2A1855"/>
            </a:solidFill>
            <a:latin typeface="+mj-lt"/>
          </a:endParaRPr>
        </a:p>
      </dsp:txBody>
      <dsp:txXfrm>
        <a:off x="2094628" y="3147531"/>
        <a:ext cx="3244604" cy="422707"/>
      </dsp:txXfrm>
    </dsp:sp>
    <dsp:sp modelId="{3B8A375A-4F05-4E7D-ABBD-446941B6D49E}">
      <dsp:nvSpPr>
        <dsp:cNvPr id="0" name=""/>
        <dsp:cNvSpPr/>
      </dsp:nvSpPr>
      <dsp:spPr>
        <a:xfrm>
          <a:off x="108" y="3102699"/>
          <a:ext cx="2094519" cy="512372"/>
        </a:xfrm>
        <a:prstGeom prst="round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mj-lt"/>
            </a:rPr>
            <a:t>July 10</a:t>
          </a:r>
        </a:p>
      </dsp:txBody>
      <dsp:txXfrm>
        <a:off x="25120" y="3127711"/>
        <a:ext cx="2044495" cy="462348"/>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6BDA6383-F32C-42D2-881E-8583C40E7643}" type="datetimeFigureOut">
              <a:rPr lang="en-US" smtClean="0"/>
              <a:t>3/8/2021</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8374B744-A22E-417A-A94B-5FD77E5D5AA9}" type="slidenum">
              <a:rPr lang="en-US" smtClean="0"/>
              <a:t>‹#›</a:t>
            </a:fld>
            <a:endParaRPr lang="en-US" dirty="0"/>
          </a:p>
        </p:txBody>
      </p:sp>
    </p:spTree>
    <p:extLst>
      <p:ext uri="{BB962C8B-B14F-4D97-AF65-F5344CB8AC3E}">
        <p14:creationId xmlns:p14="http://schemas.microsoft.com/office/powerpoint/2010/main" val="1037483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74B744-A22E-417A-A94B-5FD77E5D5AA9}" type="slidenum">
              <a:rPr lang="en-US" smtClean="0"/>
              <a:t>1</a:t>
            </a:fld>
            <a:endParaRPr lang="en-US" dirty="0"/>
          </a:p>
        </p:txBody>
      </p:sp>
    </p:spTree>
    <p:extLst>
      <p:ext uri="{BB962C8B-B14F-4D97-AF65-F5344CB8AC3E}">
        <p14:creationId xmlns:p14="http://schemas.microsoft.com/office/powerpoint/2010/main" val="25071090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17 Questions</a:t>
            </a:r>
          </a:p>
        </p:txBody>
      </p:sp>
      <p:sp>
        <p:nvSpPr>
          <p:cNvPr id="4" name="Slide Number Placeholder 3"/>
          <p:cNvSpPr>
            <a:spLocks noGrp="1"/>
          </p:cNvSpPr>
          <p:nvPr>
            <p:ph type="sldNum" sz="quarter" idx="10"/>
          </p:nvPr>
        </p:nvSpPr>
        <p:spPr/>
        <p:txBody>
          <a:bodyPr/>
          <a:lstStyle/>
          <a:p>
            <a:fld id="{8374B744-A22E-417A-A94B-5FD77E5D5AA9}" type="slidenum">
              <a:rPr lang="en-US" smtClean="0"/>
              <a:t>12</a:t>
            </a:fld>
            <a:endParaRPr lang="en-US" dirty="0"/>
          </a:p>
        </p:txBody>
      </p:sp>
    </p:spTree>
    <p:extLst>
      <p:ext uri="{BB962C8B-B14F-4D97-AF65-F5344CB8AC3E}">
        <p14:creationId xmlns:p14="http://schemas.microsoft.com/office/powerpoint/2010/main" val="28145822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Questions</a:t>
            </a:r>
          </a:p>
        </p:txBody>
      </p:sp>
      <p:sp>
        <p:nvSpPr>
          <p:cNvPr id="4" name="Slide Number Placeholder 3"/>
          <p:cNvSpPr>
            <a:spLocks noGrp="1"/>
          </p:cNvSpPr>
          <p:nvPr>
            <p:ph type="sldNum" sz="quarter" idx="10"/>
          </p:nvPr>
        </p:nvSpPr>
        <p:spPr/>
        <p:txBody>
          <a:bodyPr/>
          <a:lstStyle/>
          <a:p>
            <a:fld id="{8374B744-A22E-417A-A94B-5FD77E5D5AA9}" type="slidenum">
              <a:rPr lang="en-US" smtClean="0"/>
              <a:t>13</a:t>
            </a:fld>
            <a:endParaRPr lang="en-US" dirty="0"/>
          </a:p>
        </p:txBody>
      </p:sp>
    </p:spTree>
    <p:extLst>
      <p:ext uri="{BB962C8B-B14F-4D97-AF65-F5344CB8AC3E}">
        <p14:creationId xmlns:p14="http://schemas.microsoft.com/office/powerpoint/2010/main" val="31097125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74B744-A22E-417A-A94B-5FD77E5D5AA9}" type="slidenum">
              <a:rPr lang="en-US" smtClean="0"/>
              <a:t>14</a:t>
            </a:fld>
            <a:endParaRPr lang="en-US" dirty="0"/>
          </a:p>
        </p:txBody>
      </p:sp>
    </p:spTree>
    <p:extLst>
      <p:ext uri="{BB962C8B-B14F-4D97-AF65-F5344CB8AC3E}">
        <p14:creationId xmlns:p14="http://schemas.microsoft.com/office/powerpoint/2010/main" val="9087937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74B744-A22E-417A-A94B-5FD77E5D5AA9}" type="slidenum">
              <a:rPr lang="en-US" smtClean="0"/>
              <a:t>15</a:t>
            </a:fld>
            <a:endParaRPr lang="en-US" dirty="0"/>
          </a:p>
        </p:txBody>
      </p:sp>
    </p:spTree>
    <p:extLst>
      <p:ext uri="{BB962C8B-B14F-4D97-AF65-F5344CB8AC3E}">
        <p14:creationId xmlns:p14="http://schemas.microsoft.com/office/powerpoint/2010/main" val="8891791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374B744-A22E-417A-A94B-5FD77E5D5AA9}" type="slidenum">
              <a:rPr lang="en-US" smtClean="0"/>
              <a:t>16</a:t>
            </a:fld>
            <a:endParaRPr lang="en-US" dirty="0"/>
          </a:p>
        </p:txBody>
      </p:sp>
    </p:spTree>
    <p:extLst>
      <p:ext uri="{BB962C8B-B14F-4D97-AF65-F5344CB8AC3E}">
        <p14:creationId xmlns:p14="http://schemas.microsoft.com/office/powerpoint/2010/main" val="10328404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a typeface="ＭＳ Ｐゴシック" panose="020B0600070205080204" pitchFamily="34" charset="-128"/>
            </a:endParaRPr>
          </a:p>
        </p:txBody>
      </p:sp>
      <p:sp>
        <p:nvSpPr>
          <p:cNvPr id="65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5B71317D-C290-4A95-B673-C19755F80D3C}" type="slidenum">
              <a:rPr lang="en-US" altLang="en-US" smtClean="0"/>
              <a:pPr/>
              <a:t>17</a:t>
            </a:fld>
            <a:endParaRPr lang="en-US" altLang="en-US" dirty="0"/>
          </a:p>
        </p:txBody>
      </p:sp>
    </p:spTree>
    <p:extLst>
      <p:ext uri="{BB962C8B-B14F-4D97-AF65-F5344CB8AC3E}">
        <p14:creationId xmlns:p14="http://schemas.microsoft.com/office/powerpoint/2010/main" val="14205066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we prepare for  the survey – we want to keep in mind what is most important to our customers (residents and families) and employees.</a:t>
            </a:r>
          </a:p>
          <a:p>
            <a:endParaRPr lang="en-US" dirty="0"/>
          </a:p>
          <a:p>
            <a:r>
              <a:rPr lang="en-US" dirty="0"/>
              <a:t>Good Communication is the most important to all your stakeholders. They want to know that their responses are confidential – that their name will not be associates with their Reponses.</a:t>
            </a:r>
          </a:p>
          <a:p>
            <a:endParaRPr lang="en-US" dirty="0"/>
          </a:p>
          <a:p>
            <a:r>
              <a:rPr lang="en-US" dirty="0"/>
              <a:t>They want to know that you will use the data for improvement and that you take their feedback seriously. </a:t>
            </a:r>
          </a:p>
          <a:p>
            <a:endParaRPr lang="en-US" dirty="0"/>
          </a:p>
          <a:p>
            <a:r>
              <a:rPr lang="en-US" dirty="0"/>
              <a:t>It should be easy and convenient for them to complete the survey.</a:t>
            </a:r>
          </a:p>
          <a:p>
            <a:endParaRPr lang="en-US" dirty="0"/>
          </a:p>
          <a:p>
            <a:r>
              <a:rPr lang="en-US" dirty="0"/>
              <a:t>Most importantly- they want you to follow-up with them and report back the results of the survey and what you are going to do next.</a:t>
            </a:r>
          </a:p>
        </p:txBody>
      </p:sp>
      <p:sp>
        <p:nvSpPr>
          <p:cNvPr id="4" name="Slide Number Placeholder 3"/>
          <p:cNvSpPr>
            <a:spLocks noGrp="1"/>
          </p:cNvSpPr>
          <p:nvPr>
            <p:ph type="sldNum" sz="quarter" idx="10"/>
          </p:nvPr>
        </p:nvSpPr>
        <p:spPr/>
        <p:txBody>
          <a:bodyPr/>
          <a:lstStyle/>
          <a:p>
            <a:fld id="{8374B744-A22E-417A-A94B-5FD77E5D5AA9}" type="slidenum">
              <a:rPr lang="en-US" smtClean="0"/>
              <a:t>18</a:t>
            </a:fld>
            <a:endParaRPr lang="en-US" dirty="0"/>
          </a:p>
        </p:txBody>
      </p:sp>
    </p:spTree>
    <p:extLst>
      <p:ext uri="{BB962C8B-B14F-4D97-AF65-F5344CB8AC3E}">
        <p14:creationId xmlns:p14="http://schemas.microsoft.com/office/powerpoint/2010/main" val="38058364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a:ln/>
        </p:spPr>
      </p:sp>
      <p:sp>
        <p:nvSpPr>
          <p:cNvPr id="1239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Calibri" panose="020F0502020204030204" pitchFamily="34" charset="0"/>
                <a:ea typeface="ＭＳ Ｐゴシック" panose="020B0600070205080204" pitchFamily="34" charset="-128"/>
              </a:rPr>
              <a:t>One of the primary requirements of the Medicaid Agency is to have a response rate of 30% or more combined family and resident. A high survey response rate helps to ensure that the survey results are representative of the survey population. Research shows that facilities with higher response rates also have higher scores. A high response rate is influenced by the visible support and encouragement facility leaders exhibit during the survey process.</a:t>
            </a:r>
          </a:p>
          <a:p>
            <a:endParaRPr lang="en-US" altLang="en-US" dirty="0">
              <a:latin typeface="Calibri" panose="020F0502020204030204" pitchFamily="34" charset="0"/>
              <a:ea typeface="ＭＳ Ｐゴシック" panose="020B0600070205080204" pitchFamily="34" charset="-128"/>
            </a:endParaRPr>
          </a:p>
          <a:p>
            <a:r>
              <a:rPr lang="en-US" altLang="en-US" b="1" dirty="0">
                <a:latin typeface="Calibri" panose="020F0502020204030204" pitchFamily="34" charset="0"/>
                <a:ea typeface="ＭＳ Ｐゴシック" panose="020B0600070205080204" pitchFamily="34" charset="-128"/>
              </a:rPr>
              <a:t>The employee engagement survey run is particularly important because there is a correlation between Employee satisfaction and Resident/Family Satisfaction</a:t>
            </a:r>
          </a:p>
          <a:p>
            <a:r>
              <a:rPr lang="en-US" altLang="en-US" b="1" dirty="0">
                <a:latin typeface="Calibri" panose="020F0502020204030204" pitchFamily="34" charset="0"/>
                <a:ea typeface="ＭＳ Ｐゴシック" panose="020B0600070205080204" pitchFamily="34" charset="-128"/>
              </a:rPr>
              <a:t>- A word of caution here- don’t get carried away with response rates making them the most important goal- too much pressure on your residents/families or staff to complete a survey can backfire on you. Be thoughtful about how you go about this.</a:t>
            </a:r>
          </a:p>
        </p:txBody>
      </p:sp>
      <p:sp>
        <p:nvSpPr>
          <p:cNvPr id="1239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0B1B745F-6C80-4AFD-9733-97EB9B74C718}" type="slidenum">
              <a:rPr lang="en-US" altLang="en-US" smtClean="0">
                <a:latin typeface="Arial" panose="020B0604020202020204" pitchFamily="34" charset="0"/>
                <a:cs typeface="Arial" panose="020B0604020202020204" pitchFamily="34" charset="0"/>
              </a:rPr>
              <a:pPr>
                <a:spcBef>
                  <a:spcPct val="0"/>
                </a:spcBef>
              </a:pPr>
              <a:t>19</a:t>
            </a:fld>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744286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a:ln/>
        </p:spPr>
      </p:sp>
      <p:sp>
        <p:nvSpPr>
          <p:cNvPr id="1075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Calibri" panose="020F0502020204030204" pitchFamily="34" charset="0"/>
                <a:ea typeface="ＭＳ Ｐゴシック" panose="020B0600070205080204" pitchFamily="34" charset="-128"/>
              </a:rPr>
              <a:t>Appointing a site (survey) champion is a recommended best practice. </a:t>
            </a:r>
          </a:p>
          <a:p>
            <a:r>
              <a:rPr lang="en-US" altLang="en-US" dirty="0">
                <a:latin typeface="Calibri" panose="020F0502020204030204" pitchFamily="34" charset="0"/>
                <a:ea typeface="ＭＳ Ｐゴシック" panose="020B0600070205080204" pitchFamily="34" charset="-128"/>
              </a:rPr>
              <a:t>This person will be in charge of the survey process. You will decide who is the most appropriate person for this important role. It can be the admin, don, SS, Activities Dir or anyone who you decide would excel at making sure your survey is a success. If you have an achiever on your staff this is a great opportunity to let them shine in managing the survey process. It does not have to be a person in a leadership role, but they do need to have the full support of leadership. </a:t>
            </a:r>
          </a:p>
          <a:p>
            <a:endParaRPr lang="en-US" altLang="en-US" dirty="0">
              <a:latin typeface="Calibri" panose="020F0502020204030204" pitchFamily="34" charset="0"/>
              <a:ea typeface="ＭＳ Ｐゴシック" panose="020B0600070205080204" pitchFamily="34" charset="-128"/>
            </a:endParaRPr>
          </a:p>
          <a:p>
            <a:r>
              <a:rPr lang="en-US" altLang="en-US" dirty="0">
                <a:latin typeface="Calibri" panose="020F0502020204030204" pitchFamily="34" charset="0"/>
                <a:ea typeface="ＭＳ Ｐゴシック" panose="020B0600070205080204" pitchFamily="34" charset="-128"/>
              </a:rPr>
              <a:t>Another best practice is to set goals for your survey. A SMART goal is specific, measurable, results focused, and timebound. Goals should be simple and clear. It can be anything that is important to your organization or center. </a:t>
            </a:r>
          </a:p>
          <a:p>
            <a:endParaRPr lang="en-US" altLang="en-US" dirty="0">
              <a:latin typeface="Calibri" panose="020F0502020204030204" pitchFamily="34" charset="0"/>
              <a:ea typeface="ＭＳ Ｐゴシック" panose="020B0600070205080204" pitchFamily="34" charset="-128"/>
            </a:endParaRPr>
          </a:p>
          <a:p>
            <a:r>
              <a:rPr lang="en-US" altLang="en-US" dirty="0">
                <a:latin typeface="Calibri" panose="020F0502020204030204" pitchFamily="34" charset="0"/>
                <a:ea typeface="ＭＳ Ｐゴシック" panose="020B0600070205080204" pitchFamily="34" charset="-128"/>
              </a:rPr>
              <a:t>The site champion will be in charge of putting together an implementation plan for your survey. Make sure you include a communication plan, a schedule and who is going to do what.</a:t>
            </a:r>
          </a:p>
        </p:txBody>
      </p:sp>
      <p:sp>
        <p:nvSpPr>
          <p:cNvPr id="1075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78EC4BCA-1842-4794-995D-38D7CFFA3D40}" type="slidenum">
              <a:rPr lang="en-US" altLang="en-US" smtClean="0">
                <a:latin typeface="Arial" panose="020B0604020202020204" pitchFamily="34" charset="0"/>
              </a:rPr>
              <a:pPr>
                <a:spcBef>
                  <a:spcPct val="0"/>
                </a:spcBef>
              </a:pPr>
              <a:t>20</a:t>
            </a:fld>
            <a:endParaRPr lang="en-US" altLang="en-US" dirty="0">
              <a:latin typeface="Arial" panose="020B0604020202020204" pitchFamily="34" charset="0"/>
            </a:endParaRPr>
          </a:p>
        </p:txBody>
      </p:sp>
    </p:spTree>
    <p:extLst>
      <p:ext uri="{BB962C8B-B14F-4D97-AF65-F5344CB8AC3E}">
        <p14:creationId xmlns:p14="http://schemas.microsoft.com/office/powerpoint/2010/main" val="1820915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a typeface="ＭＳ Ｐゴシック" panose="020B0600070205080204" pitchFamily="34" charset="-128"/>
            </a:endParaRPr>
          </a:p>
          <a:p>
            <a:endParaRPr lang="en-US" altLang="en-US" dirty="0">
              <a:latin typeface="Calibri" panose="020F0502020204030204" pitchFamily="34" charset="0"/>
              <a:ea typeface="ＭＳ Ｐゴシック" panose="020B0600070205080204" pitchFamily="34" charset="-128"/>
            </a:endParaRPr>
          </a:p>
        </p:txBody>
      </p:sp>
      <p:sp>
        <p:nvSpPr>
          <p:cNvPr id="49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C8EC7BA9-A43B-471F-954F-716504C1E6DC}" type="slidenum">
              <a:rPr lang="en-US" altLang="en-US" smtClean="0">
                <a:latin typeface="Arial" panose="020B0604020202020204" pitchFamily="34" charset="0"/>
                <a:cs typeface="Arial" panose="020B0604020202020204" pitchFamily="34" charset="0"/>
              </a:rPr>
              <a:pPr>
                <a:spcBef>
                  <a:spcPct val="0"/>
                </a:spcBef>
              </a:pPr>
              <a:t>21</a:t>
            </a:fld>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282880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a:ln/>
        </p:spPr>
      </p:sp>
      <p:sp>
        <p:nvSpPr>
          <p:cNvPr id="10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a typeface="ＭＳ Ｐゴシック" panose="020B0600070205080204" pitchFamily="34" charset="-128"/>
            </a:endParaRPr>
          </a:p>
        </p:txBody>
      </p:sp>
      <p:sp>
        <p:nvSpPr>
          <p:cNvPr id="10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2522F712-ADDE-409D-82C0-18BE4D8BF658}" type="slidenum">
              <a:rPr lang="en-US" altLang="en-US" smtClean="0">
                <a:latin typeface="Arial" panose="020B0604020202020204" pitchFamily="34" charset="0"/>
                <a:cs typeface="Arial" panose="020B0604020202020204" pitchFamily="34" charset="0"/>
              </a:rPr>
              <a:pPr>
                <a:spcBef>
                  <a:spcPct val="0"/>
                </a:spcBef>
              </a:pPr>
              <a:t>2</a:t>
            </a:fld>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696480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74B744-A22E-417A-A94B-5FD77E5D5AA9}" type="slidenum">
              <a:rPr lang="en-US" smtClean="0"/>
              <a:t>22</a:t>
            </a:fld>
            <a:endParaRPr lang="en-US" dirty="0"/>
          </a:p>
        </p:txBody>
      </p:sp>
    </p:spTree>
    <p:extLst>
      <p:ext uri="{BB962C8B-B14F-4D97-AF65-F5344CB8AC3E}">
        <p14:creationId xmlns:p14="http://schemas.microsoft.com/office/powerpoint/2010/main" val="32230629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74B744-A22E-417A-A94B-5FD77E5D5AA9}" type="slidenum">
              <a:rPr lang="en-US" smtClean="0"/>
              <a:t>23</a:t>
            </a:fld>
            <a:endParaRPr lang="en-US" dirty="0"/>
          </a:p>
        </p:txBody>
      </p:sp>
    </p:spTree>
    <p:extLst>
      <p:ext uri="{BB962C8B-B14F-4D97-AF65-F5344CB8AC3E}">
        <p14:creationId xmlns:p14="http://schemas.microsoft.com/office/powerpoint/2010/main" val="2205272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project requires that you offer a survey to all cognitive long stay residents who have a BIMS score of 8 or above</a:t>
            </a:r>
          </a:p>
          <a:p>
            <a:endParaRPr lang="en-US" dirty="0"/>
          </a:p>
          <a:p>
            <a:r>
              <a:rPr lang="en-US" dirty="0"/>
              <a:t>All family member/personal representatives should receive a family survey- If you have previously participated in the ANHA survey you know this is different than in past years.</a:t>
            </a:r>
          </a:p>
          <a:p>
            <a:endParaRPr lang="en-US" dirty="0"/>
          </a:p>
          <a:p>
            <a:r>
              <a:rPr lang="en-US" dirty="0"/>
              <a:t>Instead of ordering family surveys for non-cognitive residents only – you are ordering surveys for every residents family or representative.</a:t>
            </a:r>
          </a:p>
          <a:p>
            <a:endParaRPr lang="en-US" dirty="0"/>
          </a:p>
          <a:p>
            <a:r>
              <a:rPr lang="en-US" dirty="0"/>
              <a:t>For example, if you have 100 residents and of those 100-60 are cognitive (BIMS of 8+) You will order 60 resident surveys and 100 family surveys </a:t>
            </a:r>
          </a:p>
        </p:txBody>
      </p:sp>
      <p:sp>
        <p:nvSpPr>
          <p:cNvPr id="4" name="Slide Number Placeholder 3"/>
          <p:cNvSpPr>
            <a:spLocks noGrp="1"/>
          </p:cNvSpPr>
          <p:nvPr>
            <p:ph type="sldNum" sz="quarter" idx="5"/>
          </p:nvPr>
        </p:nvSpPr>
        <p:spPr/>
        <p:txBody>
          <a:bodyPr/>
          <a:lstStyle/>
          <a:p>
            <a:fld id="{8374B744-A22E-417A-A94B-5FD77E5D5AA9}" type="slidenum">
              <a:rPr lang="en-US" smtClean="0"/>
              <a:t>24</a:t>
            </a:fld>
            <a:endParaRPr lang="en-US" dirty="0"/>
          </a:p>
        </p:txBody>
      </p:sp>
    </p:spTree>
    <p:extLst>
      <p:ext uri="{BB962C8B-B14F-4D97-AF65-F5344CB8AC3E}">
        <p14:creationId xmlns:p14="http://schemas.microsoft.com/office/powerpoint/2010/main" val="11200034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Every employee will be offered a survey</a:t>
            </a:r>
          </a:p>
          <a:p>
            <a:endParaRPr lang="en-US" dirty="0"/>
          </a:p>
          <a:p>
            <a:r>
              <a:rPr lang="en-US" dirty="0"/>
              <a:t>You will order a survey for all employees- both full time and part time. This includes PRN staff. </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8374B744-A22E-417A-A94B-5FD77E5D5AA9}" type="slidenum">
              <a:rPr lang="en-US" smtClean="0"/>
              <a:t>25</a:t>
            </a:fld>
            <a:endParaRPr lang="en-US" dirty="0"/>
          </a:p>
        </p:txBody>
      </p:sp>
    </p:spTree>
    <p:extLst>
      <p:ext uri="{BB962C8B-B14F-4D97-AF65-F5344CB8AC3E}">
        <p14:creationId xmlns:p14="http://schemas.microsoft.com/office/powerpoint/2010/main" val="24486402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900" dirty="0"/>
          </a:p>
        </p:txBody>
      </p:sp>
      <p:sp>
        <p:nvSpPr>
          <p:cNvPr id="4" name="Slide Number Placeholder 3"/>
          <p:cNvSpPr>
            <a:spLocks noGrp="1"/>
          </p:cNvSpPr>
          <p:nvPr>
            <p:ph type="sldNum" sz="quarter" idx="5"/>
          </p:nvPr>
        </p:nvSpPr>
        <p:spPr/>
        <p:txBody>
          <a:bodyPr/>
          <a:lstStyle/>
          <a:p>
            <a:fld id="{8374B744-A22E-417A-A94B-5FD77E5D5AA9}" type="slidenum">
              <a:rPr lang="en-US" smtClean="0"/>
              <a:t>26</a:t>
            </a:fld>
            <a:endParaRPr lang="en-US" dirty="0"/>
          </a:p>
        </p:txBody>
      </p:sp>
    </p:spTree>
    <p:extLst>
      <p:ext uri="{BB962C8B-B14F-4D97-AF65-F5344CB8AC3E}">
        <p14:creationId xmlns:p14="http://schemas.microsoft.com/office/powerpoint/2010/main" val="36967890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Calibri" panose="020F0502020204030204" pitchFamily="34" charset="0"/>
                <a:ea typeface="ＭＳ Ｐゴシック" panose="020B0600070205080204" pitchFamily="34" charset="-128"/>
              </a:rPr>
              <a:t>We will place your survey order based on what you submit on your data file.</a:t>
            </a:r>
          </a:p>
          <a:p>
            <a:endParaRPr lang="en-US" altLang="en-US" dirty="0">
              <a:latin typeface="Calibri" panose="020F0502020204030204" pitchFamily="34" charset="0"/>
              <a:ea typeface="ＭＳ Ｐゴシック" panose="020B0600070205080204" pitchFamily="34" charset="-128"/>
            </a:endParaRPr>
          </a:p>
          <a:p>
            <a:r>
              <a:rPr lang="en-US" altLang="en-US" dirty="0">
                <a:latin typeface="Calibri" panose="020F0502020204030204" pitchFamily="34" charset="0"/>
                <a:ea typeface="ＭＳ Ｐゴシック" panose="020B0600070205080204" pitchFamily="34" charset="-128"/>
              </a:rPr>
              <a:t>The next important date on our timeline is the first step in getting an accurate data file submitted. As you may remember we must comply with HIPAA requirements because family and resident names are considered PHI – and they must be submitted using a secure link. Do not send data files using email as this is a HIPAA violation.</a:t>
            </a:r>
          </a:p>
          <a:p>
            <a:endParaRPr lang="en-US" altLang="en-US" dirty="0">
              <a:latin typeface="Calibri" panose="020F0502020204030204" pitchFamily="34" charset="0"/>
              <a:ea typeface="ＭＳ Ｐゴシック" panose="020B0600070205080204" pitchFamily="34" charset="-128"/>
            </a:endParaRPr>
          </a:p>
          <a:p>
            <a:endParaRPr lang="en-US" altLang="en-US" dirty="0">
              <a:latin typeface="Calibri" panose="020F0502020204030204" pitchFamily="34" charset="0"/>
              <a:ea typeface="ＭＳ Ｐゴシック" panose="020B0600070205080204" pitchFamily="34" charset="-128"/>
            </a:endParaRPr>
          </a:p>
          <a:p>
            <a:r>
              <a:rPr lang="en-US" altLang="en-US" dirty="0">
                <a:latin typeface="Calibri" panose="020F0502020204030204" pitchFamily="34" charset="0"/>
                <a:ea typeface="ＭＳ Ｐゴシック" panose="020B0600070205080204" pitchFamily="34" charset="-128"/>
              </a:rPr>
              <a:t>We will be using a new data file specific to this Alabama project. If you have an old MIV data file in your folders somewhere – DO NOT USE IT. We will not accept it</a:t>
            </a:r>
          </a:p>
          <a:p>
            <a:endParaRPr lang="en-US" altLang="en-US" dirty="0">
              <a:latin typeface="Calibri" panose="020F0502020204030204" pitchFamily="34" charset="0"/>
              <a:ea typeface="ＭＳ Ｐゴシック" panose="020B0600070205080204" pitchFamily="34" charset="-128"/>
            </a:endParaRPr>
          </a:p>
          <a:p>
            <a:r>
              <a:rPr lang="en-US" altLang="en-US" dirty="0">
                <a:latin typeface="Calibri" panose="020F0502020204030204" pitchFamily="34" charset="0"/>
                <a:ea typeface="ＭＳ Ｐゴシック" panose="020B0600070205080204" pitchFamily="34" charset="-128"/>
              </a:rPr>
              <a:t>We will also be using a different secure data exchange to submit your file - </a:t>
            </a:r>
          </a:p>
        </p:txBody>
      </p:sp>
      <p:sp>
        <p:nvSpPr>
          <p:cNvPr id="757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F2311D94-116F-41E7-AEA2-54842A8CDF61}" type="slidenum">
              <a:rPr lang="en-US" altLang="en-US" smtClean="0"/>
              <a:pPr/>
              <a:t>27</a:t>
            </a:fld>
            <a:endParaRPr lang="en-US" altLang="en-US" dirty="0"/>
          </a:p>
        </p:txBody>
      </p:sp>
    </p:spTree>
    <p:extLst>
      <p:ext uri="{BB962C8B-B14F-4D97-AF65-F5344CB8AC3E}">
        <p14:creationId xmlns:p14="http://schemas.microsoft.com/office/powerpoint/2010/main" val="27994888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will provide all of the survey information needed to order your surveys on the data file. I will be sending you the data file template along with some other supporting documents.</a:t>
            </a:r>
          </a:p>
          <a:p>
            <a:r>
              <a:rPr lang="en-US" dirty="0"/>
              <a:t>You must fill this out correctly so that we can provide the surveys. Do not leave any of the yellow boxes blank – I recorded a detailed video tutorial of the instructions which I will send to you – please watch this before you begin filling out your file.</a:t>
            </a:r>
          </a:p>
          <a:p>
            <a:r>
              <a:rPr lang="en-US" dirty="0"/>
              <a:t>1. You will use the drop down to choose your facility name</a:t>
            </a:r>
          </a:p>
          <a:p>
            <a:pPr marL="228600" indent="-228600">
              <a:buAutoNum type="arabicPeriod"/>
            </a:pPr>
            <a:r>
              <a:rPr lang="en-US" dirty="0"/>
              <a:t>To order employee surveys fill out the total number of employees in the yellow highlighted cell– include both full and part time as well as PRN employees. </a:t>
            </a:r>
          </a:p>
          <a:p>
            <a:pPr marL="228600" indent="-228600">
              <a:buAutoNum type="arabicPeriod"/>
            </a:pPr>
            <a:r>
              <a:rPr lang="en-US" dirty="0"/>
              <a:t>Fill out the number of surveys needed for long stay residents with a BIMS of 8 and above, </a:t>
            </a:r>
          </a:p>
        </p:txBody>
      </p:sp>
      <p:sp>
        <p:nvSpPr>
          <p:cNvPr id="4" name="Slide Number Placeholder 3"/>
          <p:cNvSpPr>
            <a:spLocks noGrp="1"/>
          </p:cNvSpPr>
          <p:nvPr>
            <p:ph type="sldNum" sz="quarter" idx="10"/>
          </p:nvPr>
        </p:nvSpPr>
        <p:spPr/>
        <p:txBody>
          <a:bodyPr/>
          <a:lstStyle/>
          <a:p>
            <a:pPr>
              <a:defRPr/>
            </a:pPr>
            <a:fld id="{BE7B5310-0A09-8849-97A3-FFD4AEAF5306}" type="slidenum">
              <a:rPr lang="en-US" smtClean="0"/>
              <a:pPr>
                <a:defRPr/>
              </a:pPr>
              <a:t>28</a:t>
            </a:fld>
            <a:endParaRPr lang="en-US" dirty="0"/>
          </a:p>
        </p:txBody>
      </p:sp>
    </p:spTree>
    <p:extLst>
      <p:ext uri="{BB962C8B-B14F-4D97-AF65-F5344CB8AC3E}">
        <p14:creationId xmlns:p14="http://schemas.microsoft.com/office/powerpoint/2010/main" val="12430239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family surveys you will fill out the spreadsheet below. Fill out all the columns completely. the first and last name, and then the address (use the address 2 only if you have an apartment number or other information needed) City, State Use the drop down to fill in the state-then  the Zip. </a:t>
            </a:r>
          </a:p>
          <a:p>
            <a:endParaRPr lang="en-US" dirty="0"/>
          </a:p>
          <a:p>
            <a:r>
              <a:rPr lang="en-US" dirty="0"/>
              <a:t>Do not leave any blank rows between names, or any blank columns with the exception of the address 2 column.</a:t>
            </a:r>
          </a:p>
          <a:p>
            <a:endParaRPr lang="en-US" dirty="0"/>
          </a:p>
        </p:txBody>
      </p:sp>
      <p:sp>
        <p:nvSpPr>
          <p:cNvPr id="4" name="Slide Number Placeholder 3"/>
          <p:cNvSpPr>
            <a:spLocks noGrp="1"/>
          </p:cNvSpPr>
          <p:nvPr>
            <p:ph type="sldNum" sz="quarter" idx="5"/>
          </p:nvPr>
        </p:nvSpPr>
        <p:spPr/>
        <p:txBody>
          <a:bodyPr/>
          <a:lstStyle/>
          <a:p>
            <a:fld id="{8374B744-A22E-417A-A94B-5FD77E5D5AA9}" type="slidenum">
              <a:rPr lang="en-US" smtClean="0"/>
              <a:t>29</a:t>
            </a:fld>
            <a:endParaRPr lang="en-US" dirty="0"/>
          </a:p>
        </p:txBody>
      </p:sp>
    </p:spTree>
    <p:extLst>
      <p:ext uri="{BB962C8B-B14F-4D97-AF65-F5344CB8AC3E}">
        <p14:creationId xmlns:p14="http://schemas.microsoft.com/office/powerpoint/2010/main" val="9048831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E7B5310-0A09-8849-97A3-FFD4AEAF5306}" type="slidenum">
              <a:rPr lang="en-US" smtClean="0"/>
              <a:pPr>
                <a:defRPr/>
              </a:pPr>
              <a:t>30</a:t>
            </a:fld>
            <a:endParaRPr lang="en-US" dirty="0"/>
          </a:p>
        </p:txBody>
      </p:sp>
    </p:spTree>
    <p:extLst>
      <p:ext uri="{BB962C8B-B14F-4D97-AF65-F5344CB8AC3E}">
        <p14:creationId xmlns:p14="http://schemas.microsoft.com/office/powerpoint/2010/main" val="20064039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74B744-A22E-417A-A94B-5FD77E5D5AA9}" type="slidenum">
              <a:rPr lang="en-US" smtClean="0"/>
              <a:t>31</a:t>
            </a:fld>
            <a:endParaRPr lang="en-US" dirty="0"/>
          </a:p>
        </p:txBody>
      </p:sp>
    </p:spTree>
    <p:extLst>
      <p:ext uri="{BB962C8B-B14F-4D97-AF65-F5344CB8AC3E}">
        <p14:creationId xmlns:p14="http://schemas.microsoft.com/office/powerpoint/2010/main" val="20529654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74B744-A22E-417A-A94B-5FD77E5D5AA9}" type="slidenum">
              <a:rPr lang="en-US" smtClean="0"/>
              <a:t>3</a:t>
            </a:fld>
            <a:endParaRPr lang="en-US" dirty="0"/>
          </a:p>
        </p:txBody>
      </p:sp>
    </p:spTree>
    <p:extLst>
      <p:ext uri="{BB962C8B-B14F-4D97-AF65-F5344CB8AC3E}">
        <p14:creationId xmlns:p14="http://schemas.microsoft.com/office/powerpoint/2010/main" val="19881016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74B744-A22E-417A-A94B-5FD77E5D5AA9}" type="slidenum">
              <a:rPr lang="en-US" smtClean="0"/>
              <a:t>32</a:t>
            </a:fld>
            <a:endParaRPr lang="en-US" dirty="0"/>
          </a:p>
        </p:txBody>
      </p:sp>
    </p:spTree>
    <p:extLst>
      <p:ext uri="{BB962C8B-B14F-4D97-AF65-F5344CB8AC3E}">
        <p14:creationId xmlns:p14="http://schemas.microsoft.com/office/powerpoint/2010/main" val="13553044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374B744-A22E-417A-A94B-5FD77E5D5AA9}" type="slidenum">
              <a:rPr lang="en-US" smtClean="0"/>
              <a:t>33</a:t>
            </a:fld>
            <a:endParaRPr lang="en-US" dirty="0"/>
          </a:p>
        </p:txBody>
      </p:sp>
    </p:spTree>
    <p:extLst>
      <p:ext uri="{BB962C8B-B14F-4D97-AF65-F5344CB8AC3E}">
        <p14:creationId xmlns:p14="http://schemas.microsoft.com/office/powerpoint/2010/main" val="4272568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374B744-A22E-417A-A94B-5FD77E5D5AA9}" type="slidenum">
              <a:rPr lang="en-US" smtClean="0"/>
              <a:t>34</a:t>
            </a:fld>
            <a:endParaRPr lang="en-US" dirty="0"/>
          </a:p>
        </p:txBody>
      </p:sp>
    </p:spTree>
    <p:extLst>
      <p:ext uri="{BB962C8B-B14F-4D97-AF65-F5344CB8AC3E}">
        <p14:creationId xmlns:p14="http://schemas.microsoft.com/office/powerpoint/2010/main" val="379477771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374B744-A22E-417A-A94B-5FD77E5D5AA9}" type="slidenum">
              <a:rPr lang="en-US" smtClean="0"/>
              <a:t>35</a:t>
            </a:fld>
            <a:endParaRPr lang="en-US" dirty="0"/>
          </a:p>
        </p:txBody>
      </p:sp>
    </p:spTree>
    <p:extLst>
      <p:ext uri="{BB962C8B-B14F-4D97-AF65-F5344CB8AC3E}">
        <p14:creationId xmlns:p14="http://schemas.microsoft.com/office/powerpoint/2010/main" val="130725799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374B744-A22E-417A-A94B-5FD77E5D5AA9}" type="slidenum">
              <a:rPr lang="en-US" smtClean="0"/>
              <a:t>36</a:t>
            </a:fld>
            <a:endParaRPr lang="en-US" dirty="0"/>
          </a:p>
        </p:txBody>
      </p:sp>
    </p:spTree>
    <p:extLst>
      <p:ext uri="{BB962C8B-B14F-4D97-AF65-F5344CB8AC3E}">
        <p14:creationId xmlns:p14="http://schemas.microsoft.com/office/powerpoint/2010/main" val="375639314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Calibri" panose="020F0502020204030204" pitchFamily="34" charset="0"/>
                <a:ea typeface="ＭＳ Ｐゴシック" panose="020B0600070205080204" pitchFamily="34" charset="-128"/>
              </a:rPr>
              <a:t>Some surveyable residents will require assistance in completing the survey due to physical limitations or mild-to-moderate cognitive impairment.  </a:t>
            </a:r>
          </a:p>
          <a:p>
            <a:endParaRPr lang="en-US" altLang="en-US" dirty="0">
              <a:latin typeface="Calibri" panose="020F0502020204030204" pitchFamily="34" charset="0"/>
              <a:ea typeface="ＭＳ Ｐゴシック" panose="020B0600070205080204" pitchFamily="34" charset="-128"/>
            </a:endParaRPr>
          </a:p>
          <a:p>
            <a:r>
              <a:rPr lang="en-US" altLang="en-US" dirty="0">
                <a:latin typeface="Calibri" panose="020F0502020204030204" pitchFamily="34" charset="0"/>
                <a:ea typeface="ＭＳ Ｐゴシック" panose="020B0600070205080204" pitchFamily="34" charset="-128"/>
              </a:rPr>
              <a:t>Individuals recommended to provide incidental assistance to residents with their surveys include family members, volunteers, or (if a family member or volunteer is not available) facility staff with the permission of the resident or resident’s family or guardian.  </a:t>
            </a:r>
          </a:p>
        </p:txBody>
      </p:sp>
      <p:sp>
        <p:nvSpPr>
          <p:cNvPr id="737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F8117234-BF94-4C0D-8F9D-3F93A02008A6}" type="slidenum">
              <a:rPr lang="en-US" altLang="en-US" smtClean="0">
                <a:latin typeface="Arial" panose="020B0604020202020204" pitchFamily="34" charset="0"/>
                <a:cs typeface="Arial" panose="020B0604020202020204" pitchFamily="34" charset="0"/>
              </a:rPr>
              <a:pPr>
                <a:spcBef>
                  <a:spcPct val="0"/>
                </a:spcBef>
              </a:pPr>
              <a:t>37</a:t>
            </a:fld>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0975108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74B744-A22E-417A-A94B-5FD77E5D5AA9}" type="slidenum">
              <a:rPr lang="en-US" smtClean="0"/>
              <a:t>38</a:t>
            </a:fld>
            <a:endParaRPr lang="en-US" dirty="0"/>
          </a:p>
        </p:txBody>
      </p:sp>
    </p:spTree>
    <p:extLst>
      <p:ext uri="{BB962C8B-B14F-4D97-AF65-F5344CB8AC3E}">
        <p14:creationId xmlns:p14="http://schemas.microsoft.com/office/powerpoint/2010/main" val="141086736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itchFamily="34" charset="0"/>
              <a:ea typeface="ＭＳ Ｐゴシック" pitchFamily="1" charset="-128"/>
            </a:endParaRPr>
          </a:p>
        </p:txBody>
      </p:sp>
      <p:sp>
        <p:nvSpPr>
          <p:cNvPr id="63492"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1" charset="-128"/>
              </a:defRPr>
            </a:lvl1pPr>
            <a:lvl2pPr marL="742950" indent="-285750" eaLnBrk="0" hangingPunct="0">
              <a:spcBef>
                <a:spcPct val="30000"/>
              </a:spcBef>
              <a:defRPr sz="1200">
                <a:solidFill>
                  <a:schemeClr val="tx1"/>
                </a:solidFill>
                <a:latin typeface="Calibri" pitchFamily="34" charset="0"/>
                <a:ea typeface="ＭＳ Ｐゴシック" pitchFamily="1" charset="-128"/>
              </a:defRPr>
            </a:lvl2pPr>
            <a:lvl3pPr marL="1143000" indent="-228600" eaLnBrk="0" hangingPunct="0">
              <a:spcBef>
                <a:spcPct val="30000"/>
              </a:spcBef>
              <a:defRPr sz="1200">
                <a:solidFill>
                  <a:schemeClr val="tx1"/>
                </a:solidFill>
                <a:latin typeface="Calibri" pitchFamily="34" charset="0"/>
                <a:ea typeface="ＭＳ Ｐゴシック" pitchFamily="1" charset="-128"/>
              </a:defRPr>
            </a:lvl3pPr>
            <a:lvl4pPr marL="1600200" indent="-228600" eaLnBrk="0" hangingPunct="0">
              <a:spcBef>
                <a:spcPct val="30000"/>
              </a:spcBef>
              <a:defRPr sz="1200">
                <a:solidFill>
                  <a:schemeClr val="tx1"/>
                </a:solidFill>
                <a:latin typeface="Calibri" pitchFamily="34" charset="0"/>
                <a:ea typeface="ＭＳ Ｐゴシック" pitchFamily="1" charset="-128"/>
              </a:defRPr>
            </a:lvl4pPr>
            <a:lvl5pPr marL="2057400" indent="-228600" eaLnBrk="0" hangingPunct="0">
              <a:spcBef>
                <a:spcPct val="30000"/>
              </a:spcBef>
              <a:defRPr sz="1200">
                <a:solidFill>
                  <a:schemeClr val="tx1"/>
                </a:solidFill>
                <a:latin typeface="Calibri" pitchFamily="34" charset="0"/>
                <a:ea typeface="ＭＳ Ｐゴシック" pitchFamily="1"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1"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1"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1"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1" charset="-128"/>
              </a:defRPr>
            </a:lvl9pPr>
          </a:lstStyle>
          <a:p>
            <a:pPr>
              <a:spcBef>
                <a:spcPct val="0"/>
              </a:spcBef>
              <a:defRPr/>
            </a:pPr>
            <a:fld id="{51FCFF8F-6672-47BD-A90B-1D76D34F26B0}" type="slidenum">
              <a:rPr lang="en-US" altLang="en-US" smtClean="0">
                <a:latin typeface="Arial" charset="0"/>
              </a:rPr>
              <a:pPr>
                <a:spcBef>
                  <a:spcPct val="0"/>
                </a:spcBef>
                <a:defRPr/>
              </a:pPr>
              <a:t>39</a:t>
            </a:fld>
            <a:endParaRPr lang="en-US" altLang="en-US" dirty="0">
              <a:latin typeface="Arial" charset="0"/>
            </a:endParaRPr>
          </a:p>
        </p:txBody>
      </p:sp>
    </p:spTree>
    <p:extLst>
      <p:ext uri="{BB962C8B-B14F-4D97-AF65-F5344CB8AC3E}">
        <p14:creationId xmlns:p14="http://schemas.microsoft.com/office/powerpoint/2010/main" val="133255615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Calibri" panose="020F0502020204030204" pitchFamily="34" charset="0"/>
                <a:ea typeface="ＭＳ Ｐゴシック" panose="020B0600070205080204" pitchFamily="34" charset="-128"/>
              </a:rPr>
              <a:t>After your surveys are ordered you will want to communicate that the survey is coming, there is a variety of ways you can do this. Use the notification letter templates  and other collateral that is available to you. You can use the “We’re Listening” materials downloadable from the MIV elearning site.</a:t>
            </a:r>
          </a:p>
          <a:p>
            <a:endParaRPr lang="en-US" altLang="en-US" dirty="0">
              <a:latin typeface="Calibri" panose="020F0502020204030204" pitchFamily="34" charset="0"/>
              <a:ea typeface="ＭＳ Ｐゴシック" panose="020B0600070205080204" pitchFamily="34" charset="-128"/>
            </a:endParaRPr>
          </a:p>
          <a:p>
            <a:r>
              <a:rPr lang="en-US" altLang="en-US" dirty="0">
                <a:latin typeface="Calibri" panose="020F0502020204030204" pitchFamily="34" charset="0"/>
                <a:ea typeface="ＭＳ Ｐゴシック" panose="020B0600070205080204" pitchFamily="34" charset="-128"/>
              </a:rPr>
              <a:t>Make sure you are beginning this communication at least two weeks before the surveys will arrive. We recommend beginning this around Jan 7th</a:t>
            </a:r>
          </a:p>
        </p:txBody>
      </p:sp>
      <p:sp>
        <p:nvSpPr>
          <p:cNvPr id="798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DC81E484-E84B-4FDE-9632-29F04447CCB2}" type="slidenum">
              <a:rPr lang="en-US" altLang="en-US" smtClean="0">
                <a:latin typeface="Arial" panose="020B0604020202020204" pitchFamily="34" charset="0"/>
                <a:cs typeface="Arial" panose="020B0604020202020204" pitchFamily="34" charset="0"/>
              </a:rPr>
              <a:pPr>
                <a:spcBef>
                  <a:spcPct val="0"/>
                </a:spcBef>
              </a:pPr>
              <a:t>40</a:t>
            </a:fld>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8229816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Calibri" panose="020F0502020204030204" pitchFamily="34" charset="0"/>
                <a:ea typeface="ＭＳ Ｐゴシック" panose="020B0600070205080204" pitchFamily="34" charset="-128"/>
              </a:rPr>
              <a:t>All the marketing materials will be sent to you in a follow-up email. These examples of hand-outs/flyers/posters/table tents and other items that will be included in a zipped folder. These can be included in pay stub envelops, billings etc..</a:t>
            </a:r>
          </a:p>
        </p:txBody>
      </p:sp>
      <p:sp>
        <p:nvSpPr>
          <p:cNvPr id="880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38579FEA-05A0-4FB7-8B14-DC00A0A4C31A}" type="slidenum">
              <a:rPr lang="en-US" altLang="en-US" smtClean="0">
                <a:latin typeface="Arial" panose="020B0604020202020204" pitchFamily="34" charset="0"/>
                <a:cs typeface="Arial" panose="020B0604020202020204" pitchFamily="34" charset="0"/>
              </a:rPr>
              <a:pPr>
                <a:spcBef>
                  <a:spcPct val="0"/>
                </a:spcBef>
              </a:pPr>
              <a:t>41</a:t>
            </a:fld>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338545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74B744-A22E-417A-A94B-5FD77E5D5AA9}" type="slidenum">
              <a:rPr lang="en-US" smtClean="0"/>
              <a:t>4</a:t>
            </a:fld>
            <a:endParaRPr lang="en-US" dirty="0"/>
          </a:p>
        </p:txBody>
      </p:sp>
    </p:spTree>
    <p:extLst>
      <p:ext uri="{BB962C8B-B14F-4D97-AF65-F5344CB8AC3E}">
        <p14:creationId xmlns:p14="http://schemas.microsoft.com/office/powerpoint/2010/main" val="28008482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E7B5310-0A09-8849-97A3-FFD4AEAF5306}" type="slidenum">
              <a:rPr lang="en-US" smtClean="0"/>
              <a:pPr>
                <a:defRPr/>
              </a:pPr>
              <a:t>42</a:t>
            </a:fld>
            <a:endParaRPr lang="en-US" dirty="0"/>
          </a:p>
        </p:txBody>
      </p:sp>
    </p:spTree>
    <p:extLst>
      <p:ext uri="{BB962C8B-B14F-4D97-AF65-F5344CB8AC3E}">
        <p14:creationId xmlns:p14="http://schemas.microsoft.com/office/powerpoint/2010/main" val="239419977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74B744-A22E-417A-A94B-5FD77E5D5AA9}" type="slidenum">
              <a:rPr lang="en-US" smtClean="0"/>
              <a:t>43</a:t>
            </a:fld>
            <a:endParaRPr lang="en-US" dirty="0"/>
          </a:p>
        </p:txBody>
      </p:sp>
    </p:spTree>
    <p:extLst>
      <p:ext uri="{BB962C8B-B14F-4D97-AF65-F5344CB8AC3E}">
        <p14:creationId xmlns:p14="http://schemas.microsoft.com/office/powerpoint/2010/main" val="99670461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Calibri" panose="020F0502020204030204" pitchFamily="34" charset="0"/>
                <a:ea typeface="ＭＳ Ｐゴシック" panose="020B0600070205080204" pitchFamily="34" charset="-128"/>
              </a:rPr>
              <a:t>The packages will contain bundles of each  resident and employee surveys. Each Survey Packet contains a cover letter, the survey and the postage paid return envelope. You are to distribute the surveys to residents and employees as soon as you receive them.</a:t>
            </a:r>
          </a:p>
        </p:txBody>
      </p:sp>
      <p:sp>
        <p:nvSpPr>
          <p:cNvPr id="942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F549D7BA-BBA2-4A65-A810-4F3DFBF5FC46}" type="slidenum">
              <a:rPr lang="en-US" altLang="en-US" smtClean="0">
                <a:latin typeface="Arial" panose="020B0604020202020204" pitchFamily="34" charset="0"/>
                <a:cs typeface="Arial" panose="020B0604020202020204" pitchFamily="34" charset="0"/>
              </a:rPr>
              <a:pPr>
                <a:spcBef>
                  <a:spcPct val="0"/>
                </a:spcBef>
              </a:pPr>
              <a:t>44</a:t>
            </a:fld>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1413400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a:ln/>
        </p:spPr>
      </p:sp>
      <p:sp>
        <p:nvSpPr>
          <p:cNvPr id="1259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a typeface="ＭＳ Ｐゴシック" panose="020B0600070205080204" pitchFamily="34" charset="-128"/>
            </a:endParaRPr>
          </a:p>
        </p:txBody>
      </p:sp>
      <p:sp>
        <p:nvSpPr>
          <p:cNvPr id="1259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592D7C58-AFD2-4A70-BF7E-1DDCEB4E62A3}" type="slidenum">
              <a:rPr lang="en-US" altLang="en-US" smtClean="0"/>
              <a:pPr/>
              <a:t>45</a:t>
            </a:fld>
            <a:endParaRPr lang="en-US" altLang="en-US" dirty="0"/>
          </a:p>
        </p:txBody>
      </p:sp>
    </p:spTree>
    <p:extLst>
      <p:ext uri="{BB962C8B-B14F-4D97-AF65-F5344CB8AC3E}">
        <p14:creationId xmlns:p14="http://schemas.microsoft.com/office/powerpoint/2010/main" val="191841917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a typeface="ＭＳ Ｐゴシック" panose="020B0600070205080204" pitchFamily="34" charset="-128"/>
            </a:endParaRPr>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8226BFA1-3125-4190-91C1-43C76DB9B3BB}" type="slidenum">
              <a:rPr lang="en-US" altLang="en-US" smtClean="0">
                <a:latin typeface="Arial" panose="020B0604020202020204" pitchFamily="34" charset="0"/>
                <a:cs typeface="Arial" panose="020B0604020202020204" pitchFamily="34" charset="0"/>
              </a:rPr>
              <a:pPr>
                <a:spcBef>
                  <a:spcPct val="0"/>
                </a:spcBef>
              </a:pPr>
              <a:t>46</a:t>
            </a:fld>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1721026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May 28</a:t>
            </a:r>
            <a:r>
              <a:rPr lang="en-US" baseline="30000" dirty="0"/>
              <a:t>th</a:t>
            </a:r>
            <a:r>
              <a:rPr lang="en-US" dirty="0"/>
              <a:t> is a hard date for NRC to accept surveys. They must arrive at our processing center by this date in order to be counted for the QIP.</a:t>
            </a:r>
          </a:p>
          <a:p>
            <a:endParaRPr lang="en-US" dirty="0"/>
          </a:p>
          <a:p>
            <a:r>
              <a:rPr lang="en-US" dirty="0"/>
              <a:t>This is not the date posted by USPS, it’s the date it arrives – so make sure you are mailing these a week or so ahead of May 28</a:t>
            </a:r>
            <a:r>
              <a:rPr lang="en-US" baseline="30000" dirty="0"/>
              <a:t>th</a:t>
            </a:r>
            <a:r>
              <a:rPr lang="en-US" dirty="0"/>
              <a:t>.</a:t>
            </a:r>
          </a:p>
        </p:txBody>
      </p:sp>
      <p:sp>
        <p:nvSpPr>
          <p:cNvPr id="4" name="Slide Number Placeholder 3"/>
          <p:cNvSpPr>
            <a:spLocks noGrp="1"/>
          </p:cNvSpPr>
          <p:nvPr>
            <p:ph type="sldNum" sz="quarter" idx="10"/>
          </p:nvPr>
        </p:nvSpPr>
        <p:spPr/>
        <p:txBody>
          <a:bodyPr/>
          <a:lstStyle/>
          <a:p>
            <a:pPr>
              <a:defRPr/>
            </a:pPr>
            <a:fld id="{BE7B5310-0A09-8849-97A3-FFD4AEAF5306}" type="slidenum">
              <a:rPr lang="en-US" smtClean="0"/>
              <a:pPr>
                <a:defRPr/>
              </a:pPr>
              <a:t>47</a:t>
            </a:fld>
            <a:endParaRPr lang="en-US" dirty="0"/>
          </a:p>
        </p:txBody>
      </p:sp>
    </p:spTree>
    <p:extLst>
      <p:ext uri="{BB962C8B-B14F-4D97-AF65-F5344CB8AC3E}">
        <p14:creationId xmlns:p14="http://schemas.microsoft.com/office/powerpoint/2010/main" val="425210245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E7B5310-0A09-8849-97A3-FFD4AEAF5306}" type="slidenum">
              <a:rPr lang="en-US" smtClean="0"/>
              <a:pPr>
                <a:defRPr/>
              </a:pPr>
              <a:t>48</a:t>
            </a:fld>
            <a:endParaRPr lang="en-US" dirty="0"/>
          </a:p>
        </p:txBody>
      </p:sp>
    </p:spTree>
    <p:extLst>
      <p:ext uri="{BB962C8B-B14F-4D97-AF65-F5344CB8AC3E}">
        <p14:creationId xmlns:p14="http://schemas.microsoft.com/office/powerpoint/2010/main" val="346812114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a typeface="ＭＳ Ｐゴシック" panose="020B0600070205080204" pitchFamily="34" charset="-128"/>
            </a:endParaRPr>
          </a:p>
          <a:p>
            <a:endParaRPr lang="en-US" altLang="en-US" dirty="0">
              <a:latin typeface="Calibri" panose="020F0502020204030204" pitchFamily="34" charset="0"/>
              <a:ea typeface="ＭＳ Ｐゴシック" panose="020B0600070205080204" pitchFamily="34" charset="-128"/>
            </a:endParaRPr>
          </a:p>
        </p:txBody>
      </p:sp>
      <p:sp>
        <p:nvSpPr>
          <p:cNvPr id="49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C8EC7BA9-A43B-471F-954F-716504C1E6DC}" type="slidenum">
              <a:rPr lang="en-US" altLang="en-US" smtClean="0">
                <a:latin typeface="Arial" panose="020B0604020202020204" pitchFamily="34" charset="0"/>
                <a:cs typeface="Arial" panose="020B0604020202020204" pitchFamily="34" charset="0"/>
              </a:rPr>
              <a:pPr>
                <a:spcBef>
                  <a:spcPct val="0"/>
                </a:spcBef>
              </a:pPr>
              <a:t>49</a:t>
            </a:fld>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4484101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74B744-A22E-417A-A94B-5FD77E5D5AA9}" type="slidenum">
              <a:rPr lang="en-US" smtClean="0"/>
              <a:t>50</a:t>
            </a:fld>
            <a:endParaRPr lang="en-US" dirty="0"/>
          </a:p>
        </p:txBody>
      </p:sp>
    </p:spTree>
    <p:extLst>
      <p:ext uri="{BB962C8B-B14F-4D97-AF65-F5344CB8AC3E}">
        <p14:creationId xmlns:p14="http://schemas.microsoft.com/office/powerpoint/2010/main" val="265419582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3FA83F54-A187-4BD3-8BF7-CAD5D400F7E0}" type="slidenum">
              <a:rPr lang="en-US" altLang="en-US" sz="1200"/>
              <a:pPr/>
              <a:t>51</a:t>
            </a:fld>
            <a:endParaRPr lang="en-US" altLang="en-US" sz="1200" dirty="0"/>
          </a:p>
        </p:txBody>
      </p:sp>
      <p:sp>
        <p:nvSpPr>
          <p:cNvPr id="98307" name="Rectangle 2"/>
          <p:cNvSpPr>
            <a:spLocks noGrp="1" noRot="1" noChangeAspect="1" noChangeArrowheads="1" noTextEdit="1"/>
          </p:cNvSpPr>
          <p:nvPr>
            <p:ph type="sldImg"/>
          </p:nvPr>
        </p:nvSpPr>
        <p:spPr>
          <a:solidFill>
            <a:srgbClr val="FFFFFF"/>
          </a:solidFill>
          <a:ln/>
        </p:spPr>
      </p:sp>
      <p:sp>
        <p:nvSpPr>
          <p:cNvPr id="98308" name="Rectangle 3"/>
          <p:cNvSpPr>
            <a:spLocks noGrp="1" noChangeArrowheads="1"/>
          </p:cNvSpPr>
          <p:nvPr>
            <p:ph type="body" idx="1"/>
          </p:nvPr>
        </p:nvSpPr>
        <p:spPr>
          <a:xfrm>
            <a:off x="935038" y="4416425"/>
            <a:ext cx="5140325" cy="4183063"/>
          </a:xfrm>
          <a:solidFill>
            <a:srgbClr val="FFFFFF"/>
          </a:solidFill>
          <a:ln>
            <a:solidFill>
              <a:srgbClr val="000000"/>
            </a:solidFill>
          </a:ln>
        </p:spPr>
        <p:txBody>
          <a:bodyPr/>
          <a:lstStyle/>
          <a:p>
            <a:pPr eaLnBrk="1" hangingPunct="1">
              <a:spcBef>
                <a:spcPct val="0"/>
              </a:spcBef>
            </a:pPr>
            <a:endParaRPr lang="en-US" altLang="en-US" sz="1800" dirty="0">
              <a:latin typeface="Tahoma" panose="020B0604030504040204" pitchFamily="34" charset="0"/>
            </a:endParaRPr>
          </a:p>
        </p:txBody>
      </p:sp>
    </p:spTree>
    <p:extLst>
      <p:ext uri="{BB962C8B-B14F-4D97-AF65-F5344CB8AC3E}">
        <p14:creationId xmlns:p14="http://schemas.microsoft.com/office/powerpoint/2010/main" val="36710258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74B744-A22E-417A-A94B-5FD77E5D5AA9}" type="slidenum">
              <a:rPr lang="en-US" smtClean="0"/>
              <a:t>6</a:t>
            </a:fld>
            <a:endParaRPr lang="en-US" dirty="0"/>
          </a:p>
        </p:txBody>
      </p:sp>
    </p:spTree>
    <p:extLst>
      <p:ext uri="{BB962C8B-B14F-4D97-AF65-F5344CB8AC3E}">
        <p14:creationId xmlns:p14="http://schemas.microsoft.com/office/powerpoint/2010/main" val="1603861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transitioning to a shorter behavioral based survey.</a:t>
            </a:r>
          </a:p>
          <a:p>
            <a:r>
              <a:rPr lang="en-US" dirty="0"/>
              <a:t>Behavioral based surveys use a different scale that is more actionable. </a:t>
            </a:r>
          </a:p>
          <a:p>
            <a:r>
              <a:rPr lang="en-US" dirty="0"/>
              <a:t>If you look at this example you can see that with a satisfaction bases survey we are asking for a rating. A rating is good, but usually only provides feedback based on the respondents most recent interaction or experience. A Behavioral based survey provides information on how often a certain behavior is happening, giving you more insight into how to improve.</a:t>
            </a:r>
          </a:p>
          <a:p>
            <a:endParaRPr lang="en-US" dirty="0"/>
          </a:p>
          <a:p>
            <a:r>
              <a:rPr lang="en-US" dirty="0"/>
              <a:t>These are going to be short surveys, not like the long surveys we did 2 years ago,</a:t>
            </a:r>
          </a:p>
          <a:p>
            <a:r>
              <a:rPr lang="en-US" dirty="0"/>
              <a:t>There will be 17 questions on the family and resident surveys</a:t>
            </a:r>
          </a:p>
          <a:p>
            <a:r>
              <a:rPr lang="en-US" dirty="0"/>
              <a:t>12 questions on the employee survey</a:t>
            </a:r>
          </a:p>
          <a:p>
            <a:r>
              <a:rPr lang="en-US" dirty="0"/>
              <a:t>They will be all the same scale – with a couple of exceptions …………..</a:t>
            </a:r>
          </a:p>
        </p:txBody>
      </p:sp>
      <p:sp>
        <p:nvSpPr>
          <p:cNvPr id="4" name="Slide Number Placeholder 3"/>
          <p:cNvSpPr>
            <a:spLocks noGrp="1"/>
          </p:cNvSpPr>
          <p:nvPr>
            <p:ph type="sldNum" sz="quarter" idx="5"/>
          </p:nvPr>
        </p:nvSpPr>
        <p:spPr/>
        <p:txBody>
          <a:bodyPr/>
          <a:lstStyle/>
          <a:p>
            <a:fld id="{8374B744-A22E-417A-A94B-5FD77E5D5AA9}" type="slidenum">
              <a:rPr lang="en-US" smtClean="0"/>
              <a:t>8</a:t>
            </a:fld>
            <a:endParaRPr lang="en-US" dirty="0"/>
          </a:p>
        </p:txBody>
      </p:sp>
    </p:spTree>
    <p:extLst>
      <p:ext uri="{BB962C8B-B14F-4D97-AF65-F5344CB8AC3E}">
        <p14:creationId xmlns:p14="http://schemas.microsoft.com/office/powerpoint/2010/main" val="1761603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new question will be the NPS score. </a:t>
            </a:r>
          </a:p>
          <a:p>
            <a:r>
              <a:rPr lang="en-US" dirty="0"/>
              <a:t>This question will replace the recommendation question on the survey. </a:t>
            </a:r>
          </a:p>
        </p:txBody>
      </p:sp>
      <p:sp>
        <p:nvSpPr>
          <p:cNvPr id="4" name="Slide Number Placeholder 3"/>
          <p:cNvSpPr>
            <a:spLocks noGrp="1"/>
          </p:cNvSpPr>
          <p:nvPr>
            <p:ph type="sldNum" sz="quarter" idx="5"/>
          </p:nvPr>
        </p:nvSpPr>
        <p:spPr/>
        <p:txBody>
          <a:bodyPr/>
          <a:lstStyle/>
          <a:p>
            <a:fld id="{8374B744-A22E-417A-A94B-5FD77E5D5AA9}" type="slidenum">
              <a:rPr lang="en-US" smtClean="0"/>
              <a:t>9</a:t>
            </a:fld>
            <a:endParaRPr lang="en-US" dirty="0"/>
          </a:p>
        </p:txBody>
      </p:sp>
    </p:spTree>
    <p:extLst>
      <p:ext uri="{BB962C8B-B14F-4D97-AF65-F5344CB8AC3E}">
        <p14:creationId xmlns:p14="http://schemas.microsoft.com/office/powerpoint/2010/main" val="10890747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NPS is a simple singular metric that can be tracked and help focus on the goal of converting non-promoters to promoters, it is widely used in virtually all industries. It changes the focus from satisfaction which can be fleeting to Loyalty.</a:t>
            </a:r>
          </a:p>
          <a:p>
            <a:endParaRPr lang="en-US" dirty="0"/>
          </a:p>
          <a:p>
            <a:r>
              <a:rPr lang="en-US" dirty="0"/>
              <a:t>Based on their response each customer can be categorized into one of 3 groups</a:t>
            </a:r>
          </a:p>
          <a:p>
            <a:r>
              <a:rPr lang="en-US" dirty="0"/>
              <a:t>Promoters 9-10 = loyal and enthusiastic likely to remain over time and generally more pleasant to interact with</a:t>
            </a:r>
          </a:p>
          <a:p>
            <a:r>
              <a:rPr lang="en-US" dirty="0"/>
              <a:t>Passives 7-8 =this group is satisfied, their like hood for refer to others is lower than that of promoters. They may defect</a:t>
            </a:r>
          </a:p>
          <a:p>
            <a:r>
              <a:rPr lang="en-US" dirty="0"/>
              <a:t>Detractors 0-6= they are unhappy and can account for the majority of negative word of mouth The criticisms diminish a company’s reputation</a:t>
            </a:r>
          </a:p>
          <a:p>
            <a:endParaRPr lang="en-US" dirty="0"/>
          </a:p>
          <a:p>
            <a:r>
              <a:rPr lang="en-US" dirty="0"/>
              <a:t>NPS is calculated by subtracting % detractors from % promotors.</a:t>
            </a:r>
          </a:p>
        </p:txBody>
      </p:sp>
      <p:sp>
        <p:nvSpPr>
          <p:cNvPr id="4" name="Slide Number Placeholder 3"/>
          <p:cNvSpPr>
            <a:spLocks noGrp="1"/>
          </p:cNvSpPr>
          <p:nvPr>
            <p:ph type="sldNum" sz="quarter" idx="5"/>
          </p:nvPr>
        </p:nvSpPr>
        <p:spPr/>
        <p:txBody>
          <a:bodyPr/>
          <a:lstStyle/>
          <a:p>
            <a:fld id="{8374B744-A22E-417A-A94B-5FD77E5D5AA9}" type="slidenum">
              <a:rPr lang="en-US" smtClean="0"/>
              <a:t>10</a:t>
            </a:fld>
            <a:endParaRPr lang="en-US" dirty="0"/>
          </a:p>
        </p:txBody>
      </p:sp>
    </p:spTree>
    <p:extLst>
      <p:ext uri="{BB962C8B-B14F-4D97-AF65-F5344CB8AC3E}">
        <p14:creationId xmlns:p14="http://schemas.microsoft.com/office/powerpoint/2010/main" val="14355382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Calibri" panose="020F0502020204030204" pitchFamily="34" charset="0"/>
                <a:ea typeface="ＭＳ Ｐゴシック" panose="020B0600070205080204" pitchFamily="34" charset="-128"/>
              </a:rPr>
              <a:t>We will be asking the AHCA CoreQ questions on the survey as well. The results of these questions can be uploaded into Trend Tracker in order to satisfy AHCA’s Quality Initiative to have members fielding these questions and using this as a national benchmark for all nursing homes regardless of the survey vendor they work with.</a:t>
            </a:r>
          </a:p>
          <a:p>
            <a:endParaRPr lang="en-US" altLang="en-US" dirty="0">
              <a:latin typeface="Calibri" panose="020F0502020204030204" pitchFamily="34" charset="0"/>
              <a:ea typeface="ＭＳ Ｐゴシック" panose="020B0600070205080204" pitchFamily="34" charset="-128"/>
            </a:endParaRPr>
          </a:p>
          <a:p>
            <a:r>
              <a:rPr lang="en-US" altLang="en-US" dirty="0">
                <a:latin typeface="Calibri" panose="020F0502020204030204" pitchFamily="34" charset="0"/>
                <a:ea typeface="ＭＳ Ｐゴシック" panose="020B0600070205080204" pitchFamily="34" charset="-128"/>
              </a:rPr>
              <a:t>The recommendation question will also be used as the measure for the QIP reports next year. </a:t>
            </a:r>
          </a:p>
          <a:p>
            <a:endParaRPr lang="en-US" altLang="en-US" dirty="0">
              <a:latin typeface="Calibri" panose="020F0502020204030204" pitchFamily="34" charset="0"/>
              <a:ea typeface="ＭＳ Ｐゴシック" panose="020B0600070205080204" pitchFamily="34" charset="-128"/>
            </a:endParaRPr>
          </a:p>
          <a:p>
            <a:r>
              <a:rPr lang="en-US" altLang="en-US" dirty="0">
                <a:latin typeface="Calibri" panose="020F0502020204030204" pitchFamily="34" charset="0"/>
                <a:ea typeface="ＭＳ Ｐゴシック" panose="020B0600070205080204" pitchFamily="34" charset="-128"/>
              </a:rPr>
              <a:t>These questions will be on a scale of Poor, Average Good Very Good and Excellent and they will appear on the survey in their own section: Read screen</a:t>
            </a:r>
          </a:p>
        </p:txBody>
      </p:sp>
      <p:sp>
        <p:nvSpPr>
          <p:cNvPr id="26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E6180395-8F01-4A6A-94B3-6504BF80FE60}" type="slidenum">
              <a:rPr lang="en-US" altLang="en-US" smtClean="0"/>
              <a:pPr/>
              <a:t>11</a:t>
            </a:fld>
            <a:endParaRPr lang="en-US" altLang="en-US" dirty="0"/>
          </a:p>
        </p:txBody>
      </p:sp>
    </p:spTree>
    <p:extLst>
      <p:ext uri="{BB962C8B-B14F-4D97-AF65-F5344CB8AC3E}">
        <p14:creationId xmlns:p14="http://schemas.microsoft.com/office/powerpoint/2010/main" val="34437814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itle 7"/>
          <p:cNvSpPr>
            <a:spLocks noGrp="1"/>
          </p:cNvSpPr>
          <p:nvPr>
            <p:ph type="title"/>
          </p:nvPr>
        </p:nvSpPr>
        <p:spPr>
          <a:xfrm>
            <a:off x="191105" y="1542896"/>
            <a:ext cx="6582228" cy="1541389"/>
          </a:xfrm>
        </p:spPr>
        <p:txBody>
          <a:bodyPr anchor="t">
            <a:normAutofit/>
          </a:bodyPr>
          <a:lstStyle>
            <a:lvl1pPr algn="l">
              <a:defRPr sz="3600">
                <a:solidFill>
                  <a:schemeClr val="bg1"/>
                </a:solidFill>
              </a:defRPr>
            </a:lvl1pPr>
          </a:lstStyle>
          <a:p>
            <a:r>
              <a:rPr lang="en-US"/>
              <a:t>Click to edit Master title style</a:t>
            </a:r>
            <a:endParaRPr lang="en-US" dirty="0"/>
          </a:p>
        </p:txBody>
      </p:sp>
      <p:sp>
        <p:nvSpPr>
          <p:cNvPr id="28" name="Text Placeholder 27"/>
          <p:cNvSpPr>
            <a:spLocks noGrp="1"/>
          </p:cNvSpPr>
          <p:nvPr>
            <p:ph type="body" sz="quarter" idx="12" hasCustomPrompt="1"/>
          </p:nvPr>
        </p:nvSpPr>
        <p:spPr>
          <a:xfrm>
            <a:off x="208583" y="1330091"/>
            <a:ext cx="5535455" cy="212806"/>
          </a:xfrm>
        </p:spPr>
        <p:txBody>
          <a:bodyPr>
            <a:normAutofit/>
          </a:bodyPr>
          <a:lstStyle>
            <a:lvl1pPr marL="0" indent="0">
              <a:buFont typeface="Arial"/>
              <a:buNone/>
              <a:defRPr sz="900">
                <a:solidFill>
                  <a:schemeClr val="bg1"/>
                </a:solidFill>
                <a:latin typeface="Arial"/>
                <a:cs typeface="Arial"/>
              </a:defRPr>
            </a:lvl1pPr>
            <a:lvl2pPr marL="457200" indent="0">
              <a:buFont typeface="Arial"/>
              <a:buNone/>
              <a:defRPr sz="900">
                <a:solidFill>
                  <a:schemeClr val="bg1"/>
                </a:solidFill>
                <a:latin typeface="Arial"/>
                <a:cs typeface="Arial"/>
              </a:defRPr>
            </a:lvl2pPr>
            <a:lvl3pPr marL="914400" indent="0">
              <a:buFont typeface="Arial"/>
              <a:buNone/>
              <a:defRPr sz="900">
                <a:solidFill>
                  <a:schemeClr val="bg1"/>
                </a:solidFill>
                <a:latin typeface="Arial"/>
                <a:cs typeface="Arial"/>
              </a:defRPr>
            </a:lvl3pPr>
            <a:lvl4pPr marL="1371600" indent="0">
              <a:buFont typeface="Arial"/>
              <a:buNone/>
              <a:defRPr sz="900">
                <a:solidFill>
                  <a:schemeClr val="bg1"/>
                </a:solidFill>
                <a:latin typeface="Arial"/>
                <a:cs typeface="Arial"/>
              </a:defRPr>
            </a:lvl4pPr>
            <a:lvl5pPr marL="1828800" indent="0">
              <a:buFont typeface="Arial"/>
              <a:buNone/>
              <a:defRPr sz="900">
                <a:solidFill>
                  <a:schemeClr val="bg1"/>
                </a:solidFill>
                <a:latin typeface="Arial"/>
                <a:cs typeface="Arial"/>
              </a:defRPr>
            </a:lvl5pPr>
          </a:lstStyle>
          <a:p>
            <a:pPr lvl="0"/>
            <a:r>
              <a:rPr lang="en-US" dirty="0"/>
              <a:t>CLICK TO EDIT MASTER TEXT STYLES</a:t>
            </a:r>
          </a:p>
        </p:txBody>
      </p:sp>
      <p:sp>
        <p:nvSpPr>
          <p:cNvPr id="30" name="Text Placeholder 29"/>
          <p:cNvSpPr>
            <a:spLocks noGrp="1"/>
          </p:cNvSpPr>
          <p:nvPr>
            <p:ph type="body" sz="quarter" idx="13"/>
          </p:nvPr>
        </p:nvSpPr>
        <p:spPr>
          <a:xfrm>
            <a:off x="191105" y="3132138"/>
            <a:ext cx="4741490" cy="914400"/>
          </a:xfrm>
        </p:spPr>
        <p:txBody>
          <a:bodyPr>
            <a:noAutofit/>
          </a:bodyPr>
          <a:lstStyle>
            <a:lvl1pPr marL="0" indent="0">
              <a:buNone/>
              <a:defRPr sz="1600">
                <a:solidFill>
                  <a:srgbClr val="FFFFFF"/>
                </a:solidFill>
                <a:latin typeface="Arial"/>
                <a:cs typeface="Arial"/>
              </a:defRPr>
            </a:lvl1pPr>
            <a:lvl2pPr marL="457200" indent="0">
              <a:buNone/>
              <a:defRPr sz="1600">
                <a:solidFill>
                  <a:srgbClr val="FFFFFF"/>
                </a:solidFill>
                <a:latin typeface="Arial"/>
                <a:cs typeface="Arial"/>
              </a:defRPr>
            </a:lvl2pPr>
            <a:lvl3pPr marL="914400" indent="0">
              <a:buNone/>
              <a:defRPr sz="1600">
                <a:solidFill>
                  <a:srgbClr val="FFFFFF"/>
                </a:solidFill>
                <a:latin typeface="Arial"/>
                <a:cs typeface="Arial"/>
              </a:defRPr>
            </a:lvl3pPr>
            <a:lvl4pPr marL="1371600" indent="0">
              <a:buNone/>
              <a:defRPr sz="1600">
                <a:solidFill>
                  <a:srgbClr val="FFFFFF"/>
                </a:solidFill>
                <a:latin typeface="Arial"/>
                <a:cs typeface="Arial"/>
              </a:defRPr>
            </a:lvl4pPr>
            <a:lvl5pPr marL="1828800" indent="0">
              <a:buNone/>
              <a:defRPr sz="1600">
                <a:solidFill>
                  <a:srgbClr val="FFFFFF"/>
                </a:solidFill>
                <a:latin typeface="Arial"/>
                <a:cs typeface="Arial"/>
              </a:defRPr>
            </a:lvl5pPr>
          </a:lstStyle>
          <a:p>
            <a:pPr lvl="0"/>
            <a:r>
              <a:rPr lang="en-US"/>
              <a:t>Click to edit Master text styles</a:t>
            </a:r>
          </a:p>
        </p:txBody>
      </p:sp>
    </p:spTree>
    <p:extLst>
      <p:ext uri="{BB962C8B-B14F-4D97-AF65-F5344CB8AC3E}">
        <p14:creationId xmlns:p14="http://schemas.microsoft.com/office/powerpoint/2010/main" val="29354870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145143" y="1356698"/>
            <a:ext cx="7886691" cy="2417016"/>
          </a:xfrm>
          <a:prstGeom prst="rect">
            <a:avLst/>
          </a:prstGeom>
        </p:spPr>
        <p:txBody>
          <a:bodyPr vert="horz" anchor="ctr"/>
          <a:lstStyle>
            <a:lvl1pPr marL="0" indent="0">
              <a:buNone/>
              <a:defRPr sz="2800"/>
            </a:lvl1pPr>
            <a:lvl2pPr marL="457200" indent="0">
              <a:buNone/>
              <a:defRPr sz="2800"/>
            </a:lvl2pPr>
            <a:lvl3pPr marL="914400" indent="0">
              <a:buNone/>
              <a:defRPr sz="2800"/>
            </a:lvl3pPr>
            <a:lvl4pPr marL="1371600" indent="0">
              <a:buNone/>
              <a:defRPr sz="2800"/>
            </a:lvl4pPr>
            <a:lvl5pPr marL="1828800" indent="0">
              <a:buNone/>
              <a:defRPr sz="2800"/>
            </a:lvl5pPr>
          </a:lstStyle>
          <a:p>
            <a:pPr lvl="0"/>
            <a:r>
              <a:rPr lang="en-US" dirty="0"/>
              <a:t>Click to edit Master text styles</a:t>
            </a:r>
          </a:p>
        </p:txBody>
      </p:sp>
      <p:sp>
        <p:nvSpPr>
          <p:cNvPr id="4" name="Date Placeholder 3"/>
          <p:cNvSpPr>
            <a:spLocks noGrp="1"/>
          </p:cNvSpPr>
          <p:nvPr>
            <p:ph type="dt" sz="half" idx="10"/>
          </p:nvPr>
        </p:nvSpPr>
        <p:spPr/>
        <p:txBody>
          <a:bodyPr/>
          <a:lstStyle/>
          <a:p>
            <a:fld id="{2C1B44D1-5E7A-C64F-AA9E-9B673C2240DB}" type="datetime4">
              <a:rPr lang="en-US" smtClean="0"/>
              <a:t>March 8, 2021</a:t>
            </a:fld>
            <a:endParaRPr lang="en-US" dirty="0"/>
          </a:p>
        </p:txBody>
      </p:sp>
      <p:sp>
        <p:nvSpPr>
          <p:cNvPr id="6" name="Slide Number Placeholder 5"/>
          <p:cNvSpPr>
            <a:spLocks noGrp="1"/>
          </p:cNvSpPr>
          <p:nvPr>
            <p:ph type="sldNum" sz="quarter" idx="12"/>
          </p:nvPr>
        </p:nvSpPr>
        <p:spPr/>
        <p:txBody>
          <a:bodyPr/>
          <a:lstStyle/>
          <a:p>
            <a:fld id="{54637A5F-2DAE-B642-9933-0C0B9D2C0F12}" type="slidenum">
              <a:rPr lang="en-US" smtClean="0"/>
              <a:t>‹#›</a:t>
            </a:fld>
            <a:endParaRPr lang="en-US" dirty="0"/>
          </a:p>
        </p:txBody>
      </p:sp>
      <p:sp>
        <p:nvSpPr>
          <p:cNvPr id="12" name="Title 10"/>
          <p:cNvSpPr>
            <a:spLocks noGrp="1"/>
          </p:cNvSpPr>
          <p:nvPr>
            <p:ph type="title" hasCustomPrompt="1"/>
          </p:nvPr>
        </p:nvSpPr>
        <p:spPr>
          <a:xfrm>
            <a:off x="145143" y="242663"/>
            <a:ext cx="8853714" cy="857250"/>
          </a:xfrm>
          <a:prstGeom prst="rect">
            <a:avLst/>
          </a:prstGeom>
        </p:spPr>
        <p:txBody>
          <a:bodyPr vert="horz"/>
          <a:lstStyle>
            <a:lvl1pPr algn="l">
              <a:defRPr sz="2200"/>
            </a:lvl1pPr>
          </a:lstStyle>
          <a:p>
            <a:r>
              <a:rPr lang="en-US" dirty="0"/>
              <a:t>Click to edit master title style</a:t>
            </a:r>
          </a:p>
        </p:txBody>
      </p:sp>
    </p:spTree>
    <p:extLst>
      <p:ext uri="{BB962C8B-B14F-4D97-AF65-F5344CB8AC3E}">
        <p14:creationId xmlns:p14="http://schemas.microsoft.com/office/powerpoint/2010/main" val="5161217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5C6899B-568D-6240-B7CC-6C26D00958DF}" type="datetime4">
              <a:rPr lang="en-US" smtClean="0"/>
              <a:t>March 8, 2021</a:t>
            </a:fld>
            <a:endParaRPr lang="en-US" dirty="0"/>
          </a:p>
        </p:txBody>
      </p:sp>
      <p:sp>
        <p:nvSpPr>
          <p:cNvPr id="4" name="Slide Number Placeholder 3"/>
          <p:cNvSpPr>
            <a:spLocks noGrp="1"/>
          </p:cNvSpPr>
          <p:nvPr>
            <p:ph type="sldNum" sz="quarter" idx="11"/>
          </p:nvPr>
        </p:nvSpPr>
        <p:spPr/>
        <p:txBody>
          <a:bodyPr/>
          <a:lstStyle/>
          <a:p>
            <a:fld id="{54637A5F-2DAE-B642-9933-0C0B9D2C0F12}" type="slidenum">
              <a:rPr lang="en-US" smtClean="0"/>
              <a:pPr/>
              <a:t>‹#›</a:t>
            </a:fld>
            <a:endParaRPr lang="en-US" dirty="0"/>
          </a:p>
        </p:txBody>
      </p:sp>
      <p:sp>
        <p:nvSpPr>
          <p:cNvPr id="5" name="Title 10"/>
          <p:cNvSpPr>
            <a:spLocks noGrp="1"/>
          </p:cNvSpPr>
          <p:nvPr>
            <p:ph type="title" hasCustomPrompt="1"/>
          </p:nvPr>
        </p:nvSpPr>
        <p:spPr>
          <a:xfrm>
            <a:off x="145143" y="242663"/>
            <a:ext cx="8853714" cy="857250"/>
          </a:xfrm>
          <a:prstGeom prst="rect">
            <a:avLst/>
          </a:prstGeom>
        </p:spPr>
        <p:txBody>
          <a:bodyPr vert="horz"/>
          <a:lstStyle>
            <a:lvl1pPr algn="l">
              <a:defRPr sz="2200"/>
            </a:lvl1pPr>
          </a:lstStyle>
          <a:p>
            <a:r>
              <a:rPr lang="en-US" dirty="0"/>
              <a:t>Click to edit master title style</a:t>
            </a:r>
          </a:p>
        </p:txBody>
      </p:sp>
      <p:sp>
        <p:nvSpPr>
          <p:cNvPr id="6" name="Text Placeholder 8"/>
          <p:cNvSpPr>
            <a:spLocks noGrp="1"/>
          </p:cNvSpPr>
          <p:nvPr>
            <p:ph type="body" sz="quarter" idx="12"/>
          </p:nvPr>
        </p:nvSpPr>
        <p:spPr>
          <a:xfrm>
            <a:off x="189503" y="1359884"/>
            <a:ext cx="8497215" cy="430213"/>
          </a:xfrm>
          <a:prstGeom prst="rect">
            <a:avLst/>
          </a:prstGeom>
        </p:spPr>
        <p:txBody>
          <a:bodyPr/>
          <a:lstStyle>
            <a:lvl1pPr marL="0" indent="0">
              <a:buNone/>
              <a:defRPr sz="1500">
                <a:solidFill>
                  <a:schemeClr val="accent1"/>
                </a:solidFill>
                <a:latin typeface="+mj-lt"/>
              </a:defRPr>
            </a:lvl1pPr>
            <a:lvl2pPr marL="457200" indent="0">
              <a:buNone/>
              <a:defRPr/>
            </a:lvl2pPr>
          </a:lstStyle>
          <a:p>
            <a:pPr lvl="0"/>
            <a:endParaRPr lang="en-US" dirty="0"/>
          </a:p>
        </p:txBody>
      </p:sp>
      <p:sp>
        <p:nvSpPr>
          <p:cNvPr id="7" name="Text Placeholder 11"/>
          <p:cNvSpPr>
            <a:spLocks noGrp="1"/>
          </p:cNvSpPr>
          <p:nvPr>
            <p:ph type="body" sz="quarter" idx="13"/>
          </p:nvPr>
        </p:nvSpPr>
        <p:spPr>
          <a:xfrm>
            <a:off x="188910" y="1790698"/>
            <a:ext cx="8497890" cy="2217775"/>
          </a:xfrm>
          <a:prstGeom prst="rect">
            <a:avLst/>
          </a:prstGeom>
        </p:spPr>
        <p:txBody>
          <a:bodyPr numCol="1" spcCol="457200">
            <a:normAutofit/>
          </a:bodyPr>
          <a:lstStyle>
            <a:lvl1pPr marL="91440" indent="-91440">
              <a:lnSpc>
                <a:spcPct val="120000"/>
              </a:lnSpc>
              <a:spcBef>
                <a:spcPts val="0"/>
              </a:spcBef>
              <a:buClr>
                <a:schemeClr val="accent4"/>
              </a:buClr>
              <a:buSzPct val="75000"/>
              <a:buFont typeface="Arial" charset="0"/>
              <a:buChar char="•"/>
              <a:defRPr sz="1800" b="0" i="0">
                <a:latin typeface="Arial" charset="0"/>
                <a:ea typeface="Arial" charset="0"/>
                <a:cs typeface="Arial" charset="0"/>
              </a:defRPr>
            </a:lvl1pPr>
          </a:lstStyle>
          <a:p>
            <a:pPr lvl="0"/>
            <a:endParaRPr lang="en-US" dirty="0"/>
          </a:p>
        </p:txBody>
      </p:sp>
    </p:spTree>
    <p:extLst>
      <p:ext uri="{BB962C8B-B14F-4D97-AF65-F5344CB8AC3E}">
        <p14:creationId xmlns:p14="http://schemas.microsoft.com/office/powerpoint/2010/main" val="20053719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2-Column Content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5C6899B-568D-6240-B7CC-6C26D00958DF}" type="datetime4">
              <a:rPr lang="en-US" smtClean="0"/>
              <a:t>March 8, 2021</a:t>
            </a:fld>
            <a:endParaRPr lang="en-US" dirty="0"/>
          </a:p>
        </p:txBody>
      </p:sp>
      <p:sp>
        <p:nvSpPr>
          <p:cNvPr id="4" name="Slide Number Placeholder 3"/>
          <p:cNvSpPr>
            <a:spLocks noGrp="1"/>
          </p:cNvSpPr>
          <p:nvPr>
            <p:ph type="sldNum" sz="quarter" idx="11"/>
          </p:nvPr>
        </p:nvSpPr>
        <p:spPr/>
        <p:txBody>
          <a:bodyPr/>
          <a:lstStyle/>
          <a:p>
            <a:fld id="{54637A5F-2DAE-B642-9933-0C0B9D2C0F12}" type="slidenum">
              <a:rPr lang="en-US" smtClean="0"/>
              <a:pPr/>
              <a:t>‹#›</a:t>
            </a:fld>
            <a:endParaRPr lang="en-US" dirty="0"/>
          </a:p>
        </p:txBody>
      </p:sp>
      <p:sp>
        <p:nvSpPr>
          <p:cNvPr id="5" name="Title 10"/>
          <p:cNvSpPr>
            <a:spLocks noGrp="1"/>
          </p:cNvSpPr>
          <p:nvPr>
            <p:ph type="title" hasCustomPrompt="1"/>
          </p:nvPr>
        </p:nvSpPr>
        <p:spPr>
          <a:xfrm>
            <a:off x="145143" y="242663"/>
            <a:ext cx="8853714" cy="857250"/>
          </a:xfrm>
          <a:prstGeom prst="rect">
            <a:avLst/>
          </a:prstGeom>
        </p:spPr>
        <p:txBody>
          <a:bodyPr vert="horz"/>
          <a:lstStyle>
            <a:lvl1pPr algn="l">
              <a:defRPr sz="2200"/>
            </a:lvl1pPr>
          </a:lstStyle>
          <a:p>
            <a:r>
              <a:rPr lang="en-US" dirty="0"/>
              <a:t>Click to edit master title style</a:t>
            </a:r>
          </a:p>
        </p:txBody>
      </p:sp>
      <p:sp>
        <p:nvSpPr>
          <p:cNvPr id="7" name="Text Placeholder 8"/>
          <p:cNvSpPr>
            <a:spLocks noGrp="1"/>
          </p:cNvSpPr>
          <p:nvPr>
            <p:ph type="body" sz="quarter" idx="12"/>
          </p:nvPr>
        </p:nvSpPr>
        <p:spPr>
          <a:xfrm>
            <a:off x="189502" y="1359884"/>
            <a:ext cx="4114800" cy="430213"/>
          </a:xfrm>
          <a:prstGeom prst="rect">
            <a:avLst/>
          </a:prstGeom>
        </p:spPr>
        <p:txBody>
          <a:bodyPr/>
          <a:lstStyle>
            <a:lvl1pPr marL="0" indent="0">
              <a:buNone/>
              <a:defRPr sz="1500">
                <a:solidFill>
                  <a:schemeClr val="accent1"/>
                </a:solidFill>
                <a:latin typeface="+mj-lt"/>
              </a:defRPr>
            </a:lvl1pPr>
            <a:lvl2pPr marL="457200" indent="0">
              <a:buNone/>
              <a:defRPr/>
            </a:lvl2pPr>
          </a:lstStyle>
          <a:p>
            <a:pPr lvl="0"/>
            <a:endParaRPr lang="en-US" dirty="0"/>
          </a:p>
        </p:txBody>
      </p:sp>
      <p:sp>
        <p:nvSpPr>
          <p:cNvPr id="8" name="Text Placeholder 11"/>
          <p:cNvSpPr>
            <a:spLocks noGrp="1"/>
          </p:cNvSpPr>
          <p:nvPr>
            <p:ph type="body" sz="quarter" idx="13"/>
          </p:nvPr>
        </p:nvSpPr>
        <p:spPr>
          <a:xfrm>
            <a:off x="188910" y="1790698"/>
            <a:ext cx="4114800" cy="2217775"/>
          </a:xfrm>
          <a:prstGeom prst="rect">
            <a:avLst/>
          </a:prstGeom>
        </p:spPr>
        <p:txBody>
          <a:bodyPr numCol="1" spcCol="457200">
            <a:normAutofit/>
          </a:bodyPr>
          <a:lstStyle>
            <a:lvl1pPr marL="91440" indent="-91440">
              <a:lnSpc>
                <a:spcPct val="120000"/>
              </a:lnSpc>
              <a:spcBef>
                <a:spcPts val="0"/>
              </a:spcBef>
              <a:buClr>
                <a:schemeClr val="accent4"/>
              </a:buClr>
              <a:buSzPct val="75000"/>
              <a:buFont typeface="Arial" charset="0"/>
              <a:buChar char="•"/>
              <a:defRPr sz="1800" b="0" i="0">
                <a:latin typeface="Arial" charset="0"/>
                <a:ea typeface="Arial" charset="0"/>
                <a:cs typeface="Arial" charset="0"/>
              </a:defRPr>
            </a:lvl1pPr>
          </a:lstStyle>
          <a:p>
            <a:pPr lvl="0"/>
            <a:endParaRPr lang="en-US" dirty="0"/>
          </a:p>
        </p:txBody>
      </p:sp>
      <p:sp>
        <p:nvSpPr>
          <p:cNvPr id="14" name="Content Placeholder 13"/>
          <p:cNvSpPr>
            <a:spLocks noGrp="1"/>
          </p:cNvSpPr>
          <p:nvPr>
            <p:ph sz="quarter" idx="14"/>
          </p:nvPr>
        </p:nvSpPr>
        <p:spPr>
          <a:xfrm>
            <a:off x="4572000" y="1359884"/>
            <a:ext cx="4114800" cy="2648589"/>
          </a:xfrm>
          <a:prstGeom prst="rect">
            <a:avLst/>
          </a:prstGeom>
        </p:spPr>
        <p:txBody>
          <a:bodyPr>
            <a:normAutofit/>
          </a:bodyPr>
          <a:lstStyle>
            <a:lvl1pPr marL="0" indent="0">
              <a:lnSpc>
                <a:spcPct val="120000"/>
              </a:lnSpc>
              <a:spcBef>
                <a:spcPts val="0"/>
              </a:spcBef>
              <a:buClr>
                <a:schemeClr val="accent4"/>
              </a:buClr>
              <a:buSzPct val="75000"/>
              <a:buFont typeface="Arial" charset="0"/>
              <a:buNone/>
              <a:defRPr sz="1800">
                <a:solidFill>
                  <a:schemeClr val="tx1"/>
                </a:solidFill>
                <a:latin typeface="Arial" charset="0"/>
                <a:ea typeface="Arial" charset="0"/>
                <a:cs typeface="Arial" charset="0"/>
              </a:defRPr>
            </a:lvl1pPr>
          </a:lstStyle>
          <a:p>
            <a:pPr lvl="0"/>
            <a:endParaRPr lang="en-US" dirty="0"/>
          </a:p>
        </p:txBody>
      </p:sp>
    </p:spTree>
    <p:extLst>
      <p:ext uri="{BB962C8B-B14F-4D97-AF65-F5344CB8AC3E}">
        <p14:creationId xmlns:p14="http://schemas.microsoft.com/office/powerpoint/2010/main" val="8832646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5C6899B-568D-6240-B7CC-6C26D00958DF}" type="datetime4">
              <a:rPr lang="en-US" smtClean="0"/>
              <a:t>March 8, 2021</a:t>
            </a:fld>
            <a:endParaRPr lang="en-US" dirty="0"/>
          </a:p>
        </p:txBody>
      </p:sp>
      <p:sp>
        <p:nvSpPr>
          <p:cNvPr id="4" name="Slide Number Placeholder 3"/>
          <p:cNvSpPr>
            <a:spLocks noGrp="1"/>
          </p:cNvSpPr>
          <p:nvPr>
            <p:ph type="sldNum" sz="quarter" idx="11"/>
          </p:nvPr>
        </p:nvSpPr>
        <p:spPr/>
        <p:txBody>
          <a:bodyPr/>
          <a:lstStyle/>
          <a:p>
            <a:fld id="{54637A5F-2DAE-B642-9933-0C0B9D2C0F12}" type="slidenum">
              <a:rPr lang="en-US" smtClean="0"/>
              <a:pPr/>
              <a:t>‹#›</a:t>
            </a:fld>
            <a:endParaRPr lang="en-US" dirty="0"/>
          </a:p>
        </p:txBody>
      </p:sp>
      <p:sp>
        <p:nvSpPr>
          <p:cNvPr id="5" name="Title 10"/>
          <p:cNvSpPr>
            <a:spLocks noGrp="1"/>
          </p:cNvSpPr>
          <p:nvPr>
            <p:ph type="title" hasCustomPrompt="1"/>
          </p:nvPr>
        </p:nvSpPr>
        <p:spPr>
          <a:xfrm>
            <a:off x="145143" y="242663"/>
            <a:ext cx="8853714" cy="857250"/>
          </a:xfrm>
          <a:prstGeom prst="rect">
            <a:avLst/>
          </a:prstGeom>
        </p:spPr>
        <p:txBody>
          <a:bodyPr vert="horz"/>
          <a:lstStyle>
            <a:lvl1pPr algn="l">
              <a:defRPr sz="2200"/>
            </a:lvl1pPr>
          </a:lstStyle>
          <a:p>
            <a:r>
              <a:rPr lang="en-US" dirty="0"/>
              <a:t>Click to edit master title style</a:t>
            </a:r>
          </a:p>
        </p:txBody>
      </p:sp>
      <p:sp>
        <p:nvSpPr>
          <p:cNvPr id="6" name="Text Placeholder 8"/>
          <p:cNvSpPr>
            <a:spLocks noGrp="1"/>
          </p:cNvSpPr>
          <p:nvPr>
            <p:ph type="body" sz="quarter" idx="12"/>
          </p:nvPr>
        </p:nvSpPr>
        <p:spPr>
          <a:xfrm>
            <a:off x="189503" y="1359884"/>
            <a:ext cx="4148581" cy="430213"/>
          </a:xfrm>
          <a:prstGeom prst="rect">
            <a:avLst/>
          </a:prstGeom>
        </p:spPr>
        <p:txBody>
          <a:bodyPr/>
          <a:lstStyle>
            <a:lvl1pPr marL="0" indent="0">
              <a:buNone/>
              <a:defRPr sz="1500">
                <a:solidFill>
                  <a:schemeClr val="accent1"/>
                </a:solidFill>
                <a:latin typeface="+mj-lt"/>
              </a:defRPr>
            </a:lvl1pPr>
            <a:lvl2pPr marL="457200" indent="0">
              <a:buNone/>
              <a:defRPr/>
            </a:lvl2pPr>
          </a:lstStyle>
          <a:p>
            <a:pPr lvl="0"/>
            <a:endParaRPr lang="en-US" dirty="0"/>
          </a:p>
        </p:txBody>
      </p:sp>
      <p:sp>
        <p:nvSpPr>
          <p:cNvPr id="7" name="Text Placeholder 11"/>
          <p:cNvSpPr>
            <a:spLocks noGrp="1"/>
          </p:cNvSpPr>
          <p:nvPr>
            <p:ph type="body" sz="quarter" idx="13"/>
          </p:nvPr>
        </p:nvSpPr>
        <p:spPr>
          <a:xfrm>
            <a:off x="188910" y="1790698"/>
            <a:ext cx="8497890" cy="2217775"/>
          </a:xfrm>
          <a:prstGeom prst="rect">
            <a:avLst/>
          </a:prstGeom>
        </p:spPr>
        <p:txBody>
          <a:bodyPr numCol="2" spcCol="457200">
            <a:normAutofit/>
          </a:bodyPr>
          <a:lstStyle>
            <a:lvl1pPr marL="91440" indent="-91440">
              <a:lnSpc>
                <a:spcPct val="120000"/>
              </a:lnSpc>
              <a:spcBef>
                <a:spcPts val="0"/>
              </a:spcBef>
              <a:buClr>
                <a:schemeClr val="accent4"/>
              </a:buClr>
              <a:buSzPct val="75000"/>
              <a:buFont typeface="Arial" charset="0"/>
              <a:buChar char="•"/>
              <a:defRPr sz="1800" b="0" i="0">
                <a:latin typeface="Arial" charset="0"/>
                <a:ea typeface="Arial" charset="0"/>
                <a:cs typeface="Arial" charset="0"/>
              </a:defRPr>
            </a:lvl1pPr>
          </a:lstStyle>
          <a:p>
            <a:pPr lvl="0"/>
            <a:endParaRPr lang="en-US" dirty="0"/>
          </a:p>
        </p:txBody>
      </p:sp>
    </p:spTree>
    <p:extLst>
      <p:ext uri="{BB962C8B-B14F-4D97-AF65-F5344CB8AC3E}">
        <p14:creationId xmlns:p14="http://schemas.microsoft.com/office/powerpoint/2010/main" val="9599218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3-Column Content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5C6899B-568D-6240-B7CC-6C26D00958DF}" type="datetime4">
              <a:rPr lang="en-US" smtClean="0"/>
              <a:t>March 8, 2021</a:t>
            </a:fld>
            <a:endParaRPr lang="en-US" dirty="0"/>
          </a:p>
        </p:txBody>
      </p:sp>
      <p:sp>
        <p:nvSpPr>
          <p:cNvPr id="4" name="Slide Number Placeholder 3"/>
          <p:cNvSpPr>
            <a:spLocks noGrp="1"/>
          </p:cNvSpPr>
          <p:nvPr>
            <p:ph type="sldNum" sz="quarter" idx="11"/>
          </p:nvPr>
        </p:nvSpPr>
        <p:spPr/>
        <p:txBody>
          <a:bodyPr/>
          <a:lstStyle/>
          <a:p>
            <a:fld id="{54637A5F-2DAE-B642-9933-0C0B9D2C0F12}" type="slidenum">
              <a:rPr lang="en-US" smtClean="0"/>
              <a:pPr/>
              <a:t>‹#›</a:t>
            </a:fld>
            <a:endParaRPr lang="en-US" dirty="0"/>
          </a:p>
        </p:txBody>
      </p:sp>
      <p:sp>
        <p:nvSpPr>
          <p:cNvPr id="5" name="Title 10"/>
          <p:cNvSpPr>
            <a:spLocks noGrp="1"/>
          </p:cNvSpPr>
          <p:nvPr>
            <p:ph type="title" hasCustomPrompt="1"/>
          </p:nvPr>
        </p:nvSpPr>
        <p:spPr>
          <a:xfrm>
            <a:off x="145143" y="242663"/>
            <a:ext cx="8853714" cy="857250"/>
          </a:xfrm>
          <a:prstGeom prst="rect">
            <a:avLst/>
          </a:prstGeom>
        </p:spPr>
        <p:txBody>
          <a:bodyPr vert="horz"/>
          <a:lstStyle>
            <a:lvl1pPr algn="l">
              <a:defRPr sz="2200"/>
            </a:lvl1pPr>
          </a:lstStyle>
          <a:p>
            <a:r>
              <a:rPr lang="en-US" dirty="0"/>
              <a:t>Click to edit master title style</a:t>
            </a:r>
          </a:p>
        </p:txBody>
      </p:sp>
      <p:sp>
        <p:nvSpPr>
          <p:cNvPr id="19" name="Text Placeholder 8"/>
          <p:cNvSpPr>
            <a:spLocks noGrp="1"/>
          </p:cNvSpPr>
          <p:nvPr>
            <p:ph type="body" sz="quarter" idx="12"/>
          </p:nvPr>
        </p:nvSpPr>
        <p:spPr>
          <a:xfrm>
            <a:off x="346103" y="1666234"/>
            <a:ext cx="2615184" cy="361654"/>
          </a:xfrm>
          <a:prstGeom prst="rect">
            <a:avLst/>
          </a:prstGeom>
        </p:spPr>
        <p:txBody>
          <a:bodyPr/>
          <a:lstStyle>
            <a:lvl1pPr marL="0" indent="0" algn="ctr">
              <a:buNone/>
              <a:defRPr sz="1900">
                <a:solidFill>
                  <a:schemeClr val="accent1"/>
                </a:solidFill>
                <a:latin typeface="+mj-lt"/>
              </a:defRPr>
            </a:lvl1pPr>
            <a:lvl2pPr marL="457200" indent="0">
              <a:buNone/>
              <a:defRPr/>
            </a:lvl2pPr>
          </a:lstStyle>
          <a:p>
            <a:pPr lvl="0"/>
            <a:endParaRPr lang="en-US" dirty="0"/>
          </a:p>
        </p:txBody>
      </p:sp>
      <p:sp>
        <p:nvSpPr>
          <p:cNvPr id="24" name="Text Placeholder 22"/>
          <p:cNvSpPr>
            <a:spLocks noGrp="1"/>
          </p:cNvSpPr>
          <p:nvPr>
            <p:ph type="body" sz="quarter" idx="16"/>
          </p:nvPr>
        </p:nvSpPr>
        <p:spPr>
          <a:xfrm>
            <a:off x="346103" y="2020088"/>
            <a:ext cx="2615184" cy="2221992"/>
          </a:xfrm>
          <a:prstGeom prst="rect">
            <a:avLst/>
          </a:prstGeom>
        </p:spPr>
        <p:txBody>
          <a:bodyPr/>
          <a:lstStyle>
            <a:lvl1pPr marL="0" indent="0" algn="ctr">
              <a:buNone/>
              <a:defRPr sz="1500">
                <a:solidFill>
                  <a:schemeClr val="tx1"/>
                </a:solidFill>
                <a:latin typeface="Arial" charset="0"/>
                <a:ea typeface="Arial" charset="0"/>
                <a:cs typeface="Arial" charset="0"/>
              </a:defRPr>
            </a:lvl1pPr>
          </a:lstStyle>
          <a:p>
            <a:pPr lvl="0"/>
            <a:endParaRPr lang="en-US" dirty="0"/>
          </a:p>
        </p:txBody>
      </p:sp>
      <p:sp>
        <p:nvSpPr>
          <p:cNvPr id="27" name="Text Placeholder 8"/>
          <p:cNvSpPr>
            <a:spLocks noGrp="1"/>
          </p:cNvSpPr>
          <p:nvPr>
            <p:ph type="body" sz="quarter" idx="17"/>
          </p:nvPr>
        </p:nvSpPr>
        <p:spPr>
          <a:xfrm>
            <a:off x="6186399" y="1666234"/>
            <a:ext cx="2615184" cy="361654"/>
          </a:xfrm>
          <a:prstGeom prst="rect">
            <a:avLst/>
          </a:prstGeom>
        </p:spPr>
        <p:txBody>
          <a:bodyPr/>
          <a:lstStyle>
            <a:lvl1pPr marL="0" indent="0" algn="ctr">
              <a:buNone/>
              <a:defRPr sz="1900">
                <a:solidFill>
                  <a:schemeClr val="accent1"/>
                </a:solidFill>
                <a:latin typeface="+mj-lt"/>
              </a:defRPr>
            </a:lvl1pPr>
            <a:lvl2pPr marL="457200" indent="0">
              <a:buNone/>
              <a:defRPr/>
            </a:lvl2pPr>
          </a:lstStyle>
          <a:p>
            <a:pPr lvl="0"/>
            <a:endParaRPr lang="en-US" dirty="0"/>
          </a:p>
        </p:txBody>
      </p:sp>
      <p:sp>
        <p:nvSpPr>
          <p:cNvPr id="28" name="Text Placeholder 22"/>
          <p:cNvSpPr>
            <a:spLocks noGrp="1"/>
          </p:cNvSpPr>
          <p:nvPr>
            <p:ph type="body" sz="quarter" idx="18"/>
          </p:nvPr>
        </p:nvSpPr>
        <p:spPr>
          <a:xfrm>
            <a:off x="6186399" y="2020088"/>
            <a:ext cx="2615184" cy="2221992"/>
          </a:xfrm>
          <a:prstGeom prst="rect">
            <a:avLst/>
          </a:prstGeom>
        </p:spPr>
        <p:txBody>
          <a:bodyPr/>
          <a:lstStyle>
            <a:lvl1pPr marL="0" indent="0" algn="ctr">
              <a:buNone/>
              <a:defRPr sz="1500">
                <a:solidFill>
                  <a:schemeClr val="tx1"/>
                </a:solidFill>
                <a:latin typeface="Arial" charset="0"/>
                <a:ea typeface="Arial" charset="0"/>
                <a:cs typeface="Arial" charset="0"/>
              </a:defRPr>
            </a:lvl1pPr>
          </a:lstStyle>
          <a:p>
            <a:pPr lvl="0"/>
            <a:endParaRPr lang="en-US" dirty="0"/>
          </a:p>
        </p:txBody>
      </p:sp>
      <p:sp>
        <p:nvSpPr>
          <p:cNvPr id="29" name="Text Placeholder 8"/>
          <p:cNvSpPr>
            <a:spLocks noGrp="1"/>
          </p:cNvSpPr>
          <p:nvPr>
            <p:ph type="body" sz="quarter" idx="19"/>
          </p:nvPr>
        </p:nvSpPr>
        <p:spPr>
          <a:xfrm>
            <a:off x="3266251" y="1666234"/>
            <a:ext cx="2615184" cy="361654"/>
          </a:xfrm>
          <a:prstGeom prst="rect">
            <a:avLst/>
          </a:prstGeom>
        </p:spPr>
        <p:txBody>
          <a:bodyPr/>
          <a:lstStyle>
            <a:lvl1pPr marL="0" indent="0" algn="ctr">
              <a:buNone/>
              <a:defRPr sz="1900">
                <a:solidFill>
                  <a:schemeClr val="accent1"/>
                </a:solidFill>
                <a:latin typeface="+mj-lt"/>
              </a:defRPr>
            </a:lvl1pPr>
            <a:lvl2pPr marL="457200" indent="0">
              <a:buNone/>
              <a:defRPr/>
            </a:lvl2pPr>
          </a:lstStyle>
          <a:p>
            <a:pPr lvl="0"/>
            <a:endParaRPr lang="en-US" dirty="0"/>
          </a:p>
        </p:txBody>
      </p:sp>
      <p:sp>
        <p:nvSpPr>
          <p:cNvPr id="30" name="Text Placeholder 22"/>
          <p:cNvSpPr>
            <a:spLocks noGrp="1"/>
          </p:cNvSpPr>
          <p:nvPr>
            <p:ph type="body" sz="quarter" idx="20"/>
          </p:nvPr>
        </p:nvSpPr>
        <p:spPr>
          <a:xfrm>
            <a:off x="3266251" y="2020088"/>
            <a:ext cx="2615184" cy="2221992"/>
          </a:xfrm>
          <a:prstGeom prst="rect">
            <a:avLst/>
          </a:prstGeom>
        </p:spPr>
        <p:txBody>
          <a:bodyPr/>
          <a:lstStyle>
            <a:lvl1pPr marL="0" indent="0" algn="ctr">
              <a:buNone/>
              <a:defRPr sz="1500">
                <a:solidFill>
                  <a:schemeClr val="tx1"/>
                </a:solidFill>
                <a:latin typeface="Arial" charset="0"/>
                <a:ea typeface="Arial" charset="0"/>
                <a:cs typeface="Arial" charset="0"/>
              </a:defRPr>
            </a:lvl1pPr>
          </a:lstStyle>
          <a:p>
            <a:pPr lvl="0"/>
            <a:endParaRPr lang="en-US" dirty="0"/>
          </a:p>
        </p:txBody>
      </p:sp>
    </p:spTree>
    <p:extLst>
      <p:ext uri="{BB962C8B-B14F-4D97-AF65-F5344CB8AC3E}">
        <p14:creationId xmlns:p14="http://schemas.microsoft.com/office/powerpoint/2010/main" val="11413161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5C6899B-568D-6240-B7CC-6C26D00958DF}" type="datetime4">
              <a:rPr lang="en-US" smtClean="0"/>
              <a:t>March 8, 2021</a:t>
            </a:fld>
            <a:endParaRPr lang="en-US" dirty="0"/>
          </a:p>
        </p:txBody>
      </p:sp>
      <p:sp>
        <p:nvSpPr>
          <p:cNvPr id="4" name="Slide Number Placeholder 3"/>
          <p:cNvSpPr>
            <a:spLocks noGrp="1"/>
          </p:cNvSpPr>
          <p:nvPr>
            <p:ph type="sldNum" sz="quarter" idx="11"/>
          </p:nvPr>
        </p:nvSpPr>
        <p:spPr/>
        <p:txBody>
          <a:bodyPr/>
          <a:lstStyle/>
          <a:p>
            <a:fld id="{54637A5F-2DAE-B642-9933-0C0B9D2C0F12}" type="slidenum">
              <a:rPr lang="en-US" smtClean="0"/>
              <a:pPr/>
              <a:t>‹#›</a:t>
            </a:fld>
            <a:endParaRPr lang="en-US" dirty="0"/>
          </a:p>
        </p:txBody>
      </p:sp>
      <p:sp>
        <p:nvSpPr>
          <p:cNvPr id="5" name="Text Placeholder 16"/>
          <p:cNvSpPr>
            <a:spLocks noGrp="1"/>
          </p:cNvSpPr>
          <p:nvPr>
            <p:ph type="body" sz="quarter" idx="13"/>
          </p:nvPr>
        </p:nvSpPr>
        <p:spPr>
          <a:xfrm>
            <a:off x="3445442" y="920750"/>
            <a:ext cx="5241358" cy="822960"/>
          </a:xfrm>
          <a:prstGeom prst="rect">
            <a:avLst/>
          </a:prstGeom>
        </p:spPr>
        <p:txBody>
          <a:bodyPr anchor="b"/>
          <a:lstStyle>
            <a:lvl1pPr marL="0" indent="0">
              <a:buNone/>
              <a:defRPr sz="1500">
                <a:solidFill>
                  <a:schemeClr val="accent1"/>
                </a:solidFill>
                <a:latin typeface="+mj-lt"/>
              </a:defRPr>
            </a:lvl1pPr>
          </a:lstStyle>
          <a:p>
            <a:pPr lvl="0"/>
            <a:endParaRPr lang="en-US" dirty="0"/>
          </a:p>
        </p:txBody>
      </p:sp>
      <p:sp>
        <p:nvSpPr>
          <p:cNvPr id="7" name="Text Placeholder 26"/>
          <p:cNvSpPr>
            <a:spLocks noGrp="1"/>
          </p:cNvSpPr>
          <p:nvPr>
            <p:ph type="body" sz="quarter" idx="16"/>
          </p:nvPr>
        </p:nvSpPr>
        <p:spPr>
          <a:xfrm>
            <a:off x="3451864" y="1743711"/>
            <a:ext cx="5234936" cy="2656840"/>
          </a:xfrm>
          <a:prstGeom prst="rect">
            <a:avLst/>
          </a:prstGeom>
        </p:spPr>
        <p:txBody>
          <a:bodyPr/>
          <a:lstStyle>
            <a:lvl1pPr marL="0" indent="-256032">
              <a:lnSpc>
                <a:spcPct val="155000"/>
              </a:lnSpc>
              <a:spcBef>
                <a:spcPts val="0"/>
              </a:spcBef>
              <a:buClr>
                <a:srgbClr val="00AAE7"/>
              </a:buClr>
              <a:buFont typeface=".LucidaGrandeUI" charset="0"/>
              <a:buChar char="→"/>
              <a:defRPr sz="1200">
                <a:solidFill>
                  <a:schemeClr val="tx1"/>
                </a:solidFill>
                <a:latin typeface="Arial" charset="0"/>
                <a:ea typeface="Arial" charset="0"/>
                <a:cs typeface="Arial" charset="0"/>
              </a:defRPr>
            </a:lvl1pPr>
          </a:lstStyle>
          <a:p>
            <a:pPr lvl="0"/>
            <a:endParaRPr lang="en-US" dirty="0"/>
          </a:p>
        </p:txBody>
      </p:sp>
      <p:sp>
        <p:nvSpPr>
          <p:cNvPr id="8" name="Picture Placeholder 14"/>
          <p:cNvSpPr>
            <a:spLocks noGrp="1"/>
          </p:cNvSpPr>
          <p:nvPr>
            <p:ph type="pic" sz="quarter" idx="12"/>
          </p:nvPr>
        </p:nvSpPr>
        <p:spPr>
          <a:xfrm>
            <a:off x="-134645" y="901518"/>
            <a:ext cx="3154680" cy="3502152"/>
          </a:xfrm>
          <a:prstGeom prst="roundRect">
            <a:avLst>
              <a:gd name="adj" fmla="val 3015"/>
            </a:avLst>
          </a:prstGeom>
          <a:solidFill>
            <a:schemeClr val="bg1"/>
          </a:solidFill>
          <a:ln>
            <a:noFill/>
          </a:ln>
          <a:effectLst>
            <a:outerShdw blurRad="254000" dist="76200" dir="2700000" algn="tl" rotWithShape="0">
              <a:schemeClr val="accent6">
                <a:alpha val="25000"/>
              </a:schemeClr>
            </a:outerShdw>
          </a:effectLst>
        </p:spPr>
        <p:txBody>
          <a:bodyPr anchor="ctr"/>
          <a:lstStyle>
            <a:lvl1pPr marL="0" indent="0" algn="ctr">
              <a:buNone/>
              <a:defRPr/>
            </a:lvl1pPr>
          </a:lstStyle>
          <a:p>
            <a:endParaRPr lang="en-US" dirty="0"/>
          </a:p>
        </p:txBody>
      </p:sp>
      <p:sp>
        <p:nvSpPr>
          <p:cNvPr id="9" name="Title 10"/>
          <p:cNvSpPr>
            <a:spLocks noGrp="1"/>
          </p:cNvSpPr>
          <p:nvPr>
            <p:ph type="title" hasCustomPrompt="1"/>
          </p:nvPr>
        </p:nvSpPr>
        <p:spPr>
          <a:xfrm>
            <a:off x="145143" y="242663"/>
            <a:ext cx="8853714" cy="527754"/>
          </a:xfrm>
          <a:prstGeom prst="rect">
            <a:avLst/>
          </a:prstGeom>
        </p:spPr>
        <p:txBody>
          <a:bodyPr vert="horz"/>
          <a:lstStyle>
            <a:lvl1pPr algn="l">
              <a:defRPr sz="2200"/>
            </a:lvl1pPr>
          </a:lstStyle>
          <a:p>
            <a:r>
              <a:rPr lang="en-US" dirty="0"/>
              <a:t>Click to edit master title style</a:t>
            </a:r>
          </a:p>
        </p:txBody>
      </p:sp>
    </p:spTree>
    <p:extLst>
      <p:ext uri="{BB962C8B-B14F-4D97-AF65-F5344CB8AC3E}">
        <p14:creationId xmlns:p14="http://schemas.microsoft.com/office/powerpoint/2010/main" val="1125682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mage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5C6899B-568D-6240-B7CC-6C26D00958DF}" type="datetime4">
              <a:rPr lang="en-US" smtClean="0"/>
              <a:t>March 8, 2021</a:t>
            </a:fld>
            <a:endParaRPr lang="en-US" dirty="0"/>
          </a:p>
        </p:txBody>
      </p:sp>
      <p:sp>
        <p:nvSpPr>
          <p:cNvPr id="4" name="Slide Number Placeholder 3"/>
          <p:cNvSpPr>
            <a:spLocks noGrp="1"/>
          </p:cNvSpPr>
          <p:nvPr>
            <p:ph type="sldNum" sz="quarter" idx="11"/>
          </p:nvPr>
        </p:nvSpPr>
        <p:spPr/>
        <p:txBody>
          <a:bodyPr/>
          <a:lstStyle/>
          <a:p>
            <a:fld id="{54637A5F-2DAE-B642-9933-0C0B9D2C0F12}" type="slidenum">
              <a:rPr lang="en-US" smtClean="0"/>
              <a:pPr/>
              <a:t>‹#›</a:t>
            </a:fld>
            <a:endParaRPr lang="en-US" dirty="0"/>
          </a:p>
        </p:txBody>
      </p:sp>
      <p:sp>
        <p:nvSpPr>
          <p:cNvPr id="8" name="Picture Placeholder 6"/>
          <p:cNvSpPr>
            <a:spLocks noGrp="1"/>
          </p:cNvSpPr>
          <p:nvPr>
            <p:ph type="pic" sz="quarter" idx="12"/>
          </p:nvPr>
        </p:nvSpPr>
        <p:spPr>
          <a:xfrm>
            <a:off x="2176463" y="601882"/>
            <a:ext cx="6967537" cy="3656917"/>
          </a:xfrm>
          <a:prstGeom prst="rect">
            <a:avLst/>
          </a:prstGeom>
          <a:solidFill>
            <a:schemeClr val="bg1"/>
          </a:solidFill>
          <a:effectLst>
            <a:outerShdw blurRad="127000" dist="38100" dir="8400000" algn="ctr" rotWithShape="0">
              <a:srgbClr val="000000">
                <a:alpha val="25000"/>
              </a:srgbClr>
            </a:outerShdw>
          </a:effectLst>
        </p:spPr>
        <p:txBody>
          <a:bodyPr anchor="ctr"/>
          <a:lstStyle>
            <a:lvl1pPr marL="0" indent="0" algn="ctr">
              <a:buNone/>
              <a:defRPr/>
            </a:lvl1pPr>
          </a:lstStyle>
          <a:p>
            <a:endParaRPr lang="en-US" dirty="0"/>
          </a:p>
        </p:txBody>
      </p:sp>
      <p:sp>
        <p:nvSpPr>
          <p:cNvPr id="9" name="Title 10"/>
          <p:cNvSpPr>
            <a:spLocks noGrp="1"/>
          </p:cNvSpPr>
          <p:nvPr>
            <p:ph type="title"/>
          </p:nvPr>
        </p:nvSpPr>
        <p:spPr>
          <a:xfrm>
            <a:off x="209205" y="1504710"/>
            <a:ext cx="1758491" cy="1851262"/>
          </a:xfrm>
          <a:prstGeom prst="rect">
            <a:avLst/>
          </a:prstGeom>
        </p:spPr>
        <p:txBody>
          <a:bodyPr vert="horz" anchor="ctr"/>
          <a:lstStyle>
            <a:lvl1pPr algn="l">
              <a:defRPr sz="1900"/>
            </a:lvl1pPr>
          </a:lstStyle>
          <a:p>
            <a:endParaRPr lang="en-US" dirty="0"/>
          </a:p>
        </p:txBody>
      </p:sp>
    </p:spTree>
    <p:extLst>
      <p:ext uri="{BB962C8B-B14F-4D97-AF65-F5344CB8AC3E}">
        <p14:creationId xmlns:p14="http://schemas.microsoft.com/office/powerpoint/2010/main" val="13821531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25D1F19-2DAA-224A-9D47-925C0494D4B3}" type="datetime4">
              <a:rPr lang="en-US" smtClean="0"/>
              <a:t>March 8, 2021</a:t>
            </a:fld>
            <a:endParaRPr lang="en-US" dirty="0"/>
          </a:p>
        </p:txBody>
      </p:sp>
      <p:sp>
        <p:nvSpPr>
          <p:cNvPr id="6" name="Slide Number Placeholder 5"/>
          <p:cNvSpPr>
            <a:spLocks noGrp="1"/>
          </p:cNvSpPr>
          <p:nvPr>
            <p:ph type="sldNum" sz="quarter" idx="12"/>
          </p:nvPr>
        </p:nvSpPr>
        <p:spPr/>
        <p:txBody>
          <a:bodyPr/>
          <a:lstStyle/>
          <a:p>
            <a:fld id="{54637A5F-2DAE-B642-9933-0C0B9D2C0F12}" type="slidenum">
              <a:rPr lang="en-US" smtClean="0"/>
              <a:t>‹#›</a:t>
            </a:fld>
            <a:endParaRPr lang="en-US" dirty="0"/>
          </a:p>
        </p:txBody>
      </p:sp>
    </p:spTree>
    <p:extLst>
      <p:ext uri="{BB962C8B-B14F-4D97-AF65-F5344CB8AC3E}">
        <p14:creationId xmlns:p14="http://schemas.microsoft.com/office/powerpoint/2010/main" val="3353090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304800" y="0"/>
            <a:ext cx="8534400" cy="854000"/>
          </a:xfrm>
          <a:prstGeom prst="rect">
            <a:avLst/>
          </a:prstGeom>
        </p:spPr>
        <p:txBody>
          <a:bodyPr>
            <a:normAutofit/>
          </a:bodyPr>
          <a:lstStyle>
            <a:lvl1pPr>
              <a:defRPr sz="2550"/>
            </a:lvl1pPr>
          </a:lstStyle>
          <a:p>
            <a:r>
              <a:rPr lang="en-US" dirty="0"/>
              <a:t>Click to edit Master title style</a:t>
            </a:r>
          </a:p>
        </p:txBody>
      </p:sp>
      <p:sp>
        <p:nvSpPr>
          <p:cNvPr id="4" name="Text Placeholder 2"/>
          <p:cNvSpPr>
            <a:spLocks noGrp="1"/>
          </p:cNvSpPr>
          <p:nvPr>
            <p:ph idx="1"/>
          </p:nvPr>
        </p:nvSpPr>
        <p:spPr>
          <a:xfrm>
            <a:off x="457200" y="1200151"/>
            <a:ext cx="8229600" cy="3394472"/>
          </a:xfrm>
          <a:prstGeom prst="rect">
            <a:avLst/>
          </a:prstGeom>
        </p:spPr>
        <p:txBody>
          <a:bodyPr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066337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71450"/>
            <a:ext cx="8534400" cy="62865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200150"/>
            <a:ext cx="8458200" cy="3486150"/>
          </a:xfrm>
          <a:prstGeom prst="rect">
            <a:avLst/>
          </a:prstGeom>
        </p:spPr>
        <p:txBody>
          <a:bodyPr/>
          <a:lstStyle>
            <a:lvl1pPr>
              <a:defRPr>
                <a:solidFill>
                  <a:srgbClr val="240059"/>
                </a:solidFill>
              </a:defRPr>
            </a:lvl1pPr>
            <a:lvl2pPr>
              <a:defRPr>
                <a:solidFill>
                  <a:srgbClr val="00685C"/>
                </a:solidFill>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833083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stretch>
            <a:fillRect/>
          </a:stretch>
        </p:blipFill>
        <p:spPr>
          <a:xfrm>
            <a:off x="0" y="0"/>
            <a:ext cx="9144000" cy="4619625"/>
          </a:xfrm>
          <a:prstGeom prst="rect">
            <a:avLst/>
          </a:prstGeom>
        </p:spPr>
      </p:pic>
      <p:sp>
        <p:nvSpPr>
          <p:cNvPr id="10" name="Title 7"/>
          <p:cNvSpPr>
            <a:spLocks noGrp="1"/>
          </p:cNvSpPr>
          <p:nvPr>
            <p:ph type="title"/>
          </p:nvPr>
        </p:nvSpPr>
        <p:spPr>
          <a:xfrm>
            <a:off x="191105" y="1542896"/>
            <a:ext cx="4224696" cy="1541389"/>
          </a:xfrm>
        </p:spPr>
        <p:txBody>
          <a:bodyPr anchor="t">
            <a:normAutofit/>
          </a:bodyPr>
          <a:lstStyle>
            <a:lvl1pPr algn="l">
              <a:defRPr sz="3600">
                <a:solidFill>
                  <a:schemeClr val="tx1"/>
                </a:solidFill>
              </a:defRPr>
            </a:lvl1pPr>
          </a:lstStyle>
          <a:p>
            <a:r>
              <a:rPr lang="en-US"/>
              <a:t>Click to edit Master title style</a:t>
            </a:r>
            <a:endParaRPr lang="en-US" dirty="0"/>
          </a:p>
        </p:txBody>
      </p:sp>
      <p:sp>
        <p:nvSpPr>
          <p:cNvPr id="11" name="Text Placeholder 27"/>
          <p:cNvSpPr>
            <a:spLocks noGrp="1"/>
          </p:cNvSpPr>
          <p:nvPr>
            <p:ph type="body" sz="quarter" idx="12" hasCustomPrompt="1"/>
          </p:nvPr>
        </p:nvSpPr>
        <p:spPr>
          <a:xfrm>
            <a:off x="208583" y="1330091"/>
            <a:ext cx="5535455" cy="212806"/>
          </a:xfrm>
        </p:spPr>
        <p:txBody>
          <a:bodyPr>
            <a:normAutofit/>
          </a:bodyPr>
          <a:lstStyle>
            <a:lvl1pPr marL="0" indent="0">
              <a:buFont typeface="Arial"/>
              <a:buNone/>
              <a:defRPr sz="900">
                <a:solidFill>
                  <a:schemeClr val="tx1"/>
                </a:solidFill>
                <a:latin typeface="Arial"/>
                <a:cs typeface="Arial"/>
              </a:defRPr>
            </a:lvl1pPr>
            <a:lvl2pPr marL="457200" indent="0">
              <a:buFont typeface="Arial"/>
              <a:buNone/>
              <a:defRPr sz="900">
                <a:solidFill>
                  <a:schemeClr val="bg1"/>
                </a:solidFill>
                <a:latin typeface="Arial"/>
                <a:cs typeface="Arial"/>
              </a:defRPr>
            </a:lvl2pPr>
            <a:lvl3pPr marL="914400" indent="0">
              <a:buFont typeface="Arial"/>
              <a:buNone/>
              <a:defRPr sz="900">
                <a:solidFill>
                  <a:schemeClr val="bg1"/>
                </a:solidFill>
                <a:latin typeface="Arial"/>
                <a:cs typeface="Arial"/>
              </a:defRPr>
            </a:lvl3pPr>
            <a:lvl4pPr marL="1371600" indent="0">
              <a:buFont typeface="Arial"/>
              <a:buNone/>
              <a:defRPr sz="900">
                <a:solidFill>
                  <a:schemeClr val="bg1"/>
                </a:solidFill>
                <a:latin typeface="Arial"/>
                <a:cs typeface="Arial"/>
              </a:defRPr>
            </a:lvl4pPr>
            <a:lvl5pPr marL="1828800" indent="0">
              <a:buFont typeface="Arial"/>
              <a:buNone/>
              <a:defRPr sz="900">
                <a:solidFill>
                  <a:schemeClr val="bg1"/>
                </a:solidFill>
                <a:latin typeface="Arial"/>
                <a:cs typeface="Arial"/>
              </a:defRPr>
            </a:lvl5pPr>
          </a:lstStyle>
          <a:p>
            <a:pPr lvl="0"/>
            <a:r>
              <a:rPr lang="en-US" dirty="0"/>
              <a:t>CLICK TO EDIT MASTER TEXT STYLES</a:t>
            </a:r>
          </a:p>
        </p:txBody>
      </p:sp>
      <p:sp>
        <p:nvSpPr>
          <p:cNvPr id="12" name="Text Placeholder 29"/>
          <p:cNvSpPr>
            <a:spLocks noGrp="1"/>
          </p:cNvSpPr>
          <p:nvPr>
            <p:ph type="body" sz="quarter" idx="13"/>
          </p:nvPr>
        </p:nvSpPr>
        <p:spPr>
          <a:xfrm>
            <a:off x="191105" y="3132138"/>
            <a:ext cx="4741490" cy="914400"/>
          </a:xfrm>
        </p:spPr>
        <p:txBody>
          <a:bodyPr>
            <a:noAutofit/>
          </a:bodyPr>
          <a:lstStyle>
            <a:lvl1pPr marL="0" indent="0">
              <a:buNone/>
              <a:defRPr sz="1600">
                <a:solidFill>
                  <a:schemeClr val="tx1"/>
                </a:solidFill>
                <a:latin typeface="Arial"/>
                <a:cs typeface="Arial"/>
              </a:defRPr>
            </a:lvl1pPr>
            <a:lvl2pPr marL="457200" indent="0">
              <a:buNone/>
              <a:defRPr sz="1600">
                <a:solidFill>
                  <a:srgbClr val="FFFFFF"/>
                </a:solidFill>
                <a:latin typeface="Arial"/>
                <a:cs typeface="Arial"/>
              </a:defRPr>
            </a:lvl2pPr>
            <a:lvl3pPr marL="914400" indent="0">
              <a:buNone/>
              <a:defRPr sz="1600">
                <a:solidFill>
                  <a:srgbClr val="FFFFFF"/>
                </a:solidFill>
                <a:latin typeface="Arial"/>
                <a:cs typeface="Arial"/>
              </a:defRPr>
            </a:lvl3pPr>
            <a:lvl4pPr marL="1371600" indent="0">
              <a:buNone/>
              <a:defRPr sz="1600">
                <a:solidFill>
                  <a:srgbClr val="FFFFFF"/>
                </a:solidFill>
                <a:latin typeface="Arial"/>
                <a:cs typeface="Arial"/>
              </a:defRPr>
            </a:lvl4pPr>
            <a:lvl5pPr marL="1828800" indent="0">
              <a:buNone/>
              <a:defRPr sz="1600">
                <a:solidFill>
                  <a:srgbClr val="FFFFFF"/>
                </a:solidFill>
                <a:latin typeface="Arial"/>
                <a:cs typeface="Arial"/>
              </a:defRPr>
            </a:lvl5pPr>
          </a:lstStyle>
          <a:p>
            <a:pPr lvl="0"/>
            <a:r>
              <a:rPr lang="en-US"/>
              <a:t>Click to edit Master text styles</a:t>
            </a:r>
          </a:p>
        </p:txBody>
      </p:sp>
    </p:spTree>
    <p:extLst>
      <p:ext uri="{BB962C8B-B14F-4D97-AF65-F5344CB8AC3E}">
        <p14:creationId xmlns:p14="http://schemas.microsoft.com/office/powerpoint/2010/main" val="40171954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srcRect l="857" t="859" r="857" b="666"/>
          <a:stretch/>
        </p:blipFill>
        <p:spPr>
          <a:xfrm>
            <a:off x="0" y="2"/>
            <a:ext cx="9143999" cy="5143498"/>
          </a:xfrm>
          <a:prstGeom prst="rect">
            <a:avLst/>
          </a:prstGeom>
        </p:spPr>
      </p:pic>
      <p:pic>
        <p:nvPicPr>
          <p:cNvPr id="3" name="Picture 2"/>
          <p:cNvPicPr>
            <a:picLocks noChangeAspect="1"/>
          </p:cNvPicPr>
          <p:nvPr userDrawn="1"/>
        </p:nvPicPr>
        <p:blipFill>
          <a:blip r:embed="rId3"/>
          <a:stretch>
            <a:fillRect/>
          </a:stretch>
        </p:blipFill>
        <p:spPr>
          <a:xfrm>
            <a:off x="292475" y="4264250"/>
            <a:ext cx="718431" cy="366352"/>
          </a:xfrm>
          <a:prstGeom prst="rect">
            <a:avLst/>
          </a:prstGeom>
        </p:spPr>
      </p:pic>
      <p:sp>
        <p:nvSpPr>
          <p:cNvPr id="10" name="Title 7"/>
          <p:cNvSpPr>
            <a:spLocks noGrp="1"/>
          </p:cNvSpPr>
          <p:nvPr>
            <p:ph type="title"/>
          </p:nvPr>
        </p:nvSpPr>
        <p:spPr>
          <a:xfrm>
            <a:off x="191105" y="1542896"/>
            <a:ext cx="6582228" cy="1541389"/>
          </a:xfrm>
        </p:spPr>
        <p:txBody>
          <a:bodyPr anchor="t">
            <a:normAutofit/>
          </a:bodyPr>
          <a:lstStyle>
            <a:lvl1pPr algn="l">
              <a:defRPr sz="3600">
                <a:solidFill>
                  <a:schemeClr val="bg1"/>
                </a:solidFill>
              </a:defRPr>
            </a:lvl1pPr>
          </a:lstStyle>
          <a:p>
            <a:r>
              <a:rPr lang="en-US"/>
              <a:t>Click to edit Master title style</a:t>
            </a:r>
            <a:endParaRPr lang="en-US" dirty="0"/>
          </a:p>
        </p:txBody>
      </p:sp>
      <p:sp>
        <p:nvSpPr>
          <p:cNvPr id="11" name="Text Placeholder 27"/>
          <p:cNvSpPr>
            <a:spLocks noGrp="1"/>
          </p:cNvSpPr>
          <p:nvPr>
            <p:ph type="body" sz="quarter" idx="12" hasCustomPrompt="1"/>
          </p:nvPr>
        </p:nvSpPr>
        <p:spPr>
          <a:xfrm>
            <a:off x="208583" y="1330091"/>
            <a:ext cx="5535455" cy="212806"/>
          </a:xfrm>
        </p:spPr>
        <p:txBody>
          <a:bodyPr>
            <a:normAutofit/>
          </a:bodyPr>
          <a:lstStyle>
            <a:lvl1pPr marL="0" indent="0">
              <a:buFont typeface="Arial"/>
              <a:buNone/>
              <a:defRPr sz="900">
                <a:solidFill>
                  <a:schemeClr val="bg1"/>
                </a:solidFill>
                <a:latin typeface="Arial"/>
                <a:cs typeface="Arial"/>
              </a:defRPr>
            </a:lvl1pPr>
            <a:lvl2pPr marL="457200" indent="0">
              <a:buFont typeface="Arial"/>
              <a:buNone/>
              <a:defRPr sz="900">
                <a:solidFill>
                  <a:schemeClr val="bg1"/>
                </a:solidFill>
                <a:latin typeface="Arial"/>
                <a:cs typeface="Arial"/>
              </a:defRPr>
            </a:lvl2pPr>
            <a:lvl3pPr marL="914400" indent="0">
              <a:buFont typeface="Arial"/>
              <a:buNone/>
              <a:defRPr sz="900">
                <a:solidFill>
                  <a:schemeClr val="bg1"/>
                </a:solidFill>
                <a:latin typeface="Arial"/>
                <a:cs typeface="Arial"/>
              </a:defRPr>
            </a:lvl3pPr>
            <a:lvl4pPr marL="1371600" indent="0">
              <a:buFont typeface="Arial"/>
              <a:buNone/>
              <a:defRPr sz="900">
                <a:solidFill>
                  <a:schemeClr val="bg1"/>
                </a:solidFill>
                <a:latin typeface="Arial"/>
                <a:cs typeface="Arial"/>
              </a:defRPr>
            </a:lvl4pPr>
            <a:lvl5pPr marL="1828800" indent="0">
              <a:buFont typeface="Arial"/>
              <a:buNone/>
              <a:defRPr sz="900">
                <a:solidFill>
                  <a:schemeClr val="bg1"/>
                </a:solidFill>
                <a:latin typeface="Arial"/>
                <a:cs typeface="Arial"/>
              </a:defRPr>
            </a:lvl5pPr>
          </a:lstStyle>
          <a:p>
            <a:pPr lvl="0"/>
            <a:r>
              <a:rPr lang="en-US" dirty="0"/>
              <a:t>CLICK TO EDIT MASTER TEXT STYLES</a:t>
            </a:r>
          </a:p>
        </p:txBody>
      </p:sp>
      <p:sp>
        <p:nvSpPr>
          <p:cNvPr id="12" name="Text Placeholder 29"/>
          <p:cNvSpPr>
            <a:spLocks noGrp="1"/>
          </p:cNvSpPr>
          <p:nvPr>
            <p:ph type="body" sz="quarter" idx="13"/>
          </p:nvPr>
        </p:nvSpPr>
        <p:spPr>
          <a:xfrm>
            <a:off x="191105" y="3132138"/>
            <a:ext cx="4741490" cy="914400"/>
          </a:xfrm>
        </p:spPr>
        <p:txBody>
          <a:bodyPr>
            <a:noAutofit/>
          </a:bodyPr>
          <a:lstStyle>
            <a:lvl1pPr marL="0" indent="0">
              <a:buNone/>
              <a:defRPr sz="1600">
                <a:solidFill>
                  <a:srgbClr val="FFFFFF"/>
                </a:solidFill>
                <a:latin typeface="Arial"/>
                <a:cs typeface="Arial"/>
              </a:defRPr>
            </a:lvl1pPr>
            <a:lvl2pPr marL="457200" indent="0">
              <a:buNone/>
              <a:defRPr sz="1600">
                <a:solidFill>
                  <a:srgbClr val="FFFFFF"/>
                </a:solidFill>
                <a:latin typeface="Arial"/>
                <a:cs typeface="Arial"/>
              </a:defRPr>
            </a:lvl2pPr>
            <a:lvl3pPr marL="914400" indent="0">
              <a:buNone/>
              <a:defRPr sz="1600">
                <a:solidFill>
                  <a:srgbClr val="FFFFFF"/>
                </a:solidFill>
                <a:latin typeface="Arial"/>
                <a:cs typeface="Arial"/>
              </a:defRPr>
            </a:lvl3pPr>
            <a:lvl4pPr marL="1371600" indent="0">
              <a:buNone/>
              <a:defRPr sz="1600">
                <a:solidFill>
                  <a:srgbClr val="FFFFFF"/>
                </a:solidFill>
                <a:latin typeface="Arial"/>
                <a:cs typeface="Arial"/>
              </a:defRPr>
            </a:lvl4pPr>
            <a:lvl5pPr marL="1828800" indent="0">
              <a:buNone/>
              <a:defRPr sz="1600">
                <a:solidFill>
                  <a:srgbClr val="FFFFFF"/>
                </a:solidFill>
                <a:latin typeface="Arial"/>
                <a:cs typeface="Arial"/>
              </a:defRPr>
            </a:lvl5pPr>
          </a:lstStyle>
          <a:p>
            <a:pPr lvl="0"/>
            <a:r>
              <a:rPr lang="en-US"/>
              <a:t>Click to edit Master text styles</a:t>
            </a:r>
          </a:p>
        </p:txBody>
      </p:sp>
    </p:spTree>
    <p:extLst>
      <p:ext uri="{BB962C8B-B14F-4D97-AF65-F5344CB8AC3E}">
        <p14:creationId xmlns:p14="http://schemas.microsoft.com/office/powerpoint/2010/main" val="28083373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200150"/>
            <a:ext cx="4152900" cy="3486150"/>
          </a:xfrm>
          <a:prstGeom prst="rect">
            <a:avLst/>
          </a:prstGeom>
        </p:spPr>
        <p:txBody>
          <a:bodyPr/>
          <a:lstStyle>
            <a:lvl1pPr>
              <a:defRPr sz="2100">
                <a:solidFill>
                  <a:srgbClr val="240059"/>
                </a:solidFill>
              </a:defRPr>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762500" y="1200150"/>
            <a:ext cx="4152900" cy="3486150"/>
          </a:xfrm>
          <a:prstGeom prst="rect">
            <a:avLst/>
          </a:prstGeom>
        </p:spPr>
        <p:txBody>
          <a:bodyPr/>
          <a:lstStyle>
            <a:lvl1pPr>
              <a:defRPr sz="2100">
                <a:solidFill>
                  <a:srgbClr val="240059"/>
                </a:solidFill>
              </a:defRPr>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p:cNvSpPr>
            <a:spLocks noGrp="1"/>
          </p:cNvSpPr>
          <p:nvPr>
            <p:ph type="title"/>
          </p:nvPr>
        </p:nvSpPr>
        <p:spPr>
          <a:xfrm>
            <a:off x="304800" y="171450"/>
            <a:ext cx="8534400" cy="62865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2113244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Bullets 1 Column">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srcRect l="857" t="859" r="857" b="666"/>
          <a:stretch/>
        </p:blipFill>
        <p:spPr>
          <a:xfrm>
            <a:off x="1" y="2"/>
            <a:ext cx="9143999" cy="175217"/>
          </a:xfrm>
          <a:prstGeom prst="rect">
            <a:avLst/>
          </a:prstGeom>
        </p:spPr>
      </p:pic>
      <p:sp>
        <p:nvSpPr>
          <p:cNvPr id="5" name="Content Placeholder 4"/>
          <p:cNvSpPr>
            <a:spLocks noGrp="1"/>
          </p:cNvSpPr>
          <p:nvPr>
            <p:ph sz="quarter" idx="11" hasCustomPrompt="1"/>
          </p:nvPr>
        </p:nvSpPr>
        <p:spPr>
          <a:xfrm>
            <a:off x="457200" y="1202212"/>
            <a:ext cx="8229600" cy="3197438"/>
          </a:xfrm>
        </p:spPr>
        <p:txBody>
          <a:bodyPr wrap="square" tIns="274320" bIns="274320" anchor="ctr">
            <a:normAutofit/>
          </a:bodyPr>
          <a:lstStyle>
            <a:lvl1pPr>
              <a:defRPr sz="2997"/>
            </a:lvl1pPr>
            <a:lvl2pPr>
              <a:defRPr sz="2598"/>
            </a:lvl2pPr>
            <a:lvl3pPr>
              <a:defRPr sz="1998"/>
            </a:lvl3pPr>
            <a:lvl4pPr>
              <a:defRPr sz="1998"/>
            </a:lvl4pPr>
            <a:lvl5pPr>
              <a:defRPr sz="1998"/>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3">
            <a:extLst>
              <a:ext uri="{FF2B5EF4-FFF2-40B4-BE49-F238E27FC236}">
                <a16:creationId xmlns:a16="http://schemas.microsoft.com/office/drawing/2014/main" id="{AB800DBE-4F51-2C4C-AD40-9C2EF60495E9}"/>
              </a:ext>
            </a:extLst>
          </p:cNvPr>
          <p:cNvSpPr>
            <a:spLocks noGrp="1"/>
          </p:cNvSpPr>
          <p:nvPr>
            <p:ph type="dt" sz="half" idx="2"/>
          </p:nvPr>
        </p:nvSpPr>
        <p:spPr>
          <a:xfrm>
            <a:off x="6281056" y="4778827"/>
            <a:ext cx="2133600" cy="273591"/>
          </a:xfrm>
          <a:prstGeom prst="rect">
            <a:avLst/>
          </a:prstGeom>
        </p:spPr>
        <p:txBody>
          <a:bodyPr vert="horz" lIns="0" tIns="0" rIns="0" bIns="0" rtlCol="0" anchor="ctr"/>
          <a:lstStyle>
            <a:lvl1pPr algn="r">
              <a:defRPr sz="599" kern="600" spc="100">
                <a:solidFill>
                  <a:schemeClr val="tx1"/>
                </a:solidFill>
                <a:latin typeface="Arial Regular"/>
                <a:cs typeface="Arial Regular"/>
              </a:defRPr>
            </a:lvl1pPr>
          </a:lstStyle>
          <a:p>
            <a:fld id="{4EC81867-FDA1-8942-93C7-D4A3C6ACDEA8}" type="datetime4">
              <a:rPr lang="en-US" smtClean="0"/>
              <a:pPr/>
              <a:t>March 8, 2021</a:t>
            </a:fld>
            <a:endParaRPr lang="en-US" dirty="0"/>
          </a:p>
        </p:txBody>
      </p:sp>
      <p:sp>
        <p:nvSpPr>
          <p:cNvPr id="10" name="Slide Number Placeholder 5">
            <a:extLst>
              <a:ext uri="{FF2B5EF4-FFF2-40B4-BE49-F238E27FC236}">
                <a16:creationId xmlns:a16="http://schemas.microsoft.com/office/drawing/2014/main" id="{ECB4E5BD-B76D-BF4C-B79F-D870DD043EF9}"/>
              </a:ext>
            </a:extLst>
          </p:cNvPr>
          <p:cNvSpPr>
            <a:spLocks noGrp="1"/>
          </p:cNvSpPr>
          <p:nvPr>
            <p:ph type="sldNum" sz="quarter" idx="4"/>
          </p:nvPr>
        </p:nvSpPr>
        <p:spPr>
          <a:xfrm>
            <a:off x="8593667" y="4778827"/>
            <a:ext cx="321734" cy="273591"/>
          </a:xfrm>
          <a:prstGeom prst="rect">
            <a:avLst/>
          </a:prstGeom>
        </p:spPr>
        <p:txBody>
          <a:bodyPr vert="horz" lIns="0" tIns="0" rIns="0" bIns="0" rtlCol="0" anchor="ctr"/>
          <a:lstStyle>
            <a:lvl1pPr algn="r">
              <a:defRPr sz="599">
                <a:solidFill>
                  <a:schemeClr val="tx1"/>
                </a:solidFill>
                <a:latin typeface="Arial Regular"/>
                <a:cs typeface="Arial Regular"/>
              </a:defRPr>
            </a:lvl1pPr>
          </a:lstStyle>
          <a:p>
            <a:fld id="{54637A5F-2DAE-B642-9933-0C0B9D2C0F12}" type="slidenum">
              <a:rPr lang="en-US" smtClean="0"/>
              <a:pPr/>
              <a:t>‹#›</a:t>
            </a:fld>
            <a:endParaRPr lang="en-US" dirty="0"/>
          </a:p>
        </p:txBody>
      </p:sp>
      <p:sp>
        <p:nvSpPr>
          <p:cNvPr id="7" name="Title 1">
            <a:extLst>
              <a:ext uri="{FF2B5EF4-FFF2-40B4-BE49-F238E27FC236}">
                <a16:creationId xmlns:a16="http://schemas.microsoft.com/office/drawing/2014/main" id="{4BEC9E14-98C0-224A-A1E3-71F96C722875}"/>
              </a:ext>
            </a:extLst>
          </p:cNvPr>
          <p:cNvSpPr>
            <a:spLocks noGrp="1"/>
          </p:cNvSpPr>
          <p:nvPr>
            <p:ph type="title"/>
          </p:nvPr>
        </p:nvSpPr>
        <p:spPr>
          <a:xfrm>
            <a:off x="228599" y="288657"/>
            <a:ext cx="8686800" cy="685166"/>
          </a:xfrm>
        </p:spPr>
        <p:txBody>
          <a:bodyPr/>
          <a:lstStyle/>
          <a:p>
            <a:endParaRPr lang="en-US" dirty="0"/>
          </a:p>
        </p:txBody>
      </p:sp>
    </p:spTree>
    <p:extLst>
      <p:ext uri="{BB962C8B-B14F-4D97-AF65-F5344CB8AC3E}">
        <p14:creationId xmlns:p14="http://schemas.microsoft.com/office/powerpoint/2010/main" val="29972567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Bullets 1 Column">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srcRect l="857" t="859" r="857" b="666"/>
          <a:stretch/>
        </p:blipFill>
        <p:spPr>
          <a:xfrm>
            <a:off x="1" y="2"/>
            <a:ext cx="9143999" cy="175217"/>
          </a:xfrm>
          <a:prstGeom prst="rect">
            <a:avLst/>
          </a:prstGeom>
        </p:spPr>
      </p:pic>
      <p:sp>
        <p:nvSpPr>
          <p:cNvPr id="7" name="Date Placeholder 3"/>
          <p:cNvSpPr>
            <a:spLocks noGrp="1"/>
          </p:cNvSpPr>
          <p:nvPr>
            <p:ph type="dt" sz="half" idx="2"/>
          </p:nvPr>
        </p:nvSpPr>
        <p:spPr>
          <a:xfrm>
            <a:off x="6281056" y="4778827"/>
            <a:ext cx="2133600" cy="273591"/>
          </a:xfrm>
          <a:prstGeom prst="rect">
            <a:avLst/>
          </a:prstGeom>
        </p:spPr>
        <p:txBody>
          <a:bodyPr vert="horz" lIns="91440" tIns="45720" rIns="91440" bIns="45720" rtlCol="0" anchor="ctr"/>
          <a:lstStyle>
            <a:lvl1pPr algn="r">
              <a:defRPr sz="599" kern="600" spc="100">
                <a:solidFill>
                  <a:schemeClr val="tx1">
                    <a:tint val="75000"/>
                  </a:schemeClr>
                </a:solidFill>
                <a:latin typeface="Arial Regular"/>
                <a:cs typeface="Arial Regular"/>
              </a:defRPr>
            </a:lvl1pPr>
          </a:lstStyle>
          <a:p>
            <a:fld id="{4EC81867-FDA1-8942-93C7-D4A3C6ACDEA8}" type="datetime4">
              <a:rPr lang="en-US" smtClean="0"/>
              <a:t>March 8, 2021</a:t>
            </a:fld>
            <a:endParaRPr lang="en-US" dirty="0"/>
          </a:p>
        </p:txBody>
      </p:sp>
      <p:sp>
        <p:nvSpPr>
          <p:cNvPr id="9" name="Slide Number Placeholder 5"/>
          <p:cNvSpPr>
            <a:spLocks noGrp="1"/>
          </p:cNvSpPr>
          <p:nvPr>
            <p:ph type="sldNum" sz="quarter" idx="4"/>
          </p:nvPr>
        </p:nvSpPr>
        <p:spPr>
          <a:xfrm>
            <a:off x="8593667" y="4778827"/>
            <a:ext cx="359231" cy="273591"/>
          </a:xfrm>
          <a:prstGeom prst="rect">
            <a:avLst/>
          </a:prstGeom>
        </p:spPr>
        <p:txBody>
          <a:bodyPr vert="horz" lIns="91440" tIns="45720" rIns="91440" bIns="45720" rtlCol="0" anchor="ctr"/>
          <a:lstStyle>
            <a:lvl1pPr algn="r">
              <a:defRPr sz="599">
                <a:solidFill>
                  <a:schemeClr val="tx1">
                    <a:tint val="75000"/>
                  </a:schemeClr>
                </a:solidFill>
                <a:latin typeface="Arial Regular"/>
                <a:cs typeface="Arial Regular"/>
              </a:defRPr>
            </a:lvl1pPr>
          </a:lstStyle>
          <a:p>
            <a:fld id="{54637A5F-2DAE-B642-9933-0C0B9D2C0F12}" type="slidenum">
              <a:rPr lang="en-US" smtClean="0"/>
              <a:pPr/>
              <a:t>‹#›</a:t>
            </a:fld>
            <a:endParaRPr lang="en-US" dirty="0"/>
          </a:p>
        </p:txBody>
      </p:sp>
      <p:sp>
        <p:nvSpPr>
          <p:cNvPr id="5" name="Content Placeholder 4"/>
          <p:cNvSpPr>
            <a:spLocks noGrp="1"/>
          </p:cNvSpPr>
          <p:nvPr>
            <p:ph sz="quarter" idx="11"/>
          </p:nvPr>
        </p:nvSpPr>
        <p:spPr>
          <a:xfrm>
            <a:off x="228599" y="1088865"/>
            <a:ext cx="8686800" cy="3522408"/>
          </a:xfrm>
        </p:spPr>
        <p:txBody>
          <a:bodyPr wrap="square" tIns="274320" bIns="274320" anchor="ctr">
            <a:normAutofit/>
          </a:bodyPr>
          <a:lstStyle>
            <a:lvl1pPr>
              <a:defRPr sz="3197"/>
            </a:lvl1pPr>
            <a:lvl2pPr>
              <a:defRPr sz="2797"/>
            </a:lvl2pPr>
            <a:lvl3pPr>
              <a:defRPr sz="2398"/>
            </a:lvl3pPr>
            <a:lvl4pPr>
              <a:defRPr sz="1998"/>
            </a:lvl4pPr>
            <a:lvl5pPr>
              <a:defRPr sz="199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2"/>
          <p:cNvSpPr>
            <a:spLocks noGrp="1"/>
          </p:cNvSpPr>
          <p:nvPr>
            <p:ph type="body" sz="quarter" idx="12" hasCustomPrompt="1"/>
          </p:nvPr>
        </p:nvSpPr>
        <p:spPr>
          <a:xfrm>
            <a:off x="228600" y="175219"/>
            <a:ext cx="8686800" cy="913554"/>
          </a:xfrm>
        </p:spPr>
        <p:txBody>
          <a:bodyPr>
            <a:normAutofit/>
          </a:bodyPr>
          <a:lstStyle>
            <a:lvl1pPr marL="0" indent="0">
              <a:spcBef>
                <a:spcPts val="0"/>
              </a:spcBef>
              <a:buNone/>
              <a:defRPr sz="3597" baseline="0">
                <a:solidFill>
                  <a:schemeClr val="accent1"/>
                </a:solidFill>
                <a:latin typeface="Georgia" charset="0"/>
                <a:ea typeface="Georgia" charset="0"/>
                <a:cs typeface="Georgia" charset="0"/>
              </a:defRPr>
            </a:lvl1pPr>
            <a:lvl2pPr marL="456789" indent="0">
              <a:buNone/>
              <a:defRPr sz="4396">
                <a:solidFill>
                  <a:schemeClr val="bg1"/>
                </a:solidFill>
                <a:latin typeface="Georgia" charset="0"/>
                <a:ea typeface="Georgia" charset="0"/>
                <a:cs typeface="Georgia" charset="0"/>
              </a:defRPr>
            </a:lvl2pPr>
            <a:lvl3pPr marL="913577" indent="0">
              <a:buNone/>
              <a:defRPr sz="4396">
                <a:solidFill>
                  <a:schemeClr val="bg1"/>
                </a:solidFill>
                <a:latin typeface="Georgia" charset="0"/>
                <a:ea typeface="Georgia" charset="0"/>
                <a:cs typeface="Georgia" charset="0"/>
              </a:defRPr>
            </a:lvl3pPr>
            <a:lvl4pPr marL="1370366" indent="0">
              <a:buNone/>
              <a:defRPr sz="4396">
                <a:solidFill>
                  <a:schemeClr val="bg1"/>
                </a:solidFill>
                <a:latin typeface="Georgia" charset="0"/>
                <a:ea typeface="Georgia" charset="0"/>
                <a:cs typeface="Georgia" charset="0"/>
              </a:defRPr>
            </a:lvl4pPr>
            <a:lvl5pPr marL="1827154" indent="0">
              <a:buNone/>
              <a:defRPr sz="4396">
                <a:solidFill>
                  <a:schemeClr val="bg1"/>
                </a:solidFill>
                <a:latin typeface="Georgia" charset="0"/>
                <a:ea typeface="Georgia" charset="0"/>
                <a:cs typeface="Georgia" charset="0"/>
              </a:defRPr>
            </a:lvl5pPr>
          </a:lstStyle>
          <a:p>
            <a:pPr lvl="0"/>
            <a:r>
              <a:rPr lang="en-US"/>
              <a:t>Click to Edit Title</a:t>
            </a:r>
          </a:p>
        </p:txBody>
      </p:sp>
    </p:spTree>
    <p:extLst>
      <p:ext uri="{BB962C8B-B14F-4D97-AF65-F5344CB8AC3E}">
        <p14:creationId xmlns:p14="http://schemas.microsoft.com/office/powerpoint/2010/main" val="14900142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itle + Subtitle 2 Column">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18E01DC-D023-2444-AC1B-7B91572F9D6B}" type="datetime4">
              <a:rPr lang="en-US" smtClean="0"/>
              <a:t>March 8, 2021</a:t>
            </a:fld>
            <a:endParaRPr lang="en-US" dirty="0"/>
          </a:p>
        </p:txBody>
      </p:sp>
      <p:sp>
        <p:nvSpPr>
          <p:cNvPr id="4" name="Slide Number Placeholder 3"/>
          <p:cNvSpPr>
            <a:spLocks noGrp="1"/>
          </p:cNvSpPr>
          <p:nvPr>
            <p:ph type="sldNum" sz="quarter" idx="11"/>
          </p:nvPr>
        </p:nvSpPr>
        <p:spPr/>
        <p:txBody>
          <a:bodyPr/>
          <a:lstStyle/>
          <a:p>
            <a:fld id="{54637A5F-2DAE-B642-9933-0C0B9D2C0F12}" type="slidenum">
              <a:rPr lang="en-US" smtClean="0"/>
              <a:pPr/>
              <a:t>‹#›</a:t>
            </a:fld>
            <a:endParaRPr lang="en-US" dirty="0"/>
          </a:p>
        </p:txBody>
      </p:sp>
      <p:pic>
        <p:nvPicPr>
          <p:cNvPr id="5" name="Picture 4"/>
          <p:cNvPicPr>
            <a:picLocks noChangeAspect="1"/>
          </p:cNvPicPr>
          <p:nvPr userDrawn="1"/>
        </p:nvPicPr>
        <p:blipFill rotWithShape="1">
          <a:blip r:embed="rId2"/>
          <a:srcRect l="857" t="859" r="857" b="666"/>
          <a:stretch/>
        </p:blipFill>
        <p:spPr>
          <a:xfrm>
            <a:off x="1" y="2"/>
            <a:ext cx="9143999" cy="175217"/>
          </a:xfrm>
          <a:prstGeom prst="rect">
            <a:avLst/>
          </a:prstGeom>
        </p:spPr>
      </p:pic>
      <p:sp>
        <p:nvSpPr>
          <p:cNvPr id="7" name="Text Placeholder 4"/>
          <p:cNvSpPr>
            <a:spLocks noGrp="1"/>
          </p:cNvSpPr>
          <p:nvPr>
            <p:ph type="body" sz="quarter" idx="12" hasCustomPrompt="1"/>
          </p:nvPr>
        </p:nvSpPr>
        <p:spPr>
          <a:xfrm>
            <a:off x="4578531" y="1238445"/>
            <a:ext cx="4336869" cy="730843"/>
          </a:xfrm>
        </p:spPr>
        <p:txBody>
          <a:bodyPr tIns="0" rIns="274320" bIns="0" anchor="b" anchorCtr="0">
            <a:normAutofit/>
          </a:bodyPr>
          <a:lstStyle>
            <a:lvl1pPr marL="0" indent="0">
              <a:spcBef>
                <a:spcPts val="0"/>
              </a:spcBef>
              <a:buFontTx/>
              <a:buNone/>
              <a:defRPr sz="2797">
                <a:solidFill>
                  <a:srgbClr val="ED8B00"/>
                </a:solidFill>
                <a:latin typeface="Georgia" charset="0"/>
                <a:ea typeface="Georgia" charset="0"/>
                <a:cs typeface="Georgia" charset="0"/>
              </a:defRPr>
            </a:lvl1pPr>
          </a:lstStyle>
          <a:p>
            <a:pPr lvl="0"/>
            <a:r>
              <a:rPr lang="en-US"/>
              <a:t>Click to Edit Subtitle</a:t>
            </a:r>
          </a:p>
        </p:txBody>
      </p:sp>
      <p:sp>
        <p:nvSpPr>
          <p:cNvPr id="8" name="Content Placeholder 4"/>
          <p:cNvSpPr>
            <a:spLocks noGrp="1"/>
          </p:cNvSpPr>
          <p:nvPr>
            <p:ph sz="quarter" idx="19"/>
          </p:nvPr>
        </p:nvSpPr>
        <p:spPr>
          <a:xfrm>
            <a:off x="4578530" y="1969288"/>
            <a:ext cx="4336868" cy="2499726"/>
          </a:xfrm>
        </p:spPr>
        <p:txBody>
          <a:bodyPr wrap="square" tIns="91440" rIns="274320" bIns="0" anchor="t" anchorCtr="0">
            <a:normAutofit/>
          </a:bodyPr>
          <a:lstStyle>
            <a:lvl1pPr>
              <a:defRPr sz="2797"/>
            </a:lvl1pPr>
            <a:lvl2pPr>
              <a:defRPr sz="2398"/>
            </a:lvl2pPr>
            <a:lvl3pPr>
              <a:defRPr sz="1998"/>
            </a:lvl3pPr>
            <a:lvl4pPr>
              <a:defRPr sz="1998"/>
            </a:lvl4pPr>
            <a:lvl5pPr>
              <a:defRPr sz="199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4"/>
          <p:cNvSpPr>
            <a:spLocks noGrp="1"/>
          </p:cNvSpPr>
          <p:nvPr>
            <p:ph type="body" sz="quarter" idx="20" hasCustomPrompt="1"/>
          </p:nvPr>
        </p:nvSpPr>
        <p:spPr>
          <a:xfrm>
            <a:off x="228600" y="1238445"/>
            <a:ext cx="4336869" cy="730843"/>
          </a:xfrm>
        </p:spPr>
        <p:txBody>
          <a:bodyPr tIns="0" rIns="274320" bIns="0" anchor="b" anchorCtr="0">
            <a:normAutofit/>
          </a:bodyPr>
          <a:lstStyle>
            <a:lvl1pPr marL="0" indent="0">
              <a:spcBef>
                <a:spcPts val="0"/>
              </a:spcBef>
              <a:buFontTx/>
              <a:buNone/>
              <a:defRPr sz="2797">
                <a:solidFill>
                  <a:srgbClr val="ED8B00"/>
                </a:solidFill>
                <a:latin typeface="Georgia" charset="0"/>
                <a:ea typeface="Georgia" charset="0"/>
                <a:cs typeface="Georgia" charset="0"/>
              </a:defRPr>
            </a:lvl1pPr>
          </a:lstStyle>
          <a:p>
            <a:pPr lvl="0"/>
            <a:r>
              <a:rPr lang="en-US"/>
              <a:t>Click to Edit Subtitle</a:t>
            </a:r>
          </a:p>
        </p:txBody>
      </p:sp>
      <p:sp>
        <p:nvSpPr>
          <p:cNvPr id="10" name="Content Placeholder 4"/>
          <p:cNvSpPr>
            <a:spLocks noGrp="1"/>
          </p:cNvSpPr>
          <p:nvPr>
            <p:ph sz="quarter" idx="21"/>
          </p:nvPr>
        </p:nvSpPr>
        <p:spPr>
          <a:xfrm>
            <a:off x="228599" y="1969288"/>
            <a:ext cx="4336868" cy="2499726"/>
          </a:xfrm>
        </p:spPr>
        <p:txBody>
          <a:bodyPr wrap="square" tIns="91440" rIns="274320" bIns="0" anchor="t" anchorCtr="0">
            <a:normAutofit/>
          </a:bodyPr>
          <a:lstStyle>
            <a:lvl1pPr>
              <a:defRPr sz="2797"/>
            </a:lvl1pPr>
            <a:lvl2pPr>
              <a:defRPr sz="2398"/>
            </a:lvl2pPr>
            <a:lvl3pPr>
              <a:defRPr sz="1998"/>
            </a:lvl3pPr>
            <a:lvl4pPr>
              <a:defRPr sz="1998"/>
            </a:lvl4pPr>
            <a:lvl5pPr>
              <a:defRPr sz="199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2"/>
          <p:cNvSpPr>
            <a:spLocks noGrp="1"/>
          </p:cNvSpPr>
          <p:nvPr>
            <p:ph type="body" sz="quarter" idx="22" hasCustomPrompt="1"/>
          </p:nvPr>
        </p:nvSpPr>
        <p:spPr>
          <a:xfrm>
            <a:off x="228600" y="175219"/>
            <a:ext cx="8686800" cy="913554"/>
          </a:xfrm>
        </p:spPr>
        <p:txBody>
          <a:bodyPr>
            <a:normAutofit/>
          </a:bodyPr>
          <a:lstStyle>
            <a:lvl1pPr marL="0" indent="0">
              <a:spcBef>
                <a:spcPts val="0"/>
              </a:spcBef>
              <a:buNone/>
              <a:defRPr sz="3597" baseline="0">
                <a:solidFill>
                  <a:schemeClr val="accent1"/>
                </a:solidFill>
                <a:latin typeface="Georgia" charset="0"/>
                <a:ea typeface="Georgia" charset="0"/>
                <a:cs typeface="Georgia" charset="0"/>
              </a:defRPr>
            </a:lvl1pPr>
            <a:lvl2pPr marL="456789" indent="0">
              <a:buNone/>
              <a:defRPr sz="4396">
                <a:solidFill>
                  <a:schemeClr val="bg1"/>
                </a:solidFill>
                <a:latin typeface="Georgia" charset="0"/>
                <a:ea typeface="Georgia" charset="0"/>
                <a:cs typeface="Georgia" charset="0"/>
              </a:defRPr>
            </a:lvl2pPr>
            <a:lvl3pPr marL="913577" indent="0">
              <a:buNone/>
              <a:defRPr sz="4396">
                <a:solidFill>
                  <a:schemeClr val="bg1"/>
                </a:solidFill>
                <a:latin typeface="Georgia" charset="0"/>
                <a:ea typeface="Georgia" charset="0"/>
                <a:cs typeface="Georgia" charset="0"/>
              </a:defRPr>
            </a:lvl3pPr>
            <a:lvl4pPr marL="1370366" indent="0">
              <a:buNone/>
              <a:defRPr sz="4396">
                <a:solidFill>
                  <a:schemeClr val="bg1"/>
                </a:solidFill>
                <a:latin typeface="Georgia" charset="0"/>
                <a:ea typeface="Georgia" charset="0"/>
                <a:cs typeface="Georgia" charset="0"/>
              </a:defRPr>
            </a:lvl4pPr>
            <a:lvl5pPr marL="1827154" indent="0">
              <a:buNone/>
              <a:defRPr sz="4396">
                <a:solidFill>
                  <a:schemeClr val="bg1"/>
                </a:solidFill>
                <a:latin typeface="Georgia" charset="0"/>
                <a:ea typeface="Georgia" charset="0"/>
                <a:cs typeface="Georgia" charset="0"/>
              </a:defRPr>
            </a:lvl5pPr>
          </a:lstStyle>
          <a:p>
            <a:pPr lvl="0"/>
            <a:r>
              <a:rPr lang="en-US"/>
              <a:t>Click to Edit Title</a:t>
            </a:r>
          </a:p>
        </p:txBody>
      </p:sp>
    </p:spTree>
    <p:extLst>
      <p:ext uri="{BB962C8B-B14F-4D97-AF65-F5344CB8AC3E}">
        <p14:creationId xmlns:p14="http://schemas.microsoft.com/office/powerpoint/2010/main" val="6662434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srcRect l="857" t="859" r="857" b="666"/>
          <a:stretch/>
        </p:blipFill>
        <p:spPr>
          <a:xfrm>
            <a:off x="0" y="2"/>
            <a:ext cx="9143999" cy="5143498"/>
          </a:xfrm>
          <a:prstGeom prst="rect">
            <a:avLst/>
          </a:prstGeom>
        </p:spPr>
      </p:pic>
      <p:pic>
        <p:nvPicPr>
          <p:cNvPr id="3" name="Picture 2"/>
          <p:cNvPicPr>
            <a:picLocks noChangeAspect="1"/>
          </p:cNvPicPr>
          <p:nvPr userDrawn="1"/>
        </p:nvPicPr>
        <p:blipFill>
          <a:blip r:embed="rId3"/>
          <a:stretch>
            <a:fillRect/>
          </a:stretch>
        </p:blipFill>
        <p:spPr>
          <a:xfrm>
            <a:off x="292475" y="4264250"/>
            <a:ext cx="718431" cy="366352"/>
          </a:xfrm>
          <a:prstGeom prst="rect">
            <a:avLst/>
          </a:prstGeom>
        </p:spPr>
      </p:pic>
      <p:sp>
        <p:nvSpPr>
          <p:cNvPr id="10" name="Title 7"/>
          <p:cNvSpPr>
            <a:spLocks noGrp="1"/>
          </p:cNvSpPr>
          <p:nvPr>
            <p:ph type="title"/>
          </p:nvPr>
        </p:nvSpPr>
        <p:spPr>
          <a:xfrm>
            <a:off x="191105" y="1542896"/>
            <a:ext cx="6582228" cy="1541389"/>
          </a:xfrm>
        </p:spPr>
        <p:txBody>
          <a:bodyPr anchor="t">
            <a:normAutofit/>
          </a:bodyPr>
          <a:lstStyle>
            <a:lvl1pPr algn="l">
              <a:defRPr sz="3600">
                <a:solidFill>
                  <a:schemeClr val="bg1"/>
                </a:solidFill>
              </a:defRPr>
            </a:lvl1pPr>
          </a:lstStyle>
          <a:p>
            <a:r>
              <a:rPr lang="en-US"/>
              <a:t>Click to edit Master title style</a:t>
            </a:r>
            <a:endParaRPr lang="en-US" dirty="0"/>
          </a:p>
        </p:txBody>
      </p:sp>
      <p:sp>
        <p:nvSpPr>
          <p:cNvPr id="11" name="Text Placeholder 27"/>
          <p:cNvSpPr>
            <a:spLocks noGrp="1"/>
          </p:cNvSpPr>
          <p:nvPr>
            <p:ph type="body" sz="quarter" idx="12" hasCustomPrompt="1"/>
          </p:nvPr>
        </p:nvSpPr>
        <p:spPr>
          <a:xfrm>
            <a:off x="208583" y="1330091"/>
            <a:ext cx="5535455" cy="212806"/>
          </a:xfrm>
        </p:spPr>
        <p:txBody>
          <a:bodyPr>
            <a:normAutofit/>
          </a:bodyPr>
          <a:lstStyle>
            <a:lvl1pPr marL="0" indent="0">
              <a:buFont typeface="Arial"/>
              <a:buNone/>
              <a:defRPr sz="900">
                <a:solidFill>
                  <a:schemeClr val="bg1"/>
                </a:solidFill>
                <a:latin typeface="Arial"/>
                <a:cs typeface="Arial"/>
              </a:defRPr>
            </a:lvl1pPr>
            <a:lvl2pPr marL="457200" indent="0">
              <a:buFont typeface="Arial"/>
              <a:buNone/>
              <a:defRPr sz="900">
                <a:solidFill>
                  <a:schemeClr val="bg1"/>
                </a:solidFill>
                <a:latin typeface="Arial"/>
                <a:cs typeface="Arial"/>
              </a:defRPr>
            </a:lvl2pPr>
            <a:lvl3pPr marL="914400" indent="0">
              <a:buFont typeface="Arial"/>
              <a:buNone/>
              <a:defRPr sz="900">
                <a:solidFill>
                  <a:schemeClr val="bg1"/>
                </a:solidFill>
                <a:latin typeface="Arial"/>
                <a:cs typeface="Arial"/>
              </a:defRPr>
            </a:lvl3pPr>
            <a:lvl4pPr marL="1371600" indent="0">
              <a:buFont typeface="Arial"/>
              <a:buNone/>
              <a:defRPr sz="900">
                <a:solidFill>
                  <a:schemeClr val="bg1"/>
                </a:solidFill>
                <a:latin typeface="Arial"/>
                <a:cs typeface="Arial"/>
              </a:defRPr>
            </a:lvl4pPr>
            <a:lvl5pPr marL="1828800" indent="0">
              <a:buFont typeface="Arial"/>
              <a:buNone/>
              <a:defRPr sz="900">
                <a:solidFill>
                  <a:schemeClr val="bg1"/>
                </a:solidFill>
                <a:latin typeface="Arial"/>
                <a:cs typeface="Arial"/>
              </a:defRPr>
            </a:lvl5pPr>
          </a:lstStyle>
          <a:p>
            <a:pPr lvl="0"/>
            <a:r>
              <a:rPr lang="en-US" dirty="0"/>
              <a:t>CLICK TO EDIT MASTER TEXT STYLES</a:t>
            </a:r>
          </a:p>
        </p:txBody>
      </p:sp>
      <p:sp>
        <p:nvSpPr>
          <p:cNvPr id="12" name="Text Placeholder 29"/>
          <p:cNvSpPr>
            <a:spLocks noGrp="1"/>
          </p:cNvSpPr>
          <p:nvPr>
            <p:ph type="body" sz="quarter" idx="13"/>
          </p:nvPr>
        </p:nvSpPr>
        <p:spPr>
          <a:xfrm>
            <a:off x="191105" y="3132138"/>
            <a:ext cx="4741490" cy="914400"/>
          </a:xfrm>
        </p:spPr>
        <p:txBody>
          <a:bodyPr>
            <a:noAutofit/>
          </a:bodyPr>
          <a:lstStyle>
            <a:lvl1pPr marL="0" indent="0">
              <a:buNone/>
              <a:defRPr sz="1600">
                <a:solidFill>
                  <a:srgbClr val="FFFFFF"/>
                </a:solidFill>
                <a:latin typeface="Arial"/>
                <a:cs typeface="Arial"/>
              </a:defRPr>
            </a:lvl1pPr>
            <a:lvl2pPr marL="457200" indent="0">
              <a:buNone/>
              <a:defRPr sz="1600">
                <a:solidFill>
                  <a:srgbClr val="FFFFFF"/>
                </a:solidFill>
                <a:latin typeface="Arial"/>
                <a:cs typeface="Arial"/>
              </a:defRPr>
            </a:lvl2pPr>
            <a:lvl3pPr marL="914400" indent="0">
              <a:buNone/>
              <a:defRPr sz="1600">
                <a:solidFill>
                  <a:srgbClr val="FFFFFF"/>
                </a:solidFill>
                <a:latin typeface="Arial"/>
                <a:cs typeface="Arial"/>
              </a:defRPr>
            </a:lvl3pPr>
            <a:lvl4pPr marL="1371600" indent="0">
              <a:buNone/>
              <a:defRPr sz="1600">
                <a:solidFill>
                  <a:srgbClr val="FFFFFF"/>
                </a:solidFill>
                <a:latin typeface="Arial"/>
                <a:cs typeface="Arial"/>
              </a:defRPr>
            </a:lvl4pPr>
            <a:lvl5pPr marL="1828800" indent="0">
              <a:buNone/>
              <a:defRPr sz="1600">
                <a:solidFill>
                  <a:srgbClr val="FFFFFF"/>
                </a:solidFill>
                <a:latin typeface="Arial"/>
                <a:cs typeface="Arial"/>
              </a:defRPr>
            </a:lvl5pPr>
          </a:lstStyle>
          <a:p>
            <a:pPr lvl="0"/>
            <a:r>
              <a:rPr lang="en-US"/>
              <a:t>Click to edit Master text styles</a:t>
            </a:r>
          </a:p>
        </p:txBody>
      </p:sp>
    </p:spTree>
    <p:extLst>
      <p:ext uri="{BB962C8B-B14F-4D97-AF65-F5344CB8AC3E}">
        <p14:creationId xmlns:p14="http://schemas.microsoft.com/office/powerpoint/2010/main" val="20461431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srcRect l="857" t="859" r="857" b="666"/>
          <a:stretch/>
        </p:blipFill>
        <p:spPr>
          <a:xfrm>
            <a:off x="0" y="2"/>
            <a:ext cx="9143999" cy="5143498"/>
          </a:xfrm>
          <a:prstGeom prst="rect">
            <a:avLst/>
          </a:prstGeom>
        </p:spPr>
      </p:pic>
      <p:pic>
        <p:nvPicPr>
          <p:cNvPr id="10" name="Picture 9"/>
          <p:cNvPicPr>
            <a:picLocks noChangeAspect="1"/>
          </p:cNvPicPr>
          <p:nvPr userDrawn="1"/>
        </p:nvPicPr>
        <p:blipFill>
          <a:blip r:embed="rId3"/>
          <a:stretch>
            <a:fillRect/>
          </a:stretch>
        </p:blipFill>
        <p:spPr>
          <a:xfrm>
            <a:off x="288641" y="2559321"/>
            <a:ext cx="1488166" cy="299535"/>
          </a:xfrm>
          <a:prstGeom prst="rect">
            <a:avLst/>
          </a:prstGeom>
        </p:spPr>
      </p:pic>
      <p:sp>
        <p:nvSpPr>
          <p:cNvPr id="11" name="Title 3"/>
          <p:cNvSpPr txBox="1">
            <a:spLocks/>
          </p:cNvSpPr>
          <p:nvPr userDrawn="1"/>
        </p:nvSpPr>
        <p:spPr>
          <a:xfrm>
            <a:off x="195425" y="3153582"/>
            <a:ext cx="2555272" cy="784695"/>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800" kern="600" spc="0" dirty="0">
                <a:solidFill>
                  <a:schemeClr val="bg1"/>
                </a:solidFill>
                <a:latin typeface="Arial Regular"/>
                <a:cs typeface="Arial Regular"/>
              </a:rPr>
              <a:t>Corporate headquarters</a:t>
            </a:r>
          </a:p>
          <a:p>
            <a:pPr algn="l"/>
            <a:r>
              <a:rPr lang="en-US" sz="800" kern="600" spc="0" dirty="0">
                <a:solidFill>
                  <a:schemeClr val="bg1"/>
                </a:solidFill>
                <a:latin typeface="Arial Regular"/>
                <a:cs typeface="Arial Regular"/>
              </a:rPr>
              <a:t>1245 Q</a:t>
            </a:r>
            <a:r>
              <a:rPr lang="en-US" sz="800" kern="600" spc="0" baseline="0" dirty="0">
                <a:solidFill>
                  <a:schemeClr val="bg1"/>
                </a:solidFill>
                <a:latin typeface="Arial Regular"/>
                <a:cs typeface="Arial Regular"/>
              </a:rPr>
              <a:t> St. Lincoln, NE 68508</a:t>
            </a:r>
          </a:p>
          <a:p>
            <a:pPr algn="l"/>
            <a:r>
              <a:rPr lang="en-US" sz="800" kern="600" spc="0" baseline="0" dirty="0">
                <a:solidFill>
                  <a:schemeClr val="bg1"/>
                </a:solidFill>
                <a:latin typeface="Arial Regular"/>
                <a:cs typeface="Arial Regular"/>
              </a:rPr>
              <a:t>800.388.4264</a:t>
            </a:r>
          </a:p>
          <a:p>
            <a:pPr algn="l"/>
            <a:r>
              <a:rPr lang="en-US" sz="800" kern="600" spc="0" baseline="0" dirty="0">
                <a:solidFill>
                  <a:schemeClr val="bg1"/>
                </a:solidFill>
                <a:latin typeface="Arial Regular"/>
                <a:cs typeface="Arial Regular"/>
              </a:rPr>
              <a:t>Local: 402.475.2525</a:t>
            </a:r>
            <a:endParaRPr lang="en-US" sz="800" kern="600" spc="0" dirty="0">
              <a:solidFill>
                <a:schemeClr val="bg1"/>
              </a:solidFill>
              <a:latin typeface="Arial Regular"/>
              <a:cs typeface="Arial Regular"/>
            </a:endParaRPr>
          </a:p>
        </p:txBody>
      </p:sp>
    </p:spTree>
    <p:extLst>
      <p:ext uri="{BB962C8B-B14F-4D97-AF65-F5344CB8AC3E}">
        <p14:creationId xmlns:p14="http://schemas.microsoft.com/office/powerpoint/2010/main" val="13967838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304800" y="0"/>
            <a:ext cx="8534400" cy="854000"/>
          </a:xfrm>
          <a:prstGeom prst="rect">
            <a:avLst/>
          </a:prstGeom>
        </p:spPr>
        <p:txBody>
          <a:bodyPr>
            <a:normAutofit/>
          </a:bodyPr>
          <a:lstStyle>
            <a:lvl1pPr>
              <a:defRPr sz="2550"/>
            </a:lvl1pPr>
          </a:lstStyle>
          <a:p>
            <a:r>
              <a:rPr lang="en-US" dirty="0"/>
              <a:t>Click to edit Master title style</a:t>
            </a:r>
          </a:p>
        </p:txBody>
      </p:sp>
      <p:sp>
        <p:nvSpPr>
          <p:cNvPr id="4" name="Text Placeholder 2"/>
          <p:cNvSpPr>
            <a:spLocks noGrp="1"/>
          </p:cNvSpPr>
          <p:nvPr>
            <p:ph idx="1"/>
          </p:nvPr>
        </p:nvSpPr>
        <p:spPr>
          <a:xfrm>
            <a:off x="457200" y="1200151"/>
            <a:ext cx="8229600" cy="3394472"/>
          </a:xfrm>
          <a:prstGeom prst="rect">
            <a:avLst/>
          </a:prstGeom>
        </p:spPr>
        <p:txBody>
          <a:bodyPr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474727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71450"/>
            <a:ext cx="8534400" cy="62865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200150"/>
            <a:ext cx="8458200" cy="3486150"/>
          </a:xfrm>
          <a:prstGeom prst="rect">
            <a:avLst/>
          </a:prstGeom>
        </p:spPr>
        <p:txBody>
          <a:bodyPr/>
          <a:lstStyle>
            <a:lvl1pPr>
              <a:defRPr>
                <a:solidFill>
                  <a:srgbClr val="240059"/>
                </a:solidFill>
              </a:defRPr>
            </a:lvl1pPr>
            <a:lvl2pPr>
              <a:defRPr>
                <a:solidFill>
                  <a:srgbClr val="00685C"/>
                </a:solidFill>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761539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a:srcRect l="857" t="859" r="857" b="666"/>
          <a:stretch/>
        </p:blipFill>
        <p:spPr>
          <a:xfrm>
            <a:off x="0" y="2"/>
            <a:ext cx="9143999" cy="2987522"/>
          </a:xfrm>
          <a:prstGeom prst="rect">
            <a:avLst/>
          </a:prstGeom>
        </p:spPr>
      </p:pic>
      <p:sp>
        <p:nvSpPr>
          <p:cNvPr id="4" name="Date Placeholder 3"/>
          <p:cNvSpPr>
            <a:spLocks noGrp="1"/>
          </p:cNvSpPr>
          <p:nvPr>
            <p:ph type="dt" sz="half" idx="10"/>
          </p:nvPr>
        </p:nvSpPr>
        <p:spPr/>
        <p:txBody>
          <a:bodyPr/>
          <a:lstStyle/>
          <a:p>
            <a:fld id="{2C1B44D1-5E7A-C64F-AA9E-9B673C2240DB}" type="datetime4">
              <a:rPr lang="en-US" smtClean="0"/>
              <a:t>March 8, 2021</a:t>
            </a:fld>
            <a:endParaRPr lang="en-US" dirty="0"/>
          </a:p>
        </p:txBody>
      </p:sp>
      <p:sp>
        <p:nvSpPr>
          <p:cNvPr id="6" name="Slide Number Placeholder 5"/>
          <p:cNvSpPr>
            <a:spLocks noGrp="1"/>
          </p:cNvSpPr>
          <p:nvPr>
            <p:ph type="sldNum" sz="quarter" idx="12"/>
          </p:nvPr>
        </p:nvSpPr>
        <p:spPr/>
        <p:txBody>
          <a:bodyPr/>
          <a:lstStyle/>
          <a:p>
            <a:fld id="{54637A5F-2DAE-B642-9933-0C0B9D2C0F12}" type="slidenum">
              <a:rPr lang="en-US" smtClean="0"/>
              <a:t>‹#›</a:t>
            </a:fld>
            <a:endParaRPr lang="en-US" dirty="0"/>
          </a:p>
        </p:txBody>
      </p:sp>
      <p:sp>
        <p:nvSpPr>
          <p:cNvPr id="7" name="Title 7"/>
          <p:cNvSpPr>
            <a:spLocks noGrp="1"/>
          </p:cNvSpPr>
          <p:nvPr>
            <p:ph type="title"/>
          </p:nvPr>
        </p:nvSpPr>
        <p:spPr>
          <a:xfrm>
            <a:off x="191105" y="2116665"/>
            <a:ext cx="6582228" cy="949475"/>
          </a:xfrm>
          <a:prstGeom prst="rect">
            <a:avLst/>
          </a:prstGeom>
        </p:spPr>
        <p:txBody>
          <a:bodyPr anchor="t">
            <a:normAutofit/>
          </a:bodyPr>
          <a:lstStyle>
            <a:lvl1pPr algn="l">
              <a:defRPr sz="36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8593497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1" y="2"/>
            <a:ext cx="9144000" cy="2990850"/>
          </a:xfrm>
          <a:prstGeom prst="rect">
            <a:avLst/>
          </a:prstGeom>
        </p:spPr>
      </p:pic>
      <p:sp>
        <p:nvSpPr>
          <p:cNvPr id="4" name="Date Placeholder 3"/>
          <p:cNvSpPr>
            <a:spLocks noGrp="1"/>
          </p:cNvSpPr>
          <p:nvPr>
            <p:ph type="dt" sz="half" idx="10"/>
          </p:nvPr>
        </p:nvSpPr>
        <p:spPr/>
        <p:txBody>
          <a:bodyPr/>
          <a:lstStyle/>
          <a:p>
            <a:fld id="{2C1B44D1-5E7A-C64F-AA9E-9B673C2240DB}" type="datetime4">
              <a:rPr lang="en-US" smtClean="0"/>
              <a:t>March 8, 2021</a:t>
            </a:fld>
            <a:endParaRPr lang="en-US" dirty="0"/>
          </a:p>
        </p:txBody>
      </p:sp>
      <p:sp>
        <p:nvSpPr>
          <p:cNvPr id="6" name="Slide Number Placeholder 5"/>
          <p:cNvSpPr>
            <a:spLocks noGrp="1"/>
          </p:cNvSpPr>
          <p:nvPr>
            <p:ph type="sldNum" sz="quarter" idx="12"/>
          </p:nvPr>
        </p:nvSpPr>
        <p:spPr/>
        <p:txBody>
          <a:bodyPr/>
          <a:lstStyle/>
          <a:p>
            <a:fld id="{54637A5F-2DAE-B642-9933-0C0B9D2C0F12}" type="slidenum">
              <a:rPr lang="en-US" smtClean="0"/>
              <a:t>‹#›</a:t>
            </a:fld>
            <a:endParaRPr lang="en-US" dirty="0"/>
          </a:p>
        </p:txBody>
      </p:sp>
      <p:sp>
        <p:nvSpPr>
          <p:cNvPr id="7" name="Title 7"/>
          <p:cNvSpPr>
            <a:spLocks noGrp="1"/>
          </p:cNvSpPr>
          <p:nvPr>
            <p:ph type="title"/>
          </p:nvPr>
        </p:nvSpPr>
        <p:spPr>
          <a:xfrm>
            <a:off x="191105" y="2116665"/>
            <a:ext cx="6582228" cy="949475"/>
          </a:xfrm>
          <a:prstGeom prst="rect">
            <a:avLst/>
          </a:prstGeom>
        </p:spPr>
        <p:txBody>
          <a:bodyPr anchor="t">
            <a:normAutofit/>
          </a:bodyPr>
          <a:lstStyle>
            <a:lvl1pPr algn="l">
              <a:defRPr sz="36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8809825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C1B44D1-5E7A-C64F-AA9E-9B673C2240DB}" type="datetime4">
              <a:rPr lang="en-US" smtClean="0"/>
              <a:t>March 8, 2021</a:t>
            </a:fld>
            <a:endParaRPr lang="en-US" dirty="0"/>
          </a:p>
        </p:txBody>
      </p:sp>
      <p:sp>
        <p:nvSpPr>
          <p:cNvPr id="6" name="Slide Number Placeholder 5"/>
          <p:cNvSpPr>
            <a:spLocks noGrp="1"/>
          </p:cNvSpPr>
          <p:nvPr>
            <p:ph type="sldNum" sz="quarter" idx="12"/>
          </p:nvPr>
        </p:nvSpPr>
        <p:spPr/>
        <p:txBody>
          <a:bodyPr/>
          <a:lstStyle/>
          <a:p>
            <a:fld id="{54637A5F-2DAE-B642-9933-0C0B9D2C0F12}" type="slidenum">
              <a:rPr lang="en-US" smtClean="0"/>
              <a:t>‹#›</a:t>
            </a:fld>
            <a:endParaRPr lang="en-US" dirty="0"/>
          </a:p>
        </p:txBody>
      </p:sp>
      <p:sp>
        <p:nvSpPr>
          <p:cNvPr id="12" name="Title 10"/>
          <p:cNvSpPr>
            <a:spLocks noGrp="1"/>
          </p:cNvSpPr>
          <p:nvPr>
            <p:ph type="title" hasCustomPrompt="1"/>
          </p:nvPr>
        </p:nvSpPr>
        <p:spPr>
          <a:xfrm>
            <a:off x="145143" y="242663"/>
            <a:ext cx="8853714" cy="857250"/>
          </a:xfrm>
          <a:prstGeom prst="rect">
            <a:avLst/>
          </a:prstGeom>
        </p:spPr>
        <p:txBody>
          <a:bodyPr vert="horz"/>
          <a:lstStyle>
            <a:lvl1pPr algn="l">
              <a:defRPr sz="2200"/>
            </a:lvl1pPr>
          </a:lstStyle>
          <a:p>
            <a:r>
              <a:rPr lang="en-US" dirty="0"/>
              <a:t>Click to edit master title style</a:t>
            </a:r>
          </a:p>
        </p:txBody>
      </p:sp>
    </p:spTree>
    <p:extLst>
      <p:ext uri="{BB962C8B-B14F-4D97-AF65-F5344CB8AC3E}">
        <p14:creationId xmlns:p14="http://schemas.microsoft.com/office/powerpoint/2010/main" val="5776347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18" Type="http://schemas.openxmlformats.org/officeDocument/2006/relationships/slideLayout" Target="../slideLayouts/slideLayout24.xml"/><Relationship Id="rId3" Type="http://schemas.openxmlformats.org/officeDocument/2006/relationships/slideLayout" Target="../slideLayouts/slideLayout9.xml"/><Relationship Id="rId21" Type="http://schemas.openxmlformats.org/officeDocument/2006/relationships/image" Target="../media/image2.emf"/><Relationship Id="rId7" Type="http://schemas.openxmlformats.org/officeDocument/2006/relationships/slideLayout" Target="../slideLayouts/slideLayout13.xml"/><Relationship Id="rId12" Type="http://schemas.openxmlformats.org/officeDocument/2006/relationships/slideLayout" Target="../slideLayouts/slideLayout18.xml"/><Relationship Id="rId17" Type="http://schemas.openxmlformats.org/officeDocument/2006/relationships/slideLayout" Target="../slideLayouts/slideLayout23.xml"/><Relationship Id="rId2" Type="http://schemas.openxmlformats.org/officeDocument/2006/relationships/slideLayout" Target="../slideLayouts/slideLayout8.xml"/><Relationship Id="rId16" Type="http://schemas.openxmlformats.org/officeDocument/2006/relationships/slideLayout" Target="../slideLayouts/slideLayout22.xml"/><Relationship Id="rId20" Type="http://schemas.openxmlformats.org/officeDocument/2006/relationships/image" Target="../media/image1.emf"/><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5" Type="http://schemas.openxmlformats.org/officeDocument/2006/relationships/slideLayout" Target="../slideLayouts/slideLayout21.xml"/><Relationship Id="rId10" Type="http://schemas.openxmlformats.org/officeDocument/2006/relationships/slideLayout" Target="../slideLayouts/slideLayout16.xml"/><Relationship Id="rId19" Type="http://schemas.openxmlformats.org/officeDocument/2006/relationships/theme" Target="../theme/theme2.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07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p:cNvPicPr>
            <a:picLocks noChangeAspect="1"/>
          </p:cNvPicPr>
          <p:nvPr userDrawn="1"/>
        </p:nvPicPr>
        <p:blipFill rotWithShape="1">
          <a:blip r:embed="rId8"/>
          <a:srcRect l="857" t="859" r="857" b="666"/>
          <a:stretch/>
        </p:blipFill>
        <p:spPr>
          <a:xfrm>
            <a:off x="0" y="2"/>
            <a:ext cx="9143999" cy="4613962"/>
          </a:xfrm>
          <a:prstGeom prst="rect">
            <a:avLst/>
          </a:prstGeom>
        </p:spPr>
      </p:pic>
      <p:pic>
        <p:nvPicPr>
          <p:cNvPr id="9" name="Picture 8"/>
          <p:cNvPicPr>
            <a:picLocks noChangeAspect="1"/>
          </p:cNvPicPr>
          <p:nvPr userDrawn="1"/>
        </p:nvPicPr>
        <p:blipFill>
          <a:blip r:embed="rId9"/>
          <a:stretch>
            <a:fillRect/>
          </a:stretch>
        </p:blipFill>
        <p:spPr>
          <a:xfrm>
            <a:off x="189506" y="4692952"/>
            <a:ext cx="604764" cy="391610"/>
          </a:xfrm>
          <a:prstGeom prst="rect">
            <a:avLst/>
          </a:prstGeom>
        </p:spPr>
      </p:pic>
    </p:spTree>
    <p:extLst>
      <p:ext uri="{BB962C8B-B14F-4D97-AF65-F5344CB8AC3E}">
        <p14:creationId xmlns:p14="http://schemas.microsoft.com/office/powerpoint/2010/main" val="616329737"/>
      </p:ext>
    </p:extLst>
  </p:cSld>
  <p:clrMap bg1="lt1" tx1="dk1" bg2="lt2" tx2="dk2" accent1="accent1" accent2="accent2" accent3="accent3" accent4="accent4" accent5="accent5" accent6="accent6" hlink="hlink" folHlink="folHlink"/>
  <p:sldLayoutIdLst>
    <p:sldLayoutId id="2147483652" r:id="rId1"/>
    <p:sldLayoutId id="2147483654" r:id="rId2"/>
    <p:sldLayoutId id="2147483653" r:id="rId3"/>
    <p:sldLayoutId id="2147483658" r:id="rId4"/>
    <p:sldLayoutId id="2147483671" r:id="rId5"/>
    <p:sldLayoutId id="2147483676" r:id="rId6"/>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281056" y="4781098"/>
            <a:ext cx="2133600" cy="273844"/>
          </a:xfrm>
          <a:prstGeom prst="rect">
            <a:avLst/>
          </a:prstGeom>
        </p:spPr>
        <p:txBody>
          <a:bodyPr vert="horz" lIns="91440" tIns="45720" rIns="91440" bIns="45720" rtlCol="0" anchor="ctr"/>
          <a:lstStyle>
            <a:lvl1pPr algn="r">
              <a:defRPr sz="600" kern="600" spc="100">
                <a:solidFill>
                  <a:schemeClr val="tx1">
                    <a:tint val="75000"/>
                  </a:schemeClr>
                </a:solidFill>
                <a:latin typeface="Arial Regular"/>
                <a:cs typeface="Arial Regular"/>
              </a:defRPr>
            </a:lvl1pPr>
          </a:lstStyle>
          <a:p>
            <a:fld id="{65C6899B-568D-6240-B7CC-6C26D00958DF}" type="datetime4">
              <a:rPr lang="en-US" smtClean="0"/>
              <a:t>March 8, 2021</a:t>
            </a:fld>
            <a:endParaRPr lang="en-US" dirty="0"/>
          </a:p>
        </p:txBody>
      </p:sp>
      <p:sp>
        <p:nvSpPr>
          <p:cNvPr id="6" name="Slide Number Placeholder 5"/>
          <p:cNvSpPr>
            <a:spLocks noGrp="1"/>
          </p:cNvSpPr>
          <p:nvPr>
            <p:ph type="sldNum" sz="quarter" idx="4"/>
          </p:nvPr>
        </p:nvSpPr>
        <p:spPr>
          <a:xfrm>
            <a:off x="8593666" y="4785407"/>
            <a:ext cx="359231" cy="273844"/>
          </a:xfrm>
          <a:prstGeom prst="rect">
            <a:avLst/>
          </a:prstGeom>
        </p:spPr>
        <p:txBody>
          <a:bodyPr vert="horz" lIns="91440" tIns="45720" rIns="91440" bIns="45720" rtlCol="0" anchor="ctr"/>
          <a:lstStyle>
            <a:lvl1pPr algn="r">
              <a:defRPr sz="600">
                <a:solidFill>
                  <a:schemeClr val="tx1">
                    <a:tint val="75000"/>
                  </a:schemeClr>
                </a:solidFill>
                <a:latin typeface="Arial Regular"/>
                <a:cs typeface="Arial Regular"/>
              </a:defRPr>
            </a:lvl1pPr>
          </a:lstStyle>
          <a:p>
            <a:fld id="{54637A5F-2DAE-B642-9933-0C0B9D2C0F12}" type="slidenum">
              <a:rPr lang="en-US" smtClean="0"/>
              <a:pPr/>
              <a:t>‹#›</a:t>
            </a:fld>
            <a:endParaRPr lang="en-US" dirty="0"/>
          </a:p>
        </p:txBody>
      </p:sp>
      <p:pic>
        <p:nvPicPr>
          <p:cNvPr id="8" name="Picture 7"/>
          <p:cNvPicPr>
            <a:picLocks noChangeAspect="1"/>
          </p:cNvPicPr>
          <p:nvPr userDrawn="1"/>
        </p:nvPicPr>
        <p:blipFill rotWithShape="1">
          <a:blip r:embed="rId20"/>
          <a:srcRect l="857" t="859" r="857" b="666"/>
          <a:stretch/>
        </p:blipFill>
        <p:spPr>
          <a:xfrm>
            <a:off x="0" y="2"/>
            <a:ext cx="9143999" cy="175379"/>
          </a:xfrm>
          <a:prstGeom prst="rect">
            <a:avLst/>
          </a:prstGeom>
        </p:spPr>
      </p:pic>
      <p:pic>
        <p:nvPicPr>
          <p:cNvPr id="11" name="Picture 10"/>
          <p:cNvPicPr>
            <a:picLocks noChangeAspect="1"/>
          </p:cNvPicPr>
          <p:nvPr userDrawn="1"/>
        </p:nvPicPr>
        <p:blipFill>
          <a:blip r:embed="rId21"/>
          <a:stretch>
            <a:fillRect/>
          </a:stretch>
        </p:blipFill>
        <p:spPr>
          <a:xfrm>
            <a:off x="215007" y="4763194"/>
            <a:ext cx="439095" cy="284333"/>
          </a:xfrm>
          <a:prstGeom prst="rect">
            <a:avLst/>
          </a:prstGeom>
        </p:spPr>
      </p:pic>
      <p:cxnSp>
        <p:nvCxnSpPr>
          <p:cNvPr id="13" name="Straight Connector 12"/>
          <p:cNvCxnSpPr/>
          <p:nvPr userDrawn="1"/>
        </p:nvCxnSpPr>
        <p:spPr>
          <a:xfrm flipH="1">
            <a:off x="281287" y="4682828"/>
            <a:ext cx="8578475" cy="0"/>
          </a:xfrm>
          <a:prstGeom prst="line">
            <a:avLst/>
          </a:prstGeom>
          <a:ln w="9525" cmpd="sng">
            <a:solidFill>
              <a:srgbClr val="C7C1B9"/>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28584504"/>
      </p:ext>
    </p:extLst>
  </p:cSld>
  <p:clrMap bg1="lt1" tx1="dk1" bg2="lt2" tx2="dk2" accent1="accent1" accent2="accent2" accent3="accent3" accent4="accent4" accent5="accent5" accent6="accent6" hlink="hlink" folHlink="folHlink"/>
  <p:sldLayoutIdLst>
    <p:sldLayoutId id="2147483650" r:id="rId1"/>
    <p:sldLayoutId id="2147483657" r:id="rId2"/>
    <p:sldLayoutId id="2147483656" r:id="rId3"/>
    <p:sldLayoutId id="2147483655" r:id="rId4"/>
    <p:sldLayoutId id="2147483664" r:id="rId5"/>
    <p:sldLayoutId id="2147483659" r:id="rId6"/>
    <p:sldLayoutId id="2147483667" r:id="rId7"/>
    <p:sldLayoutId id="2147483661" r:id="rId8"/>
    <p:sldLayoutId id="2147483665" r:id="rId9"/>
    <p:sldLayoutId id="2147483663" r:id="rId10"/>
    <p:sldLayoutId id="2147483649" r:id="rId11"/>
    <p:sldLayoutId id="2147483669" r:id="rId12"/>
    <p:sldLayoutId id="2147483680" r:id="rId13"/>
    <p:sldLayoutId id="2147483683" r:id="rId14"/>
    <p:sldLayoutId id="2147483684" r:id="rId15"/>
    <p:sldLayoutId id="2147483685" r:id="rId16"/>
    <p:sldLayoutId id="2147483686" r:id="rId17"/>
    <p:sldLayoutId id="2147483687" r:id="rId18"/>
  </p:sldLayoutIdLst>
  <p:hf hdr="0" ft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9.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6.xml"/><Relationship Id="rId5" Type="http://schemas.openxmlformats.org/officeDocument/2006/relationships/image" Target="../media/image17.png"/><Relationship Id="rId4" Type="http://schemas.openxmlformats.org/officeDocument/2006/relationships/hyperlink" Target="https://nrchealth.com/wp-content/uploads/2021/02/2021-AL-Medicaid-Facility-Agreement_NRC-Health-Form.pdf"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9.xml"/><Relationship Id="rId1" Type="http://schemas.openxmlformats.org/officeDocument/2006/relationships/slideLayout" Target="../slideLayouts/slideLayout21.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0.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1.xml"/><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2.xml"/><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3.xml"/><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4.xml"/><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5.xm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3" Type="http://schemas.openxmlformats.org/officeDocument/2006/relationships/hyperlink" Target="https://go.nrchealth.com/l/279972/2021-03-03/lw28r" TargetMode="External"/><Relationship Id="rId2" Type="http://schemas.openxmlformats.org/officeDocument/2006/relationships/notesSlide" Target="../notesSlides/notesSlide36.xml"/><Relationship Id="rId1" Type="http://schemas.openxmlformats.org/officeDocument/2006/relationships/slideLayout" Target="../slideLayouts/slideLayout9.xml"/><Relationship Id="rId4" Type="http://schemas.openxmlformats.org/officeDocument/2006/relationships/image" Target="../media/image28.png"/></Relationships>
</file>

<file path=ppt/slides/_rels/slide3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7.xml"/><Relationship Id="rId1" Type="http://schemas.openxmlformats.org/officeDocument/2006/relationships/slideLayout" Target="../slideLayouts/slideLayout9.xml"/><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4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8.xml"/><Relationship Id="rId1" Type="http://schemas.openxmlformats.org/officeDocument/2006/relationships/slideLayout" Target="../slideLayouts/slideLayout21.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41.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39.xml"/><Relationship Id="rId1" Type="http://schemas.openxmlformats.org/officeDocument/2006/relationships/slideLayout" Target="../slideLayouts/slideLayout9.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4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0.xml"/><Relationship Id="rId1" Type="http://schemas.openxmlformats.org/officeDocument/2006/relationships/slideLayout" Target="../slideLayouts/slideLayout9.xml"/><Relationship Id="rId4" Type="http://schemas.openxmlformats.org/officeDocument/2006/relationships/image" Target="../media/image41.png"/></Relationships>
</file>

<file path=ppt/slides/_rels/slide4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1.xml"/><Relationship Id="rId1" Type="http://schemas.openxmlformats.org/officeDocument/2006/relationships/slideLayout" Target="../slideLayouts/slideLayout19.xml"/></Relationships>
</file>

<file path=ppt/slides/_rels/slide4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2.xml"/><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3.xml"/><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9.xml"/></Relationships>
</file>

<file path=ppt/slides/_rels/slide4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5.xml"/><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6.xml"/><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7.xml"/><Relationship Id="rId1" Type="http://schemas.openxmlformats.org/officeDocument/2006/relationships/slideLayout" Target="../slideLayouts/slideLayout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9.xml"/></Relationships>
</file>

<file path=ppt/slides/_rels/slide51.xml.rels><?xml version="1.0" encoding="UTF-8" standalone="yes"?>
<Relationships xmlns="http://schemas.openxmlformats.org/package/2006/relationships"><Relationship Id="rId3" Type="http://schemas.openxmlformats.org/officeDocument/2006/relationships/hyperlink" Target="mailto:tmcostello@nrchealth.com" TargetMode="External"/><Relationship Id="rId2" Type="http://schemas.openxmlformats.org/officeDocument/2006/relationships/notesSlide" Target="../notesSlides/notesSlide49.xml"/><Relationship Id="rId1" Type="http://schemas.openxmlformats.org/officeDocument/2006/relationships/slideLayout" Target="../slideLayouts/slideLayout9.xml"/><Relationship Id="rId5" Type="http://schemas.openxmlformats.org/officeDocument/2006/relationships/image" Target="../media/image46.jpeg"/><Relationship Id="rId4" Type="http://schemas.openxmlformats.org/officeDocument/2006/relationships/hyperlink" Target="mailto:georgiahealthcaresupport@nrchealth.com"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75E8BC-6757-47CE-A211-55EC9B38954D}"/>
              </a:ext>
            </a:extLst>
          </p:cNvPr>
          <p:cNvSpPr>
            <a:spLocks noGrp="1"/>
          </p:cNvSpPr>
          <p:nvPr>
            <p:ph type="title"/>
          </p:nvPr>
        </p:nvSpPr>
        <p:spPr/>
        <p:txBody>
          <a:bodyPr>
            <a:normAutofit fontScale="90000"/>
          </a:bodyPr>
          <a:lstStyle/>
          <a:p>
            <a:r>
              <a:rPr lang="en-US" dirty="0"/>
              <a:t>2021 Alabama Medicaid NRC Health Customer &amp; Employee Survey</a:t>
            </a:r>
          </a:p>
        </p:txBody>
      </p:sp>
      <p:sp>
        <p:nvSpPr>
          <p:cNvPr id="3" name="Text Placeholder 2">
            <a:extLst>
              <a:ext uri="{FF2B5EF4-FFF2-40B4-BE49-F238E27FC236}">
                <a16:creationId xmlns:a16="http://schemas.microsoft.com/office/drawing/2014/main" id="{91462510-7DA0-4F83-A9A0-F848030EBCA9}"/>
              </a:ext>
            </a:extLst>
          </p:cNvPr>
          <p:cNvSpPr>
            <a:spLocks noGrp="1"/>
          </p:cNvSpPr>
          <p:nvPr>
            <p:ph type="body" sz="quarter" idx="12"/>
          </p:nvPr>
        </p:nvSpPr>
        <p:spPr/>
        <p:txBody>
          <a:bodyPr>
            <a:normAutofit fontScale="92500" lnSpcReduction="10000"/>
          </a:bodyPr>
          <a:lstStyle/>
          <a:p>
            <a:endParaRPr lang="en-US" dirty="0"/>
          </a:p>
        </p:txBody>
      </p:sp>
      <p:sp>
        <p:nvSpPr>
          <p:cNvPr id="4" name="Text Placeholder 3">
            <a:extLst>
              <a:ext uri="{FF2B5EF4-FFF2-40B4-BE49-F238E27FC236}">
                <a16:creationId xmlns:a16="http://schemas.microsoft.com/office/drawing/2014/main" id="{4CDD6D1E-7EAA-4155-8BA8-657E7F5546B6}"/>
              </a:ext>
            </a:extLst>
          </p:cNvPr>
          <p:cNvSpPr>
            <a:spLocks noGrp="1"/>
          </p:cNvSpPr>
          <p:nvPr>
            <p:ph type="body" sz="quarter" idx="13"/>
          </p:nvPr>
        </p:nvSpPr>
        <p:spPr/>
        <p:txBody>
          <a:bodyPr/>
          <a:lstStyle/>
          <a:p>
            <a:r>
              <a:rPr lang="en-US" dirty="0"/>
              <a:t>Teresa Costello</a:t>
            </a:r>
          </a:p>
          <a:p>
            <a:r>
              <a:rPr lang="en-US" dirty="0"/>
              <a:t>Customer Success Manager	</a:t>
            </a:r>
          </a:p>
        </p:txBody>
      </p:sp>
    </p:spTree>
    <p:extLst>
      <p:ext uri="{BB962C8B-B14F-4D97-AF65-F5344CB8AC3E}">
        <p14:creationId xmlns:p14="http://schemas.microsoft.com/office/powerpoint/2010/main" val="38061007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2">
            <a:extLst>
              <a:ext uri="{FF2B5EF4-FFF2-40B4-BE49-F238E27FC236}">
                <a16:creationId xmlns:a16="http://schemas.microsoft.com/office/drawing/2014/main" id="{8F001E19-B16B-4BB4-BB6A-B74566C1BE0F}"/>
              </a:ext>
            </a:extLst>
          </p:cNvPr>
          <p:cNvSpPr>
            <a:spLocks noGrp="1"/>
          </p:cNvSpPr>
          <p:nvPr>
            <p:ph type="dt" sz="half" idx="2"/>
          </p:nvPr>
        </p:nvSpPr>
        <p:spPr>
          <a:xfrm>
            <a:off x="6281056" y="4778827"/>
            <a:ext cx="2133600" cy="273591"/>
          </a:xfrm>
        </p:spPr>
        <p:txBody>
          <a:bodyPr/>
          <a:lstStyle/>
          <a:p>
            <a:pPr>
              <a:spcAft>
                <a:spcPts val="600"/>
              </a:spcAft>
            </a:pPr>
            <a:fld id="{4EC81867-FDA1-8942-93C7-D4A3C6ACDEA8}" type="datetime4">
              <a:rPr lang="en-US" smtClean="0"/>
              <a:pPr>
                <a:spcAft>
                  <a:spcPts val="600"/>
                </a:spcAft>
              </a:pPr>
              <a:t>March 8, 2021</a:t>
            </a:fld>
            <a:endParaRPr lang="en-US" dirty="0"/>
          </a:p>
        </p:txBody>
      </p:sp>
      <p:sp>
        <p:nvSpPr>
          <p:cNvPr id="8" name="Slide Number Placeholder 3">
            <a:extLst>
              <a:ext uri="{FF2B5EF4-FFF2-40B4-BE49-F238E27FC236}">
                <a16:creationId xmlns:a16="http://schemas.microsoft.com/office/drawing/2014/main" id="{CBE8E4F6-4154-4EF1-9774-600FF3F8402E}"/>
              </a:ext>
            </a:extLst>
          </p:cNvPr>
          <p:cNvSpPr>
            <a:spLocks noGrp="1"/>
          </p:cNvSpPr>
          <p:nvPr>
            <p:ph type="sldNum" sz="quarter" idx="4"/>
          </p:nvPr>
        </p:nvSpPr>
        <p:spPr>
          <a:xfrm>
            <a:off x="8593667" y="4778827"/>
            <a:ext cx="321734" cy="273591"/>
          </a:xfrm>
        </p:spPr>
        <p:txBody>
          <a:bodyPr/>
          <a:lstStyle/>
          <a:p>
            <a:pPr>
              <a:spcAft>
                <a:spcPts val="600"/>
              </a:spcAft>
            </a:pPr>
            <a:fld id="{54637A5F-2DAE-B642-9933-0C0B9D2C0F12}" type="slidenum">
              <a:rPr lang="en-US" smtClean="0"/>
              <a:pPr>
                <a:spcAft>
                  <a:spcPts val="600"/>
                </a:spcAft>
              </a:pPr>
              <a:t>10</a:t>
            </a:fld>
            <a:endParaRPr lang="en-US" dirty="0"/>
          </a:p>
        </p:txBody>
      </p:sp>
      <p:sp>
        <p:nvSpPr>
          <p:cNvPr id="2" name="Title 1">
            <a:extLst>
              <a:ext uri="{FF2B5EF4-FFF2-40B4-BE49-F238E27FC236}">
                <a16:creationId xmlns:a16="http://schemas.microsoft.com/office/drawing/2014/main" id="{9B67464D-3BE5-4152-8F09-33D97849B4EF}"/>
              </a:ext>
            </a:extLst>
          </p:cNvPr>
          <p:cNvSpPr>
            <a:spLocks noGrp="1"/>
          </p:cNvSpPr>
          <p:nvPr>
            <p:ph type="title"/>
          </p:nvPr>
        </p:nvSpPr>
        <p:spPr>
          <a:xfrm>
            <a:off x="228599" y="288657"/>
            <a:ext cx="8686800" cy="685166"/>
          </a:xfrm>
        </p:spPr>
        <p:txBody>
          <a:bodyPr>
            <a:normAutofit/>
          </a:bodyPr>
          <a:lstStyle/>
          <a:p>
            <a:pPr>
              <a:lnSpc>
                <a:spcPct val="90000"/>
              </a:lnSpc>
            </a:pPr>
            <a:r>
              <a:rPr lang="en-US" sz="4100" dirty="0"/>
              <a:t>NPS Scoring</a:t>
            </a:r>
          </a:p>
        </p:txBody>
      </p:sp>
      <p:pic>
        <p:nvPicPr>
          <p:cNvPr id="13" name="Content Placeholder 12">
            <a:extLst>
              <a:ext uri="{FF2B5EF4-FFF2-40B4-BE49-F238E27FC236}">
                <a16:creationId xmlns:a16="http://schemas.microsoft.com/office/drawing/2014/main" id="{DA3066B3-9ACF-41A1-8C83-9065503475E6}"/>
              </a:ext>
            </a:extLst>
          </p:cNvPr>
          <p:cNvPicPr>
            <a:picLocks noGrp="1" noChangeAspect="1"/>
          </p:cNvPicPr>
          <p:nvPr>
            <p:ph sz="quarter" idx="11"/>
          </p:nvPr>
        </p:nvPicPr>
        <p:blipFill>
          <a:blip r:embed="rId3"/>
          <a:stretch>
            <a:fillRect/>
          </a:stretch>
        </p:blipFill>
        <p:spPr>
          <a:xfrm>
            <a:off x="2638325" y="1895429"/>
            <a:ext cx="3867349" cy="1809843"/>
          </a:xfrm>
        </p:spPr>
      </p:pic>
      <p:pic>
        <p:nvPicPr>
          <p:cNvPr id="15" name="Picture 14">
            <a:extLst>
              <a:ext uri="{FF2B5EF4-FFF2-40B4-BE49-F238E27FC236}">
                <a16:creationId xmlns:a16="http://schemas.microsoft.com/office/drawing/2014/main" id="{85F64AEE-6B7E-4A41-8D11-9C34521099D2}"/>
              </a:ext>
            </a:extLst>
          </p:cNvPr>
          <p:cNvPicPr>
            <a:picLocks noChangeAspect="1"/>
          </p:cNvPicPr>
          <p:nvPr/>
        </p:nvPicPr>
        <p:blipFill>
          <a:blip r:embed="rId3"/>
          <a:stretch>
            <a:fillRect/>
          </a:stretch>
        </p:blipFill>
        <p:spPr>
          <a:xfrm>
            <a:off x="1117955" y="1259901"/>
            <a:ext cx="6908087" cy="3232848"/>
          </a:xfrm>
          <a:prstGeom prst="rect">
            <a:avLst/>
          </a:prstGeom>
        </p:spPr>
      </p:pic>
    </p:spTree>
    <p:extLst>
      <p:ext uri="{BB962C8B-B14F-4D97-AF65-F5344CB8AC3E}">
        <p14:creationId xmlns:p14="http://schemas.microsoft.com/office/powerpoint/2010/main" val="42861155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r>
              <a:rPr lang="en-US" altLang="en-US" sz="3200" dirty="0">
                <a:ea typeface="ＭＳ Ｐゴシック" panose="020B0600070205080204" pitchFamily="34" charset="-128"/>
              </a:rPr>
              <a:t>AHCA CoreQ</a:t>
            </a:r>
          </a:p>
        </p:txBody>
      </p:sp>
      <p:sp>
        <p:nvSpPr>
          <p:cNvPr id="6" name="Content Placeholder 5"/>
          <p:cNvSpPr>
            <a:spLocks noGrp="1"/>
          </p:cNvSpPr>
          <p:nvPr>
            <p:ph idx="1"/>
          </p:nvPr>
        </p:nvSpPr>
        <p:spPr/>
        <p:txBody>
          <a:bodyPr>
            <a:normAutofit fontScale="92500" lnSpcReduction="20000"/>
          </a:bodyPr>
          <a:lstStyle/>
          <a:p>
            <a:pPr marL="0" indent="0">
              <a:buNone/>
              <a:defRPr/>
            </a:pPr>
            <a:r>
              <a:rPr lang="en-US" dirty="0">
                <a:solidFill>
                  <a:schemeClr val="tx2"/>
                </a:solidFill>
              </a:rPr>
              <a:t>The questions below are part of a national initiative to measure the quality of skilled nursing care centers</a:t>
            </a:r>
            <a:r>
              <a:rPr lang="en-US" dirty="0">
                <a:solidFill>
                  <a:schemeClr val="tx1"/>
                </a:solidFill>
              </a:rPr>
              <a:t>:</a:t>
            </a:r>
          </a:p>
          <a:p>
            <a:pPr marL="0" indent="0">
              <a:buNone/>
              <a:defRPr/>
            </a:pPr>
            <a:endParaRPr lang="en-US" dirty="0"/>
          </a:p>
          <a:p>
            <a:pPr>
              <a:defRPr/>
            </a:pPr>
            <a:r>
              <a:rPr lang="en-US" sz="2100" b="1" dirty="0">
                <a:solidFill>
                  <a:schemeClr val="accent1"/>
                </a:solidFill>
              </a:rPr>
              <a:t>In recommending this facility to your friends and family, how would you rate it overall?</a:t>
            </a:r>
          </a:p>
          <a:p>
            <a:pPr>
              <a:defRPr/>
            </a:pPr>
            <a:r>
              <a:rPr lang="en-US" sz="2100" dirty="0">
                <a:solidFill>
                  <a:schemeClr val="accent1"/>
                </a:solidFill>
              </a:rPr>
              <a:t>Overall how would you rate the staff?</a:t>
            </a:r>
          </a:p>
          <a:p>
            <a:pPr>
              <a:defRPr/>
            </a:pPr>
            <a:r>
              <a:rPr lang="en-US" sz="2100" dirty="0">
                <a:solidFill>
                  <a:schemeClr val="accent1"/>
                </a:solidFill>
              </a:rPr>
              <a:t>How would you rate the care you receive?</a:t>
            </a:r>
          </a:p>
          <a:p>
            <a:pPr marL="0" indent="0">
              <a:buNone/>
              <a:defRPr/>
            </a:pPr>
            <a:endParaRPr lang="en-US" sz="2100" dirty="0"/>
          </a:p>
          <a:p>
            <a:pPr marL="0" indent="0" algn="ctr">
              <a:buNone/>
              <a:defRPr/>
            </a:pPr>
            <a:r>
              <a:rPr lang="en-US" sz="2100" dirty="0">
                <a:solidFill>
                  <a:schemeClr val="tx1"/>
                </a:solidFill>
              </a:rPr>
              <a:t>Poor, Average, Good, Very Good, Excellent</a:t>
            </a:r>
          </a:p>
        </p:txBody>
      </p:sp>
    </p:spTree>
    <p:extLst>
      <p:ext uri="{BB962C8B-B14F-4D97-AF65-F5344CB8AC3E}">
        <p14:creationId xmlns:p14="http://schemas.microsoft.com/office/powerpoint/2010/main" val="14907869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1BB88CC-B722-444E-A934-24A59DA6BDFE}"/>
              </a:ext>
            </a:extLst>
          </p:cNvPr>
          <p:cNvPicPr>
            <a:picLocks noChangeAspect="1"/>
          </p:cNvPicPr>
          <p:nvPr/>
        </p:nvPicPr>
        <p:blipFill>
          <a:blip r:embed="rId3"/>
          <a:stretch>
            <a:fillRect/>
          </a:stretch>
        </p:blipFill>
        <p:spPr>
          <a:xfrm>
            <a:off x="5511302" y="1459966"/>
            <a:ext cx="3443196" cy="3564378"/>
          </a:xfrm>
          <a:prstGeom prst="rect">
            <a:avLst/>
          </a:prstGeom>
          <a:ln>
            <a:solidFill>
              <a:schemeClr val="tx1"/>
            </a:solidFill>
          </a:ln>
        </p:spPr>
      </p:pic>
      <p:sp>
        <p:nvSpPr>
          <p:cNvPr id="2" name="Title 1">
            <a:extLst>
              <a:ext uri="{FF2B5EF4-FFF2-40B4-BE49-F238E27FC236}">
                <a16:creationId xmlns:a16="http://schemas.microsoft.com/office/drawing/2014/main" id="{027F9ACA-1319-4B68-9530-75F6CED69010}"/>
              </a:ext>
            </a:extLst>
          </p:cNvPr>
          <p:cNvSpPr>
            <a:spLocks noGrp="1"/>
          </p:cNvSpPr>
          <p:nvPr>
            <p:ph type="title"/>
          </p:nvPr>
        </p:nvSpPr>
        <p:spPr/>
        <p:txBody>
          <a:bodyPr/>
          <a:lstStyle/>
          <a:p>
            <a:r>
              <a:rPr lang="en-US" sz="3200" dirty="0"/>
              <a:t>Resident &amp; Family Surveys</a:t>
            </a:r>
          </a:p>
        </p:txBody>
      </p:sp>
      <p:sp>
        <p:nvSpPr>
          <p:cNvPr id="5" name="Text Placeholder 4">
            <a:extLst>
              <a:ext uri="{FF2B5EF4-FFF2-40B4-BE49-F238E27FC236}">
                <a16:creationId xmlns:a16="http://schemas.microsoft.com/office/drawing/2014/main" id="{DF8C449E-C122-4499-9844-345CC33BA073}"/>
              </a:ext>
            </a:extLst>
          </p:cNvPr>
          <p:cNvSpPr>
            <a:spLocks noGrp="1"/>
          </p:cNvSpPr>
          <p:nvPr>
            <p:ph type="body" sz="quarter" idx="12"/>
          </p:nvPr>
        </p:nvSpPr>
        <p:spPr/>
        <p:txBody>
          <a:bodyPr/>
          <a:lstStyle/>
          <a:p>
            <a:r>
              <a:rPr lang="en-US" sz="2000" dirty="0"/>
              <a:t>Shorter Questionnaire</a:t>
            </a:r>
          </a:p>
        </p:txBody>
      </p:sp>
      <p:sp>
        <p:nvSpPr>
          <p:cNvPr id="6" name="Text Placeholder 5">
            <a:extLst>
              <a:ext uri="{FF2B5EF4-FFF2-40B4-BE49-F238E27FC236}">
                <a16:creationId xmlns:a16="http://schemas.microsoft.com/office/drawing/2014/main" id="{6038D59D-BF20-4AD1-829D-47EBAE798435}"/>
              </a:ext>
            </a:extLst>
          </p:cNvPr>
          <p:cNvSpPr>
            <a:spLocks noGrp="1"/>
          </p:cNvSpPr>
          <p:nvPr>
            <p:ph type="body" sz="quarter" idx="13"/>
          </p:nvPr>
        </p:nvSpPr>
        <p:spPr/>
        <p:txBody>
          <a:bodyPr>
            <a:normAutofit/>
          </a:bodyPr>
          <a:lstStyle/>
          <a:p>
            <a:pPr>
              <a:buFont typeface="Arial" panose="020B0604020202020204" pitchFamily="34" charset="0"/>
              <a:buChar char="•"/>
            </a:pPr>
            <a:r>
              <a:rPr lang="en-US" dirty="0"/>
              <a:t>NPS – Likely to recommend</a:t>
            </a:r>
          </a:p>
          <a:p>
            <a:pPr>
              <a:buFont typeface="Arial" panose="020B0604020202020204" pitchFamily="34" charset="0"/>
              <a:buChar char="•"/>
            </a:pPr>
            <a:r>
              <a:rPr lang="en-US" dirty="0"/>
              <a:t>Quality of Care</a:t>
            </a:r>
          </a:p>
          <a:p>
            <a:pPr>
              <a:buFont typeface="Arial" panose="020B0604020202020204" pitchFamily="34" charset="0"/>
              <a:buChar char="•"/>
            </a:pPr>
            <a:r>
              <a:rPr lang="en-US" dirty="0"/>
              <a:t>Quality of Service</a:t>
            </a:r>
          </a:p>
          <a:p>
            <a:pPr>
              <a:buFont typeface="Arial" panose="020B0604020202020204" pitchFamily="34" charset="0"/>
              <a:buChar char="•"/>
            </a:pPr>
            <a:r>
              <a:rPr lang="en-US" dirty="0"/>
              <a:t>Safety</a:t>
            </a:r>
          </a:p>
          <a:p>
            <a:pPr>
              <a:buFont typeface="Arial" panose="020B0604020202020204" pitchFamily="34" charset="0"/>
              <a:buChar char="•"/>
            </a:pPr>
            <a:r>
              <a:rPr lang="en-US" b="1" dirty="0"/>
              <a:t>CoreQ</a:t>
            </a:r>
          </a:p>
          <a:p>
            <a:pPr>
              <a:buFont typeface="Arial" panose="020B0604020202020204" pitchFamily="34" charset="0"/>
              <a:buChar char="•"/>
            </a:pPr>
            <a:r>
              <a:rPr lang="en-US" dirty="0"/>
              <a:t>Open Ended</a:t>
            </a:r>
          </a:p>
        </p:txBody>
      </p:sp>
      <p:pic>
        <p:nvPicPr>
          <p:cNvPr id="7" name="Picture 6">
            <a:extLst>
              <a:ext uri="{FF2B5EF4-FFF2-40B4-BE49-F238E27FC236}">
                <a16:creationId xmlns:a16="http://schemas.microsoft.com/office/drawing/2014/main" id="{A36DFBD4-926D-499B-97E3-53CFEE4110C2}"/>
              </a:ext>
            </a:extLst>
          </p:cNvPr>
          <p:cNvPicPr>
            <a:picLocks noChangeAspect="1"/>
          </p:cNvPicPr>
          <p:nvPr/>
        </p:nvPicPr>
        <p:blipFill>
          <a:blip r:embed="rId4"/>
          <a:stretch>
            <a:fillRect/>
          </a:stretch>
        </p:blipFill>
        <p:spPr>
          <a:xfrm>
            <a:off x="5125251" y="755860"/>
            <a:ext cx="3365607" cy="4068137"/>
          </a:xfrm>
          <a:prstGeom prst="rect">
            <a:avLst/>
          </a:prstGeom>
          <a:ln>
            <a:solidFill>
              <a:schemeClr val="tx1"/>
            </a:solidFill>
          </a:ln>
        </p:spPr>
      </p:pic>
    </p:spTree>
    <p:extLst>
      <p:ext uri="{BB962C8B-B14F-4D97-AF65-F5344CB8AC3E}">
        <p14:creationId xmlns:p14="http://schemas.microsoft.com/office/powerpoint/2010/main" val="14907502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E01F2-A12E-4AA6-A435-A05A3BB924D7}"/>
              </a:ext>
            </a:extLst>
          </p:cNvPr>
          <p:cNvSpPr>
            <a:spLocks noGrp="1"/>
          </p:cNvSpPr>
          <p:nvPr>
            <p:ph type="title"/>
          </p:nvPr>
        </p:nvSpPr>
        <p:spPr/>
        <p:txBody>
          <a:bodyPr/>
          <a:lstStyle/>
          <a:p>
            <a:pPr algn="l"/>
            <a:r>
              <a:rPr lang="en-US" sz="3200" dirty="0"/>
              <a:t>Employee Survey</a:t>
            </a:r>
          </a:p>
        </p:txBody>
      </p:sp>
      <p:sp>
        <p:nvSpPr>
          <p:cNvPr id="5" name="Text Placeholder 4">
            <a:extLst>
              <a:ext uri="{FF2B5EF4-FFF2-40B4-BE49-F238E27FC236}">
                <a16:creationId xmlns:a16="http://schemas.microsoft.com/office/drawing/2014/main" id="{72AE17E2-8515-48DC-9DF7-D3073530AAA6}"/>
              </a:ext>
            </a:extLst>
          </p:cNvPr>
          <p:cNvSpPr>
            <a:spLocks noGrp="1"/>
          </p:cNvSpPr>
          <p:nvPr>
            <p:ph type="body" sz="quarter" idx="12"/>
          </p:nvPr>
        </p:nvSpPr>
        <p:spPr/>
        <p:txBody>
          <a:bodyPr/>
          <a:lstStyle/>
          <a:p>
            <a:r>
              <a:rPr lang="en-US" sz="2000" dirty="0"/>
              <a:t>Questionnaire</a:t>
            </a:r>
          </a:p>
        </p:txBody>
      </p:sp>
      <p:sp>
        <p:nvSpPr>
          <p:cNvPr id="6" name="Text Placeholder 5">
            <a:extLst>
              <a:ext uri="{FF2B5EF4-FFF2-40B4-BE49-F238E27FC236}">
                <a16:creationId xmlns:a16="http://schemas.microsoft.com/office/drawing/2014/main" id="{A3910D6F-B073-413E-A77B-3D20E68E7438}"/>
              </a:ext>
            </a:extLst>
          </p:cNvPr>
          <p:cNvSpPr>
            <a:spLocks noGrp="1"/>
          </p:cNvSpPr>
          <p:nvPr>
            <p:ph type="body" sz="quarter" idx="13"/>
          </p:nvPr>
        </p:nvSpPr>
        <p:spPr/>
        <p:txBody>
          <a:bodyPr>
            <a:normAutofit/>
          </a:bodyPr>
          <a:lstStyle/>
          <a:p>
            <a:r>
              <a:rPr lang="en-US" dirty="0"/>
              <a:t>NPS Likely to Recommend</a:t>
            </a:r>
          </a:p>
          <a:p>
            <a:r>
              <a:rPr lang="en-US" dirty="0"/>
              <a:t>Work Environment</a:t>
            </a:r>
          </a:p>
          <a:p>
            <a:r>
              <a:rPr lang="en-US" dirty="0"/>
              <a:t>Training</a:t>
            </a:r>
          </a:p>
          <a:p>
            <a:r>
              <a:rPr lang="en-US" dirty="0"/>
              <a:t>Supervision</a:t>
            </a:r>
          </a:p>
          <a:p>
            <a:r>
              <a:rPr lang="en-US" dirty="0"/>
              <a:t>Commitment</a:t>
            </a:r>
          </a:p>
          <a:p>
            <a:r>
              <a:rPr lang="en-US" dirty="0"/>
              <a:t>Open End</a:t>
            </a:r>
          </a:p>
        </p:txBody>
      </p:sp>
      <p:pic>
        <p:nvPicPr>
          <p:cNvPr id="4" name="Picture 3">
            <a:extLst>
              <a:ext uri="{FF2B5EF4-FFF2-40B4-BE49-F238E27FC236}">
                <a16:creationId xmlns:a16="http://schemas.microsoft.com/office/drawing/2014/main" id="{293EC5EF-2F7A-4636-AAB0-68804380FBF9}"/>
              </a:ext>
            </a:extLst>
          </p:cNvPr>
          <p:cNvPicPr>
            <a:picLocks noChangeAspect="1"/>
          </p:cNvPicPr>
          <p:nvPr/>
        </p:nvPicPr>
        <p:blipFill>
          <a:blip r:embed="rId3"/>
          <a:stretch>
            <a:fillRect/>
          </a:stretch>
        </p:blipFill>
        <p:spPr>
          <a:xfrm>
            <a:off x="4572000" y="353894"/>
            <a:ext cx="3587793" cy="4435712"/>
          </a:xfrm>
          <a:prstGeom prst="rect">
            <a:avLst/>
          </a:prstGeom>
          <a:ln>
            <a:solidFill>
              <a:schemeClr val="tx1"/>
            </a:solidFill>
          </a:ln>
        </p:spPr>
      </p:pic>
    </p:spTree>
    <p:extLst>
      <p:ext uri="{BB962C8B-B14F-4D97-AF65-F5344CB8AC3E}">
        <p14:creationId xmlns:p14="http://schemas.microsoft.com/office/powerpoint/2010/main" val="12458204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62D99A0-6E82-48B4-A4C4-96A74443B4D0}"/>
              </a:ext>
            </a:extLst>
          </p:cNvPr>
          <p:cNvSpPr>
            <a:spLocks noGrp="1"/>
          </p:cNvSpPr>
          <p:nvPr>
            <p:ph type="title"/>
          </p:nvPr>
        </p:nvSpPr>
        <p:spPr/>
        <p:txBody>
          <a:bodyPr>
            <a:normAutofit fontScale="90000"/>
          </a:bodyPr>
          <a:lstStyle/>
          <a:p>
            <a:pPr algn="l"/>
            <a:br>
              <a:rPr lang="en-US" dirty="0"/>
            </a:br>
            <a:r>
              <a:rPr lang="en-US" sz="3600" dirty="0"/>
              <a:t>Methodology</a:t>
            </a:r>
          </a:p>
        </p:txBody>
      </p:sp>
      <p:sp>
        <p:nvSpPr>
          <p:cNvPr id="8" name="Content Placeholder 7">
            <a:extLst>
              <a:ext uri="{FF2B5EF4-FFF2-40B4-BE49-F238E27FC236}">
                <a16:creationId xmlns:a16="http://schemas.microsoft.com/office/drawing/2014/main" id="{8B97DD68-38D7-4BEB-8A95-1322DE913178}"/>
              </a:ext>
            </a:extLst>
          </p:cNvPr>
          <p:cNvSpPr>
            <a:spLocks noGrp="1"/>
          </p:cNvSpPr>
          <p:nvPr>
            <p:ph idx="1"/>
          </p:nvPr>
        </p:nvSpPr>
        <p:spPr/>
        <p:txBody>
          <a:bodyPr>
            <a:normAutofit/>
          </a:bodyPr>
          <a:lstStyle/>
          <a:p>
            <a:endParaRPr lang="en-US" sz="2800" dirty="0"/>
          </a:p>
          <a:p>
            <a:r>
              <a:rPr lang="en-US" sz="2800" dirty="0"/>
              <a:t>Resident – paper with web option</a:t>
            </a:r>
          </a:p>
          <a:p>
            <a:r>
              <a:rPr lang="en-US" sz="2800" dirty="0"/>
              <a:t>Family – paper with web option</a:t>
            </a:r>
          </a:p>
          <a:p>
            <a:r>
              <a:rPr lang="en-US" sz="2800" dirty="0"/>
              <a:t>Employee – paper with web option</a:t>
            </a:r>
          </a:p>
        </p:txBody>
      </p:sp>
      <p:sp>
        <p:nvSpPr>
          <p:cNvPr id="2" name="Date Placeholder 1">
            <a:extLst>
              <a:ext uri="{FF2B5EF4-FFF2-40B4-BE49-F238E27FC236}">
                <a16:creationId xmlns:a16="http://schemas.microsoft.com/office/drawing/2014/main" id="{2291F534-85BA-4558-8BA2-E56FC673908C}"/>
              </a:ext>
            </a:extLst>
          </p:cNvPr>
          <p:cNvSpPr>
            <a:spLocks noGrp="1"/>
          </p:cNvSpPr>
          <p:nvPr>
            <p:ph type="dt" sz="half" idx="4294967295"/>
          </p:nvPr>
        </p:nvSpPr>
        <p:spPr>
          <a:xfrm>
            <a:off x="7010400" y="4781550"/>
            <a:ext cx="2133600" cy="273050"/>
          </a:xfrm>
        </p:spPr>
        <p:txBody>
          <a:bodyPr/>
          <a:lstStyle/>
          <a:p>
            <a:fld id="{65C6899B-568D-6240-B7CC-6C26D00958DF}" type="datetime4">
              <a:rPr lang="en-US" smtClean="0"/>
              <a:t>March 8, 2021</a:t>
            </a:fld>
            <a:endParaRPr lang="en-US" dirty="0"/>
          </a:p>
        </p:txBody>
      </p:sp>
      <p:sp>
        <p:nvSpPr>
          <p:cNvPr id="3" name="Slide Number Placeholder 2">
            <a:extLst>
              <a:ext uri="{FF2B5EF4-FFF2-40B4-BE49-F238E27FC236}">
                <a16:creationId xmlns:a16="http://schemas.microsoft.com/office/drawing/2014/main" id="{1C83118A-2482-4459-8BB7-E46C2B8B4B66}"/>
              </a:ext>
            </a:extLst>
          </p:cNvPr>
          <p:cNvSpPr>
            <a:spLocks noGrp="1"/>
          </p:cNvSpPr>
          <p:nvPr>
            <p:ph type="sldNum" sz="quarter" idx="4294967295"/>
          </p:nvPr>
        </p:nvSpPr>
        <p:spPr>
          <a:xfrm>
            <a:off x="8783638" y="4784725"/>
            <a:ext cx="360362" cy="274638"/>
          </a:xfrm>
        </p:spPr>
        <p:txBody>
          <a:bodyPr/>
          <a:lstStyle/>
          <a:p>
            <a:fld id="{54637A5F-2DAE-B642-9933-0C0B9D2C0F12}" type="slidenum">
              <a:rPr lang="en-US" smtClean="0"/>
              <a:pPr/>
              <a:t>14</a:t>
            </a:fld>
            <a:endParaRPr lang="en-US" dirty="0"/>
          </a:p>
        </p:txBody>
      </p:sp>
    </p:spTree>
    <p:extLst>
      <p:ext uri="{BB962C8B-B14F-4D97-AF65-F5344CB8AC3E}">
        <p14:creationId xmlns:p14="http://schemas.microsoft.com/office/powerpoint/2010/main" val="3792197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C98CED0-E153-4912-A1D3-45C98251E8BA}"/>
              </a:ext>
            </a:extLst>
          </p:cNvPr>
          <p:cNvSpPr>
            <a:spLocks noGrp="1"/>
          </p:cNvSpPr>
          <p:nvPr>
            <p:ph type="title"/>
          </p:nvPr>
        </p:nvSpPr>
        <p:spPr/>
        <p:txBody>
          <a:bodyPr/>
          <a:lstStyle/>
          <a:p>
            <a:r>
              <a:rPr lang="en-US" dirty="0"/>
              <a:t>Web Option</a:t>
            </a:r>
          </a:p>
        </p:txBody>
      </p:sp>
      <p:sp>
        <p:nvSpPr>
          <p:cNvPr id="7" name="TextBox 6">
            <a:extLst>
              <a:ext uri="{FF2B5EF4-FFF2-40B4-BE49-F238E27FC236}">
                <a16:creationId xmlns:a16="http://schemas.microsoft.com/office/drawing/2014/main" id="{200FB6A7-EC74-4D2D-933C-75037075C688}"/>
              </a:ext>
            </a:extLst>
          </p:cNvPr>
          <p:cNvSpPr txBox="1"/>
          <p:nvPr/>
        </p:nvSpPr>
        <p:spPr>
          <a:xfrm>
            <a:off x="278969" y="1232115"/>
            <a:ext cx="2045753" cy="369332"/>
          </a:xfrm>
          <a:prstGeom prst="rect">
            <a:avLst/>
          </a:prstGeom>
          <a:noFill/>
        </p:spPr>
        <p:txBody>
          <a:bodyPr wrap="none" rtlCol="0">
            <a:spAutoFit/>
          </a:bodyPr>
          <a:lstStyle/>
          <a:p>
            <a:r>
              <a:rPr lang="en-US" dirty="0">
                <a:solidFill>
                  <a:srgbClr val="00B0F0"/>
                </a:solidFill>
              </a:rPr>
              <a:t>nrc.to/SNFFamily</a:t>
            </a:r>
          </a:p>
        </p:txBody>
      </p:sp>
      <p:sp>
        <p:nvSpPr>
          <p:cNvPr id="8" name="TextBox 7">
            <a:extLst>
              <a:ext uri="{FF2B5EF4-FFF2-40B4-BE49-F238E27FC236}">
                <a16:creationId xmlns:a16="http://schemas.microsoft.com/office/drawing/2014/main" id="{A6762F63-B8A9-48E5-86FA-2DE0379A6DBE}"/>
              </a:ext>
            </a:extLst>
          </p:cNvPr>
          <p:cNvSpPr txBox="1"/>
          <p:nvPr/>
        </p:nvSpPr>
        <p:spPr>
          <a:xfrm>
            <a:off x="320775" y="2464231"/>
            <a:ext cx="2242922" cy="369332"/>
          </a:xfrm>
          <a:prstGeom prst="rect">
            <a:avLst/>
          </a:prstGeom>
          <a:noFill/>
        </p:spPr>
        <p:txBody>
          <a:bodyPr wrap="none" rtlCol="0">
            <a:spAutoFit/>
          </a:bodyPr>
          <a:lstStyle/>
          <a:p>
            <a:r>
              <a:rPr lang="en-US" dirty="0">
                <a:solidFill>
                  <a:srgbClr val="00B0F0"/>
                </a:solidFill>
              </a:rPr>
              <a:t>nrc.to/SNFResident</a:t>
            </a:r>
          </a:p>
        </p:txBody>
      </p:sp>
      <p:sp>
        <p:nvSpPr>
          <p:cNvPr id="10" name="TextBox 9">
            <a:extLst>
              <a:ext uri="{FF2B5EF4-FFF2-40B4-BE49-F238E27FC236}">
                <a16:creationId xmlns:a16="http://schemas.microsoft.com/office/drawing/2014/main" id="{5E74BA5D-C0FB-4B96-B9FA-DB0FC20259C3}"/>
              </a:ext>
            </a:extLst>
          </p:cNvPr>
          <p:cNvSpPr txBox="1"/>
          <p:nvPr/>
        </p:nvSpPr>
        <p:spPr>
          <a:xfrm>
            <a:off x="402956" y="3564610"/>
            <a:ext cx="3087705" cy="646331"/>
          </a:xfrm>
          <a:prstGeom prst="rect">
            <a:avLst/>
          </a:prstGeom>
          <a:noFill/>
        </p:spPr>
        <p:txBody>
          <a:bodyPr wrap="none" rtlCol="0">
            <a:spAutoFit/>
          </a:bodyPr>
          <a:lstStyle/>
          <a:p>
            <a:r>
              <a:rPr lang="en-US" dirty="0"/>
              <a:t>Enter code on cover letter as</a:t>
            </a:r>
          </a:p>
          <a:p>
            <a:r>
              <a:rPr lang="en-US" dirty="0"/>
              <a:t>instructed </a:t>
            </a:r>
          </a:p>
        </p:txBody>
      </p:sp>
      <p:pic>
        <p:nvPicPr>
          <p:cNvPr id="2" name="Picture 1">
            <a:extLst>
              <a:ext uri="{FF2B5EF4-FFF2-40B4-BE49-F238E27FC236}">
                <a16:creationId xmlns:a16="http://schemas.microsoft.com/office/drawing/2014/main" id="{409C6709-5014-46F6-822F-7C45C825CFB9}"/>
              </a:ext>
            </a:extLst>
          </p:cNvPr>
          <p:cNvPicPr>
            <a:picLocks noChangeAspect="1"/>
          </p:cNvPicPr>
          <p:nvPr/>
        </p:nvPicPr>
        <p:blipFill>
          <a:blip r:embed="rId3"/>
          <a:stretch>
            <a:fillRect/>
          </a:stretch>
        </p:blipFill>
        <p:spPr>
          <a:xfrm>
            <a:off x="3965819" y="484448"/>
            <a:ext cx="4467869" cy="3817327"/>
          </a:xfrm>
          <a:prstGeom prst="rect">
            <a:avLst/>
          </a:prstGeom>
        </p:spPr>
      </p:pic>
      <p:sp>
        <p:nvSpPr>
          <p:cNvPr id="3" name="Oval 2">
            <a:extLst>
              <a:ext uri="{FF2B5EF4-FFF2-40B4-BE49-F238E27FC236}">
                <a16:creationId xmlns:a16="http://schemas.microsoft.com/office/drawing/2014/main" id="{AED1892B-E7AE-4AE5-AF38-FA46C74F2153}"/>
              </a:ext>
            </a:extLst>
          </p:cNvPr>
          <p:cNvSpPr/>
          <p:nvPr/>
        </p:nvSpPr>
        <p:spPr>
          <a:xfrm>
            <a:off x="4242547" y="2571750"/>
            <a:ext cx="705971" cy="261813"/>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94821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27A6798-1E36-47FA-93EB-CCA90C76CC85}"/>
              </a:ext>
            </a:extLst>
          </p:cNvPr>
          <p:cNvSpPr>
            <a:spLocks noGrp="1"/>
          </p:cNvSpPr>
          <p:nvPr>
            <p:ph type="title"/>
          </p:nvPr>
        </p:nvSpPr>
        <p:spPr/>
        <p:txBody>
          <a:bodyPr>
            <a:normAutofit fontScale="90000"/>
          </a:bodyPr>
          <a:lstStyle/>
          <a:p>
            <a:pPr algn="l"/>
            <a:br>
              <a:rPr lang="en-US" dirty="0"/>
            </a:br>
            <a:r>
              <a:rPr lang="en-US" sz="3100" dirty="0"/>
              <a:t>Reports</a:t>
            </a:r>
          </a:p>
        </p:txBody>
      </p:sp>
      <p:sp>
        <p:nvSpPr>
          <p:cNvPr id="5" name="Content Placeholder 4">
            <a:extLst>
              <a:ext uri="{FF2B5EF4-FFF2-40B4-BE49-F238E27FC236}">
                <a16:creationId xmlns:a16="http://schemas.microsoft.com/office/drawing/2014/main" id="{C8EC46C3-48A6-43DE-957F-B44A04304E2B}"/>
              </a:ext>
            </a:extLst>
          </p:cNvPr>
          <p:cNvSpPr>
            <a:spLocks noGrp="1"/>
          </p:cNvSpPr>
          <p:nvPr>
            <p:ph idx="1"/>
          </p:nvPr>
        </p:nvSpPr>
        <p:spPr/>
        <p:txBody>
          <a:bodyPr>
            <a:normAutofit/>
          </a:bodyPr>
          <a:lstStyle/>
          <a:p>
            <a:r>
              <a:rPr lang="en-US" dirty="0"/>
              <a:t>My InnerView portal has</a:t>
            </a:r>
          </a:p>
          <a:p>
            <a:pPr marL="0" indent="0">
              <a:buNone/>
            </a:pPr>
            <a:r>
              <a:rPr lang="en-US" dirty="0"/>
              <a:t>    been sunset</a:t>
            </a:r>
          </a:p>
          <a:p>
            <a:r>
              <a:rPr lang="en-US" dirty="0"/>
              <a:t>Reports will be in a new format and will be emailed to the administrator going forward</a:t>
            </a:r>
          </a:p>
        </p:txBody>
      </p:sp>
      <p:sp>
        <p:nvSpPr>
          <p:cNvPr id="2" name="Date Placeholder 1">
            <a:extLst>
              <a:ext uri="{FF2B5EF4-FFF2-40B4-BE49-F238E27FC236}">
                <a16:creationId xmlns:a16="http://schemas.microsoft.com/office/drawing/2014/main" id="{7FC2B10C-B772-4291-BBE2-8E19E1AB3D4E}"/>
              </a:ext>
            </a:extLst>
          </p:cNvPr>
          <p:cNvSpPr>
            <a:spLocks noGrp="1"/>
          </p:cNvSpPr>
          <p:nvPr>
            <p:ph type="dt" sz="half" idx="4294967295"/>
          </p:nvPr>
        </p:nvSpPr>
        <p:spPr>
          <a:xfrm>
            <a:off x="7010400" y="4781550"/>
            <a:ext cx="2133600" cy="273050"/>
          </a:xfrm>
        </p:spPr>
        <p:txBody>
          <a:bodyPr/>
          <a:lstStyle/>
          <a:p>
            <a:fld id="{2C1B44D1-5E7A-C64F-AA9E-9B673C2240DB}" type="datetime4">
              <a:rPr lang="en-US" smtClean="0"/>
              <a:t>March 8, 2021</a:t>
            </a:fld>
            <a:endParaRPr lang="en-US" dirty="0"/>
          </a:p>
        </p:txBody>
      </p:sp>
      <p:sp>
        <p:nvSpPr>
          <p:cNvPr id="3" name="Slide Number Placeholder 2">
            <a:extLst>
              <a:ext uri="{FF2B5EF4-FFF2-40B4-BE49-F238E27FC236}">
                <a16:creationId xmlns:a16="http://schemas.microsoft.com/office/drawing/2014/main" id="{351958F8-FE61-4E4F-B285-85766BC47C5C}"/>
              </a:ext>
            </a:extLst>
          </p:cNvPr>
          <p:cNvSpPr>
            <a:spLocks noGrp="1"/>
          </p:cNvSpPr>
          <p:nvPr>
            <p:ph type="sldNum" sz="quarter" idx="4294967295"/>
          </p:nvPr>
        </p:nvSpPr>
        <p:spPr>
          <a:xfrm>
            <a:off x="8783638" y="4784725"/>
            <a:ext cx="360362" cy="274638"/>
          </a:xfrm>
        </p:spPr>
        <p:txBody>
          <a:bodyPr/>
          <a:lstStyle/>
          <a:p>
            <a:fld id="{54637A5F-2DAE-B642-9933-0C0B9D2C0F12}" type="slidenum">
              <a:rPr lang="en-US" smtClean="0"/>
              <a:t>16</a:t>
            </a:fld>
            <a:endParaRPr lang="en-US" dirty="0"/>
          </a:p>
        </p:txBody>
      </p:sp>
      <p:pic>
        <p:nvPicPr>
          <p:cNvPr id="7" name="Picture 6">
            <a:extLst>
              <a:ext uri="{FF2B5EF4-FFF2-40B4-BE49-F238E27FC236}">
                <a16:creationId xmlns:a16="http://schemas.microsoft.com/office/drawing/2014/main" id="{2911B418-6E8C-4624-AB73-511E52CE1EA5}"/>
              </a:ext>
            </a:extLst>
          </p:cNvPr>
          <p:cNvPicPr>
            <a:picLocks noChangeAspect="1"/>
          </p:cNvPicPr>
          <p:nvPr/>
        </p:nvPicPr>
        <p:blipFill>
          <a:blip r:embed="rId3"/>
          <a:stretch>
            <a:fillRect/>
          </a:stretch>
        </p:blipFill>
        <p:spPr>
          <a:xfrm>
            <a:off x="6118280" y="317499"/>
            <a:ext cx="2720920" cy="1765303"/>
          </a:xfrm>
          <a:prstGeom prst="rect">
            <a:avLst/>
          </a:prstGeom>
          <a:ln>
            <a:solidFill>
              <a:schemeClr val="accent1"/>
            </a:solidFill>
          </a:ln>
        </p:spPr>
      </p:pic>
    </p:spTree>
    <p:extLst>
      <p:ext uri="{BB962C8B-B14F-4D97-AF65-F5344CB8AC3E}">
        <p14:creationId xmlns:p14="http://schemas.microsoft.com/office/powerpoint/2010/main" val="31758167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pPr>
              <a:defRPr/>
            </a:pPr>
            <a:r>
              <a:rPr lang="en-US" dirty="0"/>
              <a:t>2021 Point In Time Survey Initiative Details</a:t>
            </a:r>
          </a:p>
        </p:txBody>
      </p:sp>
      <p:sp>
        <p:nvSpPr>
          <p:cNvPr id="2" name="Text Placeholder 1"/>
          <p:cNvSpPr>
            <a:spLocks noGrp="1"/>
          </p:cNvSpPr>
          <p:nvPr>
            <p:ph type="body" sz="quarter" idx="12"/>
          </p:nvPr>
        </p:nvSpPr>
        <p:spPr/>
        <p:txBody>
          <a:bodyPr>
            <a:normAutofit fontScale="92500" lnSpcReduction="10000"/>
          </a:bodyPr>
          <a:lstStyle/>
          <a:p>
            <a:endParaRPr lang="en-US" dirty="0"/>
          </a:p>
        </p:txBody>
      </p:sp>
      <p:sp>
        <p:nvSpPr>
          <p:cNvPr id="3" name="Text Placeholder 2"/>
          <p:cNvSpPr>
            <a:spLocks noGrp="1"/>
          </p:cNvSpPr>
          <p:nvPr>
            <p:ph type="body" sz="quarter" idx="13"/>
          </p:nvPr>
        </p:nvSpPr>
        <p:spPr/>
        <p:txBody>
          <a:bodyPr/>
          <a:lstStyle/>
          <a:p>
            <a:endParaRPr lang="en-US" dirty="0"/>
          </a:p>
        </p:txBody>
      </p:sp>
    </p:spTree>
    <p:extLst>
      <p:ext uri="{BB962C8B-B14F-4D97-AF65-F5344CB8AC3E}">
        <p14:creationId xmlns:p14="http://schemas.microsoft.com/office/powerpoint/2010/main" val="16774426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1B44D1-5E7A-C64F-AA9E-9B673C2240DB}" type="datetime4">
              <a:rPr lang="en-US" smtClean="0"/>
              <a:t>March 8, 2021</a:t>
            </a:fld>
            <a:endParaRPr lang="en-US" dirty="0"/>
          </a:p>
        </p:txBody>
      </p:sp>
      <p:sp>
        <p:nvSpPr>
          <p:cNvPr id="3" name="Slide Number Placeholder 2"/>
          <p:cNvSpPr>
            <a:spLocks noGrp="1"/>
          </p:cNvSpPr>
          <p:nvPr>
            <p:ph type="sldNum" sz="quarter" idx="12"/>
          </p:nvPr>
        </p:nvSpPr>
        <p:spPr/>
        <p:txBody>
          <a:bodyPr/>
          <a:lstStyle/>
          <a:p>
            <a:fld id="{54637A5F-2DAE-B642-9933-0C0B9D2C0F12}" type="slidenum">
              <a:rPr lang="en-US" smtClean="0"/>
              <a:t>18</a:t>
            </a:fld>
            <a:endParaRPr lang="en-US" dirty="0"/>
          </a:p>
        </p:txBody>
      </p:sp>
      <p:sp>
        <p:nvSpPr>
          <p:cNvPr id="4" name="Title 3"/>
          <p:cNvSpPr>
            <a:spLocks noGrp="1"/>
          </p:cNvSpPr>
          <p:nvPr>
            <p:ph type="title"/>
          </p:nvPr>
        </p:nvSpPr>
        <p:spPr/>
        <p:txBody>
          <a:bodyPr>
            <a:noAutofit/>
          </a:bodyPr>
          <a:lstStyle/>
          <a:p>
            <a:r>
              <a:rPr lang="en-US" sz="3200" dirty="0"/>
              <a:t>What is important to Customers &amp; Employees</a:t>
            </a:r>
          </a:p>
        </p:txBody>
      </p:sp>
      <p:sp>
        <p:nvSpPr>
          <p:cNvPr id="5" name="Content Placeholder 4"/>
          <p:cNvSpPr>
            <a:spLocks noGrp="1"/>
          </p:cNvSpPr>
          <p:nvPr>
            <p:ph idx="4294967295"/>
          </p:nvPr>
        </p:nvSpPr>
        <p:spPr>
          <a:xfrm>
            <a:off x="457200" y="1200150"/>
            <a:ext cx="8229600" cy="3394075"/>
          </a:xfrm>
          <a:prstGeom prst="rect">
            <a:avLst/>
          </a:prstGeom>
        </p:spPr>
        <p:txBody>
          <a:bodyPr>
            <a:normAutofit/>
          </a:bodyPr>
          <a:lstStyle/>
          <a:p>
            <a:r>
              <a:rPr lang="en-US" sz="2797" dirty="0"/>
              <a:t>Belief action will be taken</a:t>
            </a:r>
          </a:p>
          <a:p>
            <a:r>
              <a:rPr lang="en-US" sz="2797" dirty="0"/>
              <a:t>Convenience</a:t>
            </a:r>
          </a:p>
          <a:p>
            <a:r>
              <a:rPr lang="en-US" sz="2797" dirty="0"/>
              <a:t>Post-Survey Follow Up</a:t>
            </a:r>
          </a:p>
          <a:p>
            <a:endParaRPr lang="en-US" dirty="0"/>
          </a:p>
          <a:p>
            <a:pPr marL="0" indent="0" algn="ctr">
              <a:buNone/>
            </a:pPr>
            <a:r>
              <a:rPr lang="en-US" sz="2098" b="1" u="sng" dirty="0">
                <a:solidFill>
                  <a:schemeClr val="accent1"/>
                </a:solidFill>
              </a:rPr>
              <a:t>Communication</a:t>
            </a:r>
            <a:r>
              <a:rPr lang="en-US" sz="2098" dirty="0">
                <a:solidFill>
                  <a:schemeClr val="accent1"/>
                </a:solidFill>
              </a:rPr>
              <a:t> is the most critical step to the success of our survey and response rate</a:t>
            </a:r>
          </a:p>
        </p:txBody>
      </p:sp>
    </p:spTree>
    <p:extLst>
      <p:ext uri="{BB962C8B-B14F-4D97-AF65-F5344CB8AC3E}">
        <p14:creationId xmlns:p14="http://schemas.microsoft.com/office/powerpoint/2010/main" val="29753755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algn="l"/>
            <a:r>
              <a:rPr lang="en-US" altLang="en-US" sz="3200" dirty="0">
                <a:ea typeface="ＭＳ Ｐゴシック" panose="020B0600070205080204" pitchFamily="34" charset="-128"/>
              </a:rPr>
              <a:t>Leadership</a:t>
            </a:r>
          </a:p>
        </p:txBody>
      </p:sp>
      <p:sp>
        <p:nvSpPr>
          <p:cNvPr id="122883" name="Content Placeholder 2"/>
          <p:cNvSpPr>
            <a:spLocks noGrp="1"/>
          </p:cNvSpPr>
          <p:nvPr>
            <p:ph idx="1"/>
          </p:nvPr>
        </p:nvSpPr>
        <p:spPr bwMode="auto">
          <a:xfrm>
            <a:off x="457200" y="1072560"/>
            <a:ext cx="8458200" cy="34861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r>
              <a:rPr lang="en-US" altLang="en-US" sz="2800" dirty="0">
                <a:solidFill>
                  <a:schemeClr val="tx1"/>
                </a:solidFill>
                <a:ea typeface="ＭＳ Ｐゴシック" panose="020B0600070205080204" pitchFamily="34" charset="-128"/>
              </a:rPr>
              <a:t>A high response rate helps to ensure the survey results are representative of the survey population</a:t>
            </a:r>
          </a:p>
          <a:p>
            <a:r>
              <a:rPr lang="en-US" altLang="en-US" sz="2800" dirty="0">
                <a:solidFill>
                  <a:schemeClr val="tx1"/>
                </a:solidFill>
                <a:ea typeface="ＭＳ Ｐゴシック" panose="020B0600070205080204" pitchFamily="34" charset="-128"/>
              </a:rPr>
              <a:t>Higher response rates are correlated with higher scores</a:t>
            </a:r>
          </a:p>
          <a:p>
            <a:r>
              <a:rPr lang="en-US" altLang="en-US" sz="2800" dirty="0">
                <a:solidFill>
                  <a:schemeClr val="tx1"/>
                </a:solidFill>
                <a:ea typeface="ＭＳ Ｐゴシック" panose="020B0600070205080204" pitchFamily="34" charset="-128"/>
              </a:rPr>
              <a:t>Influenced by the visible support of facility  leadership</a:t>
            </a:r>
          </a:p>
        </p:txBody>
      </p:sp>
    </p:spTree>
    <p:extLst>
      <p:ext uri="{BB962C8B-B14F-4D97-AF65-F5344CB8AC3E}">
        <p14:creationId xmlns:p14="http://schemas.microsoft.com/office/powerpoint/2010/main" val="24177276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3"/>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algn="ctr"/>
            <a:r>
              <a:rPr lang="en-US" altLang="en-US" sz="3200" dirty="0">
                <a:ea typeface="ＭＳ Ｐゴシック" panose="020B0600070205080204" pitchFamily="34" charset="-128"/>
              </a:rPr>
              <a:t>2021 Survey</a:t>
            </a:r>
          </a:p>
        </p:txBody>
      </p:sp>
      <p:sp>
        <p:nvSpPr>
          <p:cNvPr id="6" name="Content Placeholder 5"/>
          <p:cNvSpPr>
            <a:spLocks noGrp="1"/>
          </p:cNvSpPr>
          <p:nvPr>
            <p:ph idx="1"/>
          </p:nvPr>
        </p:nvSpPr>
        <p:spPr/>
        <p:txBody>
          <a:bodyPr/>
          <a:lstStyle/>
          <a:p>
            <a:pPr marL="0" indent="0">
              <a:buNone/>
              <a:defRPr/>
            </a:pPr>
            <a:r>
              <a:rPr lang="en-US" sz="2400" dirty="0">
                <a:solidFill>
                  <a:schemeClr val="accent1"/>
                </a:solidFill>
              </a:rPr>
              <a:t>Agenda</a:t>
            </a:r>
          </a:p>
          <a:p>
            <a:pPr>
              <a:defRPr/>
            </a:pPr>
            <a:r>
              <a:rPr lang="en-US" sz="2400" dirty="0">
                <a:solidFill>
                  <a:schemeClr val="accent1"/>
                </a:solidFill>
              </a:rPr>
              <a:t>Medicaid Program</a:t>
            </a:r>
          </a:p>
          <a:p>
            <a:pPr>
              <a:defRPr/>
            </a:pPr>
            <a:r>
              <a:rPr lang="en-US" sz="2400" dirty="0">
                <a:solidFill>
                  <a:schemeClr val="tx1"/>
                </a:solidFill>
              </a:rPr>
              <a:t>Survey instruments</a:t>
            </a:r>
          </a:p>
          <a:p>
            <a:pPr>
              <a:defRPr/>
            </a:pPr>
            <a:r>
              <a:rPr lang="en-US" sz="2400" dirty="0">
                <a:solidFill>
                  <a:schemeClr val="tx1"/>
                </a:solidFill>
              </a:rPr>
              <a:t>Timeline</a:t>
            </a:r>
          </a:p>
          <a:p>
            <a:pPr>
              <a:defRPr/>
            </a:pPr>
            <a:r>
              <a:rPr lang="en-US" sz="2400" dirty="0">
                <a:solidFill>
                  <a:schemeClr val="tx1"/>
                </a:solidFill>
              </a:rPr>
              <a:t>Reports</a:t>
            </a:r>
          </a:p>
          <a:p>
            <a:pPr>
              <a:defRPr/>
            </a:pPr>
            <a:r>
              <a:rPr lang="en-US" sz="2400" dirty="0">
                <a:solidFill>
                  <a:schemeClr val="tx1"/>
                </a:solidFill>
              </a:rPr>
              <a:t>Best Practices</a:t>
            </a:r>
          </a:p>
          <a:p>
            <a:pPr>
              <a:defRPr/>
            </a:pPr>
            <a:r>
              <a:rPr lang="en-US" sz="2400" dirty="0">
                <a:solidFill>
                  <a:schemeClr val="tx1"/>
                </a:solidFill>
              </a:rPr>
              <a:t>Questions?</a:t>
            </a:r>
          </a:p>
          <a:p>
            <a:pPr>
              <a:buFontTx/>
              <a:buChar char="-"/>
              <a:defRPr/>
            </a:pPr>
            <a:endParaRPr lang="en-US" dirty="0"/>
          </a:p>
          <a:p>
            <a:pPr>
              <a:defRPr/>
            </a:pPr>
            <a:endParaRPr lang="en-US" dirty="0"/>
          </a:p>
        </p:txBody>
      </p:sp>
    </p:spTree>
    <p:extLst>
      <p:ext uri="{BB962C8B-B14F-4D97-AF65-F5344CB8AC3E}">
        <p14:creationId xmlns:p14="http://schemas.microsoft.com/office/powerpoint/2010/main" val="8909559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9"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bodyPr>
          <a:lstStyle/>
          <a:p>
            <a:pPr algn="l"/>
            <a:r>
              <a:rPr lang="en-US" altLang="en-US" sz="3200" dirty="0">
                <a:ea typeface="ＭＳ Ｐゴシック" panose="020B0600070205080204" pitchFamily="34" charset="-128"/>
              </a:rPr>
              <a:t>Best Practices For Increased Participation</a:t>
            </a:r>
          </a:p>
        </p:txBody>
      </p:sp>
      <p:sp>
        <p:nvSpPr>
          <p:cNvPr id="44035" name="Content Placeholder 2"/>
          <p:cNvSpPr>
            <a:spLocks noGrp="1"/>
          </p:cNvSpPr>
          <p:nvPr>
            <p:ph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a:defRPr/>
            </a:pPr>
            <a:r>
              <a:rPr lang="en-US" altLang="en-US" sz="2400" dirty="0">
                <a:solidFill>
                  <a:schemeClr val="tx1"/>
                </a:solidFill>
                <a:ea typeface="ＭＳ Ｐゴシック" panose="020B0600070205080204" pitchFamily="34" charset="-128"/>
              </a:rPr>
              <a:t>Site Champion</a:t>
            </a:r>
          </a:p>
          <a:p>
            <a:pPr lvl="1">
              <a:buFont typeface="Wingdings" panose="05000000000000000000" pitchFamily="2" charset="2"/>
              <a:buChar char="ü"/>
              <a:defRPr/>
            </a:pPr>
            <a:r>
              <a:rPr lang="en-US" altLang="en-US" sz="2400" dirty="0">
                <a:solidFill>
                  <a:schemeClr val="accent1"/>
                </a:solidFill>
                <a:ea typeface="ＭＳ Ｐゴシック" panose="020B0600070205080204" pitchFamily="34" charset="-128"/>
              </a:rPr>
              <a:t>Drives the process</a:t>
            </a:r>
          </a:p>
          <a:p>
            <a:pPr>
              <a:defRPr/>
            </a:pPr>
            <a:r>
              <a:rPr lang="en-US" altLang="en-US" sz="2400" dirty="0">
                <a:solidFill>
                  <a:schemeClr val="tx1"/>
                </a:solidFill>
                <a:ea typeface="ＭＳ Ｐゴシック" panose="020B0600070205080204" pitchFamily="34" charset="-128"/>
              </a:rPr>
              <a:t>Set Goals</a:t>
            </a:r>
          </a:p>
          <a:p>
            <a:pPr>
              <a:defRPr/>
            </a:pPr>
            <a:r>
              <a:rPr lang="en-US" altLang="en-US" sz="2400" dirty="0">
                <a:solidFill>
                  <a:schemeClr val="tx1"/>
                </a:solidFill>
                <a:ea typeface="ＭＳ Ｐゴシック" panose="020B0600070205080204" pitchFamily="34" charset="-128"/>
              </a:rPr>
              <a:t>Implementation Plan</a:t>
            </a:r>
          </a:p>
          <a:p>
            <a:pPr lvl="1">
              <a:buFont typeface="Wingdings" panose="05000000000000000000" pitchFamily="2" charset="2"/>
              <a:buChar char="ü"/>
              <a:defRPr/>
            </a:pPr>
            <a:r>
              <a:rPr lang="en-US" altLang="en-US" sz="2400" dirty="0">
                <a:solidFill>
                  <a:schemeClr val="accent1"/>
                </a:solidFill>
                <a:ea typeface="ＭＳ Ｐゴシック" panose="020B0600070205080204" pitchFamily="34" charset="-128"/>
              </a:rPr>
              <a:t> Communication</a:t>
            </a:r>
          </a:p>
          <a:p>
            <a:pPr lvl="1">
              <a:buFont typeface="Wingdings" panose="05000000000000000000" pitchFamily="2" charset="2"/>
              <a:buChar char="ü"/>
              <a:defRPr/>
            </a:pPr>
            <a:r>
              <a:rPr lang="en-US" altLang="en-US" sz="2400" dirty="0">
                <a:solidFill>
                  <a:schemeClr val="accent1"/>
                </a:solidFill>
                <a:ea typeface="ＭＳ Ｐゴシック" panose="020B0600070205080204" pitchFamily="34" charset="-128"/>
              </a:rPr>
              <a:t>  Delegates</a:t>
            </a:r>
          </a:p>
          <a:p>
            <a:pPr lvl="1">
              <a:buFont typeface="Wingdings" panose="05000000000000000000" pitchFamily="2" charset="2"/>
              <a:buChar char="ü"/>
              <a:defRPr/>
            </a:pPr>
            <a:r>
              <a:rPr lang="en-US" altLang="en-US" sz="2400" dirty="0">
                <a:solidFill>
                  <a:schemeClr val="accent1"/>
                </a:solidFill>
                <a:ea typeface="ＭＳ Ｐゴシック" panose="020B0600070205080204" pitchFamily="34" charset="-128"/>
              </a:rPr>
              <a:t>  Schedules</a:t>
            </a:r>
          </a:p>
          <a:p>
            <a:pPr marL="0" indent="0">
              <a:buNone/>
              <a:defRPr/>
            </a:pPr>
            <a:endParaRPr lang="en-US" altLang="en-US" dirty="0">
              <a:ea typeface="ＭＳ Ｐゴシック" panose="020B0600070205080204" pitchFamily="34" charset="-128"/>
            </a:endParaRPr>
          </a:p>
          <a:p>
            <a:pPr>
              <a:defRPr/>
            </a:pPr>
            <a:endParaRPr lang="en-US" altLang="en-US" dirty="0">
              <a:ea typeface="ＭＳ Ｐゴシック" panose="020B0600070205080204" pitchFamily="34" charset="-128"/>
            </a:endParaRPr>
          </a:p>
          <a:p>
            <a:pPr>
              <a:defRPr/>
            </a:pPr>
            <a:endParaRPr lang="en-US" altLang="en-US" dirty="0">
              <a:ea typeface="ＭＳ Ｐゴシック" panose="020B0600070205080204" pitchFamily="34" charset="-128"/>
            </a:endParaRPr>
          </a:p>
        </p:txBody>
      </p:sp>
      <p:pic>
        <p:nvPicPr>
          <p:cNvPr id="4" name="Picture 5">
            <a:extLst>
              <a:ext uri="{FF2B5EF4-FFF2-40B4-BE49-F238E27FC236}">
                <a16:creationId xmlns:a16="http://schemas.microsoft.com/office/drawing/2014/main" id="{11035280-CC0B-4D87-9F63-F2AE5DBA4C0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42572" y="1887323"/>
            <a:ext cx="2543175" cy="1635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137218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rtlCol="0" anchor="t" anchorCtr="0" compatLnSpc="1">
            <a:prstTxWarp prst="textNoShape">
              <a:avLst/>
            </a:prstTxWarp>
            <a:normAutofit/>
          </a:bodyPr>
          <a:lstStyle/>
          <a:p>
            <a:r>
              <a:rPr lang="en-US" altLang="en-US" dirty="0">
                <a:ea typeface="ＭＳ Ｐゴシック" panose="020B0600070205080204" pitchFamily="34" charset="-128"/>
              </a:rPr>
              <a:t>2021</a:t>
            </a:r>
            <a:br>
              <a:rPr lang="en-US" altLang="en-US" dirty="0">
                <a:ea typeface="ＭＳ Ｐゴシック" panose="020B0600070205080204" pitchFamily="34" charset="-128"/>
              </a:rPr>
            </a:br>
            <a:r>
              <a:rPr lang="en-US" altLang="en-US" dirty="0">
                <a:ea typeface="ＭＳ Ｐゴシック" panose="020B0600070205080204" pitchFamily="34" charset="-128"/>
              </a:rPr>
              <a:t>Timeline</a:t>
            </a:r>
          </a:p>
        </p:txBody>
      </p:sp>
      <p:graphicFrame>
        <p:nvGraphicFramePr>
          <p:cNvPr id="2" name="Diagram 1"/>
          <p:cNvGraphicFramePr/>
          <p:nvPr>
            <p:extLst>
              <p:ext uri="{D42A27DB-BD31-4B8C-83A1-F6EECF244321}">
                <p14:modId xmlns:p14="http://schemas.microsoft.com/office/powerpoint/2010/main" val="256716061"/>
              </p:ext>
            </p:extLst>
          </p:nvPr>
        </p:nvGraphicFramePr>
        <p:xfrm>
          <a:off x="2200275" y="315072"/>
          <a:ext cx="5550694" cy="36435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4" name="Group 3">
            <a:extLst>
              <a:ext uri="{FF2B5EF4-FFF2-40B4-BE49-F238E27FC236}">
                <a16:creationId xmlns:a16="http://schemas.microsoft.com/office/drawing/2014/main" id="{115CE8B7-CA05-45F2-80BF-D15757BEF9A1}"/>
              </a:ext>
            </a:extLst>
          </p:cNvPr>
          <p:cNvGrpSpPr/>
          <p:nvPr/>
        </p:nvGrpSpPr>
        <p:grpSpPr>
          <a:xfrm>
            <a:off x="2175263" y="4008632"/>
            <a:ext cx="2094519" cy="512372"/>
            <a:chOff x="108" y="28465"/>
            <a:chExt cx="2094519" cy="512372"/>
          </a:xfrm>
        </p:grpSpPr>
        <p:sp>
          <p:nvSpPr>
            <p:cNvPr id="5" name="Rectangle: Rounded Corners 4">
              <a:extLst>
                <a:ext uri="{FF2B5EF4-FFF2-40B4-BE49-F238E27FC236}">
                  <a16:creationId xmlns:a16="http://schemas.microsoft.com/office/drawing/2014/main" id="{B6C1684E-FCB9-42BA-A3DD-793D69EDA30E}"/>
                </a:ext>
              </a:extLst>
            </p:cNvPr>
            <p:cNvSpPr/>
            <p:nvPr/>
          </p:nvSpPr>
          <p:spPr>
            <a:xfrm>
              <a:off x="108" y="28465"/>
              <a:ext cx="2094519" cy="512372"/>
            </a:xfrm>
            <a:prstGeom prst="roundRect">
              <a:avLst/>
            </a:prstGeom>
            <a:solidFill>
              <a:schemeClr val="accent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6" name="Rectangle: Rounded Corners 4">
              <a:extLst>
                <a:ext uri="{FF2B5EF4-FFF2-40B4-BE49-F238E27FC236}">
                  <a16:creationId xmlns:a16="http://schemas.microsoft.com/office/drawing/2014/main" id="{39B70E62-C826-4CA6-BAE9-1AE2E8354C2B}"/>
                </a:ext>
              </a:extLst>
            </p:cNvPr>
            <p:cNvSpPr txBox="1"/>
            <p:nvPr/>
          </p:nvSpPr>
          <p:spPr>
            <a:xfrm>
              <a:off x="25120" y="53477"/>
              <a:ext cx="2044495" cy="4623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000" b="1" kern="1200" dirty="0">
                  <a:latin typeface="+mj-lt"/>
                </a:rPr>
                <a:t>July 13</a:t>
              </a:r>
            </a:p>
          </p:txBody>
        </p:sp>
      </p:grpSp>
      <p:grpSp>
        <p:nvGrpSpPr>
          <p:cNvPr id="7" name="Group 6">
            <a:extLst>
              <a:ext uri="{FF2B5EF4-FFF2-40B4-BE49-F238E27FC236}">
                <a16:creationId xmlns:a16="http://schemas.microsoft.com/office/drawing/2014/main" id="{01336DFD-A8C7-4276-B502-0AC726F701FB}"/>
              </a:ext>
            </a:extLst>
          </p:cNvPr>
          <p:cNvGrpSpPr/>
          <p:nvPr/>
        </p:nvGrpSpPr>
        <p:grpSpPr>
          <a:xfrm>
            <a:off x="4295012" y="3983014"/>
            <a:ext cx="3455957" cy="563609"/>
            <a:chOff x="2094628" y="3077080"/>
            <a:chExt cx="3455957" cy="563609"/>
          </a:xfrm>
        </p:grpSpPr>
        <p:sp>
          <p:nvSpPr>
            <p:cNvPr id="8" name="Arrow: Right 7">
              <a:extLst>
                <a:ext uri="{FF2B5EF4-FFF2-40B4-BE49-F238E27FC236}">
                  <a16:creationId xmlns:a16="http://schemas.microsoft.com/office/drawing/2014/main" id="{9A9260F9-D3E2-428E-A2A4-B6CDEFF9726C}"/>
                </a:ext>
              </a:extLst>
            </p:cNvPr>
            <p:cNvSpPr/>
            <p:nvPr/>
          </p:nvSpPr>
          <p:spPr>
            <a:xfrm>
              <a:off x="2094628" y="3077080"/>
              <a:ext cx="3455957" cy="563609"/>
            </a:xfrm>
            <a:prstGeom prst="rightArrow">
              <a:avLst>
                <a:gd name="adj1" fmla="val 75000"/>
                <a:gd name="adj2" fmla="val 50000"/>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9" name="Arrow: Right 4">
              <a:extLst>
                <a:ext uri="{FF2B5EF4-FFF2-40B4-BE49-F238E27FC236}">
                  <a16:creationId xmlns:a16="http://schemas.microsoft.com/office/drawing/2014/main" id="{AE50415C-306F-425C-93EA-89921E772F23}"/>
                </a:ext>
              </a:extLst>
            </p:cNvPr>
            <p:cNvSpPr txBox="1"/>
            <p:nvPr/>
          </p:nvSpPr>
          <p:spPr>
            <a:xfrm>
              <a:off x="2094628" y="3147531"/>
              <a:ext cx="3244604" cy="42270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430"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solidFill>
                    <a:srgbClr val="2A1855"/>
                  </a:solidFill>
                  <a:latin typeface="+mj-lt"/>
                  <a:ea typeface="ＭＳ Ｐゴシック" pitchFamily="1" charset="-128"/>
                </a:rPr>
                <a:t>Post-survey Webinars</a:t>
              </a:r>
              <a:endParaRPr lang="en-US" sz="1800" kern="1200" dirty="0">
                <a:solidFill>
                  <a:srgbClr val="2A1855"/>
                </a:solidFill>
                <a:latin typeface="+mj-lt"/>
              </a:endParaRPr>
            </a:p>
          </p:txBody>
        </p:sp>
      </p:grpSp>
    </p:spTree>
    <p:extLst>
      <p:ext uri="{BB962C8B-B14F-4D97-AF65-F5344CB8AC3E}">
        <p14:creationId xmlns:p14="http://schemas.microsoft.com/office/powerpoint/2010/main" val="10555607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A7DE193-EFAC-4EA3-9E1F-1960465056F6}"/>
              </a:ext>
            </a:extLst>
          </p:cNvPr>
          <p:cNvPicPr>
            <a:picLocks noChangeAspect="1"/>
          </p:cNvPicPr>
          <p:nvPr/>
        </p:nvPicPr>
        <p:blipFill>
          <a:blip r:embed="rId3"/>
          <a:stretch>
            <a:fillRect/>
          </a:stretch>
        </p:blipFill>
        <p:spPr>
          <a:xfrm>
            <a:off x="3876168" y="66743"/>
            <a:ext cx="3702240" cy="4578585"/>
          </a:xfrm>
          <a:prstGeom prst="rect">
            <a:avLst/>
          </a:prstGeom>
          <a:ln>
            <a:solidFill>
              <a:schemeClr val="accent1"/>
            </a:solidFill>
          </a:ln>
        </p:spPr>
      </p:pic>
      <p:sp>
        <p:nvSpPr>
          <p:cNvPr id="2" name="Title 1">
            <a:extLst>
              <a:ext uri="{FF2B5EF4-FFF2-40B4-BE49-F238E27FC236}">
                <a16:creationId xmlns:a16="http://schemas.microsoft.com/office/drawing/2014/main" id="{4438C750-DA35-4CEE-8076-6D84DAB32FF0}"/>
              </a:ext>
            </a:extLst>
          </p:cNvPr>
          <p:cNvSpPr>
            <a:spLocks noGrp="1"/>
          </p:cNvSpPr>
          <p:nvPr>
            <p:ph type="title"/>
          </p:nvPr>
        </p:nvSpPr>
        <p:spPr>
          <a:xfrm>
            <a:off x="304800" y="171450"/>
            <a:ext cx="2543102" cy="628650"/>
          </a:xfrm>
        </p:spPr>
        <p:txBody>
          <a:bodyPr>
            <a:normAutofit fontScale="90000"/>
          </a:bodyPr>
          <a:lstStyle/>
          <a:p>
            <a:pPr algn="l"/>
            <a:r>
              <a:rPr lang="en-US" sz="2400" dirty="0">
                <a:solidFill>
                  <a:schemeClr val="bg1"/>
                </a:solidFill>
              </a:rPr>
              <a:t>Agreement with NRC Health</a:t>
            </a:r>
            <a:br>
              <a:rPr lang="en-US" sz="2400" dirty="0"/>
            </a:br>
            <a:endParaRPr lang="en-US" sz="2400" dirty="0"/>
          </a:p>
        </p:txBody>
      </p:sp>
      <p:sp>
        <p:nvSpPr>
          <p:cNvPr id="3" name="TextBox 2">
            <a:extLst>
              <a:ext uri="{FF2B5EF4-FFF2-40B4-BE49-F238E27FC236}">
                <a16:creationId xmlns:a16="http://schemas.microsoft.com/office/drawing/2014/main" id="{22F47853-3951-4135-BD09-E2BDC6BF5C10}"/>
              </a:ext>
            </a:extLst>
          </p:cNvPr>
          <p:cNvSpPr txBox="1"/>
          <p:nvPr/>
        </p:nvSpPr>
        <p:spPr>
          <a:xfrm>
            <a:off x="742950" y="1514475"/>
            <a:ext cx="1757363" cy="276999"/>
          </a:xfrm>
          <a:prstGeom prst="rect">
            <a:avLst/>
          </a:prstGeom>
          <a:noFill/>
        </p:spPr>
        <p:txBody>
          <a:bodyPr wrap="square" rtlCol="0">
            <a:spAutoFit/>
          </a:bodyPr>
          <a:lstStyle/>
          <a:p>
            <a:endParaRPr lang="en-US" sz="1200" dirty="0"/>
          </a:p>
        </p:txBody>
      </p:sp>
      <p:sp>
        <p:nvSpPr>
          <p:cNvPr id="9" name="TextBox 8">
            <a:extLst>
              <a:ext uri="{FF2B5EF4-FFF2-40B4-BE49-F238E27FC236}">
                <a16:creationId xmlns:a16="http://schemas.microsoft.com/office/drawing/2014/main" id="{B81C3D79-4AA4-428F-8BF7-7F3A0C979CBF}"/>
              </a:ext>
            </a:extLst>
          </p:cNvPr>
          <p:cNvSpPr txBox="1"/>
          <p:nvPr/>
        </p:nvSpPr>
        <p:spPr>
          <a:xfrm>
            <a:off x="251012" y="998924"/>
            <a:ext cx="3097487" cy="2582695"/>
          </a:xfrm>
          <a:prstGeom prst="rect">
            <a:avLst/>
          </a:prstGeom>
          <a:noFill/>
        </p:spPr>
        <p:txBody>
          <a:bodyPr wrap="square" rtlCol="0">
            <a:spAutoFit/>
          </a:bodyPr>
          <a:lstStyle/>
          <a:p>
            <a:pPr>
              <a:lnSpc>
                <a:spcPct val="115000"/>
              </a:lnSpc>
              <a:spcAft>
                <a:spcPts val="1100"/>
              </a:spcAft>
            </a:pPr>
            <a:r>
              <a:rPr lang="en-US" sz="1400" u="sng" dirty="0">
                <a:solidFill>
                  <a:srgbClr val="75787B"/>
                </a:solidFill>
                <a:effectLst/>
                <a:latin typeface="Arial" panose="020B0604020202020204" pitchFamily="34" charset="0"/>
                <a:ea typeface="MS Mincho" panose="02020609040205080304" pitchFamily="49" charset="-128"/>
                <a:cs typeface="Times New Roman" panose="02020603050405020304" pitchFamily="18" charset="0"/>
                <a:hlinkClick r:id="rId4"/>
              </a:rPr>
              <a:t>https://nrchealth.com/wp-content/uploads/2021/02/2021-AL-Medicaid-Facility-Agreement_NRC-Health-Form.pdf</a:t>
            </a:r>
            <a:endParaRPr lang="en-US" sz="1400" dirty="0">
              <a:solidFill>
                <a:srgbClr val="75787B"/>
              </a:solidFill>
              <a:effectLst/>
              <a:latin typeface="Arial" panose="020B0604020202020204" pitchFamily="34" charset="0"/>
              <a:ea typeface="MS Mincho" panose="02020609040205080304" pitchFamily="49" charset="-128"/>
              <a:cs typeface="Times New Roman" panose="02020603050405020304" pitchFamily="18" charset="0"/>
            </a:endParaRPr>
          </a:p>
          <a:p>
            <a:pPr marL="0" marR="0">
              <a:lnSpc>
                <a:spcPct val="115000"/>
              </a:lnSpc>
              <a:spcBef>
                <a:spcPts val="0"/>
              </a:spcBef>
              <a:spcAft>
                <a:spcPts val="1100"/>
              </a:spcAft>
            </a:pPr>
            <a:endParaRPr lang="en-US" sz="2400" dirty="0">
              <a:solidFill>
                <a:schemeClr val="bg1"/>
              </a:solidFill>
              <a:latin typeface="Georgia" panose="02040502050405020303" pitchFamily="18" charset="0"/>
              <a:ea typeface="MS Mincho" panose="02020609040205080304" pitchFamily="49" charset="-128"/>
              <a:cs typeface="Times New Roman" panose="02020603050405020304" pitchFamily="18" charset="0"/>
            </a:endParaRPr>
          </a:p>
          <a:p>
            <a:pPr marL="0" marR="0">
              <a:lnSpc>
                <a:spcPct val="115000"/>
              </a:lnSpc>
              <a:spcBef>
                <a:spcPts val="0"/>
              </a:spcBef>
              <a:spcAft>
                <a:spcPts val="1100"/>
              </a:spcAft>
            </a:pPr>
            <a:r>
              <a:rPr lang="en-US" sz="2400" dirty="0">
                <a:solidFill>
                  <a:schemeClr val="bg1"/>
                </a:solidFill>
                <a:latin typeface="Georgia" panose="02040502050405020303" pitchFamily="18" charset="0"/>
                <a:ea typeface="MS Mincho" panose="02020609040205080304" pitchFamily="49" charset="-128"/>
                <a:cs typeface="Times New Roman" panose="02020603050405020304" pitchFamily="18" charset="0"/>
              </a:rPr>
              <a:t>DUE MARCH 31</a:t>
            </a:r>
          </a:p>
          <a:p>
            <a:pPr marL="0" marR="0">
              <a:lnSpc>
                <a:spcPct val="115000"/>
              </a:lnSpc>
              <a:spcBef>
                <a:spcPts val="0"/>
              </a:spcBef>
              <a:spcAft>
                <a:spcPts val="1100"/>
              </a:spcAft>
            </a:pPr>
            <a:endParaRPr lang="en-US" sz="1400" dirty="0">
              <a:solidFill>
                <a:srgbClr val="75787B"/>
              </a:solidFill>
              <a:effectLst/>
              <a:latin typeface="Arial" panose="020B0604020202020204" pitchFamily="34" charset="0"/>
              <a:ea typeface="MS Mincho" panose="02020609040205080304" pitchFamily="49" charset="-128"/>
              <a:cs typeface="Times New Roman" panose="02020603050405020304" pitchFamily="18" charset="0"/>
            </a:endParaRPr>
          </a:p>
        </p:txBody>
      </p:sp>
      <p:pic>
        <p:nvPicPr>
          <p:cNvPr id="11" name="Picture 10">
            <a:extLst>
              <a:ext uri="{FF2B5EF4-FFF2-40B4-BE49-F238E27FC236}">
                <a16:creationId xmlns:a16="http://schemas.microsoft.com/office/drawing/2014/main" id="{920934DE-FFB2-4723-B0BD-2A53AC0458B8}"/>
              </a:ext>
            </a:extLst>
          </p:cNvPr>
          <p:cNvPicPr>
            <a:picLocks noChangeAspect="1"/>
          </p:cNvPicPr>
          <p:nvPr/>
        </p:nvPicPr>
        <p:blipFill>
          <a:blip r:embed="rId5"/>
          <a:stretch>
            <a:fillRect/>
          </a:stretch>
        </p:blipFill>
        <p:spPr>
          <a:xfrm>
            <a:off x="5171697" y="361150"/>
            <a:ext cx="3721291" cy="4643375"/>
          </a:xfrm>
          <a:prstGeom prst="rect">
            <a:avLst/>
          </a:prstGeom>
          <a:ln>
            <a:solidFill>
              <a:schemeClr val="accent1"/>
            </a:solidFill>
          </a:ln>
        </p:spPr>
      </p:pic>
    </p:spTree>
    <p:extLst>
      <p:ext uri="{BB962C8B-B14F-4D97-AF65-F5344CB8AC3E}">
        <p14:creationId xmlns:p14="http://schemas.microsoft.com/office/powerpoint/2010/main" val="3486585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type="body" sz="quarter" idx="13"/>
          </p:nvPr>
        </p:nvSpPr>
        <p:spPr/>
        <p:txBody>
          <a:bodyPr>
            <a:noAutofit/>
          </a:bodyPr>
          <a:lstStyle/>
          <a:p>
            <a:pPr marL="457200" indent="-457200">
              <a:buFont typeface="Arial" panose="020B0604020202020204" pitchFamily="34" charset="0"/>
              <a:buChar char="•"/>
            </a:pPr>
            <a:endParaRPr lang="en-US" sz="2400" b="1" dirty="0"/>
          </a:p>
          <a:p>
            <a:pPr marL="457200" indent="-457200">
              <a:buFont typeface="Arial" panose="020B0604020202020204" pitchFamily="34" charset="0"/>
              <a:buChar char="•"/>
            </a:pPr>
            <a:endParaRPr lang="en-US" sz="2400" b="1" dirty="0"/>
          </a:p>
          <a:p>
            <a:pPr marL="457200" indent="-457200">
              <a:buFont typeface="Arial" panose="020B0604020202020204" pitchFamily="34" charset="0"/>
              <a:buChar char="•"/>
            </a:pPr>
            <a:r>
              <a:rPr lang="en-US" sz="2400" b="1" dirty="0"/>
              <a:t>Resident Surveys -will arrive bulk anonymous</a:t>
            </a:r>
          </a:p>
          <a:p>
            <a:pPr marL="457200" indent="-457200">
              <a:buFont typeface="Arial" panose="020B0604020202020204" pitchFamily="34" charset="0"/>
              <a:buChar char="•"/>
            </a:pPr>
            <a:r>
              <a:rPr lang="en-US" sz="2400" b="1" dirty="0"/>
              <a:t>Employee Surveys (optional) –will arrive bulk anonymous</a:t>
            </a:r>
            <a:endParaRPr lang="en-US" sz="2400" dirty="0"/>
          </a:p>
          <a:p>
            <a:pPr marL="457200" indent="-457200">
              <a:buFont typeface="Arial" panose="020B0604020202020204" pitchFamily="34" charset="0"/>
              <a:buChar char="•"/>
            </a:pPr>
            <a:r>
              <a:rPr lang="en-US" sz="2400" b="1" dirty="0"/>
              <a:t>Family Surveys -will be mailed</a:t>
            </a:r>
          </a:p>
          <a:p>
            <a:pPr marL="457200" indent="-457200">
              <a:buFont typeface="Arial" panose="020B0604020202020204" pitchFamily="34" charset="0"/>
              <a:buChar char="•"/>
            </a:pPr>
            <a:endParaRPr lang="en-US" sz="2400" dirty="0"/>
          </a:p>
          <a:p>
            <a:pPr marL="457200" indent="-457200">
              <a:buFont typeface="Arial" panose="020B0604020202020204" pitchFamily="34" charset="0"/>
              <a:buChar char="•"/>
            </a:pPr>
            <a:r>
              <a:rPr lang="en-US" sz="2400" dirty="0"/>
              <a:t>All surveys, bulk and mail will be ordered using a data file template</a:t>
            </a:r>
          </a:p>
        </p:txBody>
      </p:sp>
      <p:sp>
        <p:nvSpPr>
          <p:cNvPr id="4" name="Title 3"/>
          <p:cNvSpPr>
            <a:spLocks noGrp="1"/>
          </p:cNvSpPr>
          <p:nvPr>
            <p:ph type="title"/>
          </p:nvPr>
        </p:nvSpPr>
        <p:spPr/>
        <p:txBody>
          <a:bodyPr>
            <a:normAutofit/>
          </a:bodyPr>
          <a:lstStyle/>
          <a:p>
            <a:pPr algn="l"/>
            <a:br>
              <a:rPr lang="en-US" dirty="0"/>
            </a:br>
            <a:r>
              <a:rPr lang="en-US" sz="2400" dirty="0"/>
              <a:t>Ordering Surveys</a:t>
            </a:r>
          </a:p>
        </p:txBody>
      </p:sp>
    </p:spTree>
    <p:extLst>
      <p:ext uri="{BB962C8B-B14F-4D97-AF65-F5344CB8AC3E}">
        <p14:creationId xmlns:p14="http://schemas.microsoft.com/office/powerpoint/2010/main" val="40582400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3755AB-3E80-4ADF-8E46-3EA449051BBB}"/>
              </a:ext>
            </a:extLst>
          </p:cNvPr>
          <p:cNvSpPr>
            <a:spLocks noGrp="1"/>
          </p:cNvSpPr>
          <p:nvPr>
            <p:ph type="title"/>
          </p:nvPr>
        </p:nvSpPr>
        <p:spPr/>
        <p:txBody>
          <a:bodyPr>
            <a:normAutofit fontScale="90000"/>
          </a:bodyPr>
          <a:lstStyle/>
          <a:p>
            <a:pPr algn="l"/>
            <a:br>
              <a:rPr lang="en-US" dirty="0"/>
            </a:br>
            <a:r>
              <a:rPr lang="en-US" dirty="0"/>
              <a:t>Ordering Resident and Family Surveys</a:t>
            </a:r>
          </a:p>
        </p:txBody>
      </p:sp>
      <p:sp>
        <p:nvSpPr>
          <p:cNvPr id="3" name="Content Placeholder 2">
            <a:extLst>
              <a:ext uri="{FF2B5EF4-FFF2-40B4-BE49-F238E27FC236}">
                <a16:creationId xmlns:a16="http://schemas.microsoft.com/office/drawing/2014/main" id="{5CC60241-36E1-4089-9BA9-B440D9CA4E2B}"/>
              </a:ext>
            </a:extLst>
          </p:cNvPr>
          <p:cNvSpPr>
            <a:spLocks noGrp="1"/>
          </p:cNvSpPr>
          <p:nvPr>
            <p:ph idx="1"/>
          </p:nvPr>
        </p:nvSpPr>
        <p:spPr/>
        <p:txBody>
          <a:bodyPr>
            <a:normAutofit/>
          </a:bodyPr>
          <a:lstStyle/>
          <a:p>
            <a:pPr lvl="1">
              <a:buFont typeface="Arial" panose="020B0604020202020204" pitchFamily="34" charset="0"/>
              <a:buChar char="•"/>
            </a:pPr>
            <a:r>
              <a:rPr lang="en-US" sz="3200" dirty="0">
                <a:solidFill>
                  <a:schemeClr val="accent6"/>
                </a:solidFill>
              </a:rPr>
              <a:t>All Long-Stay residents that have a BIMS of 8 or above</a:t>
            </a:r>
          </a:p>
          <a:p>
            <a:pPr lvl="1">
              <a:buFont typeface="Arial" panose="020B0604020202020204" pitchFamily="34" charset="0"/>
              <a:buChar char="•"/>
            </a:pPr>
            <a:r>
              <a:rPr lang="en-US" altLang="en-US" sz="3200" b="1" dirty="0">
                <a:solidFill>
                  <a:schemeClr val="accent6"/>
                </a:solidFill>
                <a:ea typeface="ＭＳ Ｐゴシック" panose="020B0600070205080204" pitchFamily="34" charset="-128"/>
              </a:rPr>
              <a:t>All</a:t>
            </a:r>
            <a:r>
              <a:rPr lang="en-US" altLang="en-US" sz="3200" dirty="0">
                <a:solidFill>
                  <a:schemeClr val="accent6"/>
                </a:solidFill>
                <a:ea typeface="ＭＳ Ｐゴシック" panose="020B0600070205080204" pitchFamily="34" charset="-128"/>
              </a:rPr>
              <a:t> family members of residents regardless of BIMS*</a:t>
            </a:r>
          </a:p>
          <a:p>
            <a:pPr lvl="1">
              <a:buFont typeface="Arial" panose="020B0604020202020204" pitchFamily="34" charset="0"/>
              <a:buChar char="•"/>
            </a:pPr>
            <a:endParaRPr lang="en-US" altLang="en-US" sz="3200" dirty="0">
              <a:solidFill>
                <a:schemeClr val="accent6"/>
              </a:solidFill>
              <a:ea typeface="ＭＳ Ｐゴシック" panose="020B0600070205080204" pitchFamily="34" charset="-128"/>
            </a:endParaRPr>
          </a:p>
          <a:p>
            <a:pPr marL="457200" lvl="1" indent="0">
              <a:buNone/>
            </a:pPr>
            <a:r>
              <a:rPr lang="en-US" altLang="en-US" sz="3200" dirty="0">
                <a:solidFill>
                  <a:schemeClr val="accent1"/>
                </a:solidFill>
                <a:ea typeface="ＭＳ Ｐゴシック" panose="020B0600070205080204" pitchFamily="34" charset="-128"/>
              </a:rPr>
              <a:t>*</a:t>
            </a:r>
            <a:r>
              <a:rPr lang="en-US" altLang="en-US" sz="2400" dirty="0">
                <a:solidFill>
                  <a:schemeClr val="accent1"/>
                </a:solidFill>
                <a:ea typeface="ＭＳ Ｐゴシック" panose="020B0600070205080204" pitchFamily="34" charset="-128"/>
              </a:rPr>
              <a:t>One family member for </a:t>
            </a:r>
            <a:r>
              <a:rPr lang="en-US" altLang="en-US" sz="2400" b="1" dirty="0">
                <a:solidFill>
                  <a:schemeClr val="accent1"/>
                </a:solidFill>
                <a:ea typeface="ＭＳ Ｐゴシック" panose="020B0600070205080204" pitchFamily="34" charset="-128"/>
              </a:rPr>
              <a:t>each resident</a:t>
            </a:r>
          </a:p>
        </p:txBody>
      </p:sp>
    </p:spTree>
    <p:extLst>
      <p:ext uri="{BB962C8B-B14F-4D97-AF65-F5344CB8AC3E}">
        <p14:creationId xmlns:p14="http://schemas.microsoft.com/office/powerpoint/2010/main" val="21006995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4C3D9-F6D1-4260-8CD8-060866975BCE}"/>
              </a:ext>
            </a:extLst>
          </p:cNvPr>
          <p:cNvSpPr>
            <a:spLocks noGrp="1"/>
          </p:cNvSpPr>
          <p:nvPr>
            <p:ph type="title"/>
          </p:nvPr>
        </p:nvSpPr>
        <p:spPr/>
        <p:txBody>
          <a:bodyPr>
            <a:normAutofit fontScale="90000"/>
          </a:bodyPr>
          <a:lstStyle/>
          <a:p>
            <a:pPr algn="l"/>
            <a:br>
              <a:rPr lang="en-US" dirty="0"/>
            </a:br>
            <a:r>
              <a:rPr lang="en-US" dirty="0"/>
              <a:t>Ordering Employee Surveys</a:t>
            </a:r>
          </a:p>
        </p:txBody>
      </p:sp>
      <p:sp>
        <p:nvSpPr>
          <p:cNvPr id="3" name="Content Placeholder 2">
            <a:extLst>
              <a:ext uri="{FF2B5EF4-FFF2-40B4-BE49-F238E27FC236}">
                <a16:creationId xmlns:a16="http://schemas.microsoft.com/office/drawing/2014/main" id="{8D4851AC-0159-41ED-8706-7D47F11AD3F5}"/>
              </a:ext>
            </a:extLst>
          </p:cNvPr>
          <p:cNvSpPr>
            <a:spLocks noGrp="1"/>
          </p:cNvSpPr>
          <p:nvPr>
            <p:ph idx="1"/>
          </p:nvPr>
        </p:nvSpPr>
        <p:spPr/>
        <p:txBody>
          <a:bodyPr/>
          <a:lstStyle/>
          <a:p>
            <a:r>
              <a:rPr lang="en-US" dirty="0"/>
              <a:t>Optional</a:t>
            </a:r>
          </a:p>
          <a:p>
            <a:endParaRPr lang="en-US" dirty="0"/>
          </a:p>
          <a:p>
            <a:r>
              <a:rPr lang="en-US" dirty="0"/>
              <a:t>Every employee both full and part-time should receive a survey including PRN staff</a:t>
            </a:r>
          </a:p>
          <a:p>
            <a:r>
              <a:rPr lang="en-US" dirty="0"/>
              <a:t>No limitations based on bed size</a:t>
            </a:r>
          </a:p>
        </p:txBody>
      </p:sp>
    </p:spTree>
    <p:extLst>
      <p:ext uri="{BB962C8B-B14F-4D97-AF65-F5344CB8AC3E}">
        <p14:creationId xmlns:p14="http://schemas.microsoft.com/office/powerpoint/2010/main" val="20812637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2237A-E360-490F-93E4-276A679F7F1A}"/>
              </a:ext>
            </a:extLst>
          </p:cNvPr>
          <p:cNvSpPr>
            <a:spLocks noGrp="1"/>
          </p:cNvSpPr>
          <p:nvPr>
            <p:ph type="title"/>
          </p:nvPr>
        </p:nvSpPr>
        <p:spPr/>
        <p:txBody>
          <a:bodyPr>
            <a:normAutofit fontScale="90000"/>
          </a:bodyPr>
          <a:lstStyle/>
          <a:p>
            <a:br>
              <a:rPr lang="en-US" dirty="0"/>
            </a:br>
            <a:r>
              <a:rPr lang="en-US" sz="4000" dirty="0"/>
              <a:t>Reminder</a:t>
            </a:r>
          </a:p>
        </p:txBody>
      </p:sp>
      <p:sp>
        <p:nvSpPr>
          <p:cNvPr id="3" name="Content Placeholder 2">
            <a:extLst>
              <a:ext uri="{FF2B5EF4-FFF2-40B4-BE49-F238E27FC236}">
                <a16:creationId xmlns:a16="http://schemas.microsoft.com/office/drawing/2014/main" id="{96C697F2-DD71-4A63-90CB-7ED4CAE2B72E}"/>
              </a:ext>
            </a:extLst>
          </p:cNvPr>
          <p:cNvSpPr>
            <a:spLocks noGrp="1"/>
          </p:cNvSpPr>
          <p:nvPr>
            <p:ph idx="1"/>
          </p:nvPr>
        </p:nvSpPr>
        <p:spPr/>
        <p:txBody>
          <a:bodyPr>
            <a:normAutofit lnSpcReduction="10000"/>
          </a:bodyPr>
          <a:lstStyle/>
          <a:p>
            <a:r>
              <a:rPr lang="en-US" dirty="0"/>
              <a:t>Ordering correct number of surveys is critical to having sufficient data for Medicaid</a:t>
            </a:r>
          </a:p>
          <a:p>
            <a:pPr marL="0" indent="0">
              <a:buNone/>
            </a:pPr>
            <a:endParaRPr lang="en-US" dirty="0"/>
          </a:p>
          <a:p>
            <a:r>
              <a:rPr lang="en-US" dirty="0"/>
              <a:t>Facilities who do not have at least a 30% response rate for family and resident combined will not qualify for </a:t>
            </a:r>
            <a:r>
              <a:rPr lang="en-US" b="1" dirty="0"/>
              <a:t>any points</a:t>
            </a:r>
          </a:p>
          <a:p>
            <a:pPr marL="0" indent="0">
              <a:buNone/>
            </a:pPr>
            <a:endParaRPr lang="en-US" dirty="0"/>
          </a:p>
        </p:txBody>
      </p:sp>
    </p:spTree>
    <p:extLst>
      <p:ext uri="{BB962C8B-B14F-4D97-AF65-F5344CB8AC3E}">
        <p14:creationId xmlns:p14="http://schemas.microsoft.com/office/powerpoint/2010/main" val="31887802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rtlCol="0" anchor="t" anchorCtr="0" compatLnSpc="1">
            <a:prstTxWarp prst="textNoShape">
              <a:avLst/>
            </a:prstTxWarp>
            <a:normAutofit/>
          </a:bodyPr>
          <a:lstStyle/>
          <a:p>
            <a:r>
              <a:rPr lang="en-US" altLang="en-US" dirty="0">
                <a:ea typeface="ＭＳ Ｐゴシック" panose="020B0600070205080204" pitchFamily="34" charset="-128"/>
              </a:rPr>
              <a:t>Submit data file</a:t>
            </a:r>
          </a:p>
        </p:txBody>
      </p:sp>
      <p:sp>
        <p:nvSpPr>
          <p:cNvPr id="74755" name="Content Placeholder 2"/>
          <p:cNvSpPr>
            <a:spLocks noGrp="1"/>
          </p:cNvSpPr>
          <p:nvPr>
            <p:ph idx="4294967295"/>
          </p:nvPr>
        </p:nvSpPr>
        <p:spPr bwMode="auto">
          <a:xfrm>
            <a:off x="0" y="1200150"/>
            <a:ext cx="8229600" cy="33940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rtlCol="0" anchor="t" anchorCtr="0" compatLnSpc="1">
            <a:prstTxWarp prst="textNoShape">
              <a:avLst/>
            </a:prstTxWarp>
            <a:normAutofit/>
          </a:bodyPr>
          <a:lstStyle/>
          <a:p>
            <a:r>
              <a:rPr lang="en-US" altLang="en-US" dirty="0">
                <a:ea typeface="ＭＳ Ｐゴシック" panose="020B0600070205080204" pitchFamily="34" charset="-128"/>
              </a:rPr>
              <a:t>HIPAA requires that all files containing personal health information (PHI) be submitted via a secure link (on the data file)</a:t>
            </a:r>
          </a:p>
          <a:p>
            <a:r>
              <a:rPr lang="en-US" altLang="en-US" dirty="0">
                <a:ea typeface="ＭＳ Ｐゴシック" panose="020B0600070205080204" pitchFamily="34" charset="-128"/>
              </a:rPr>
              <a:t>Important: </a:t>
            </a:r>
            <a:r>
              <a:rPr lang="en-US" altLang="en-US" b="1" dirty="0">
                <a:ea typeface="ＭＳ Ｐゴシック" panose="020B0600070205080204" pitchFamily="34" charset="-128"/>
              </a:rPr>
              <a:t>Do not email data files</a:t>
            </a:r>
          </a:p>
          <a:p>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7191076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dirty="0"/>
            </a:br>
            <a:r>
              <a:rPr lang="en-US" dirty="0"/>
              <a:t>No later than April 9 : Submit data file</a:t>
            </a:r>
          </a:p>
        </p:txBody>
      </p:sp>
      <p:sp>
        <p:nvSpPr>
          <p:cNvPr id="13" name="Arrow: Right 12">
            <a:extLst>
              <a:ext uri="{FF2B5EF4-FFF2-40B4-BE49-F238E27FC236}">
                <a16:creationId xmlns:a16="http://schemas.microsoft.com/office/drawing/2014/main" id="{DA1571C3-8C03-4F1D-A0DA-5DE08735F8A8}"/>
              </a:ext>
            </a:extLst>
          </p:cNvPr>
          <p:cNvSpPr/>
          <p:nvPr/>
        </p:nvSpPr>
        <p:spPr>
          <a:xfrm>
            <a:off x="781210" y="3729059"/>
            <a:ext cx="760838" cy="484632"/>
          </a:xfrm>
          <a:prstGeom prst="right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6" name="Content Placeholder 5">
            <a:extLst>
              <a:ext uri="{FF2B5EF4-FFF2-40B4-BE49-F238E27FC236}">
                <a16:creationId xmlns:a16="http://schemas.microsoft.com/office/drawing/2014/main" id="{7F389438-14A5-40C9-8F35-02884F7B999A}"/>
              </a:ext>
            </a:extLst>
          </p:cNvPr>
          <p:cNvPicPr>
            <a:picLocks noGrp="1" noChangeAspect="1"/>
          </p:cNvPicPr>
          <p:nvPr>
            <p:ph idx="1"/>
          </p:nvPr>
        </p:nvPicPr>
        <p:blipFill>
          <a:blip r:embed="rId3"/>
          <a:stretch>
            <a:fillRect/>
          </a:stretch>
        </p:blipFill>
        <p:spPr>
          <a:xfrm>
            <a:off x="1596278" y="741107"/>
            <a:ext cx="5951444" cy="4100798"/>
          </a:xfrm>
        </p:spPr>
      </p:pic>
      <p:sp>
        <p:nvSpPr>
          <p:cNvPr id="12" name="Oval 11">
            <a:extLst>
              <a:ext uri="{FF2B5EF4-FFF2-40B4-BE49-F238E27FC236}">
                <a16:creationId xmlns:a16="http://schemas.microsoft.com/office/drawing/2014/main" id="{A0B07C74-F6FC-4AFA-94E9-935AE8E8A266}"/>
              </a:ext>
            </a:extLst>
          </p:cNvPr>
          <p:cNvSpPr/>
          <p:nvPr/>
        </p:nvSpPr>
        <p:spPr>
          <a:xfrm>
            <a:off x="2084425" y="4213691"/>
            <a:ext cx="1621722" cy="628214"/>
          </a:xfrm>
          <a:prstGeom prst="ellipse">
            <a:avLst/>
          </a:prstGeom>
          <a:noFill/>
          <a:ln w="158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443523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1300A-D616-4074-82DB-339F13698FC6}"/>
              </a:ext>
            </a:extLst>
          </p:cNvPr>
          <p:cNvSpPr>
            <a:spLocks noGrp="1"/>
          </p:cNvSpPr>
          <p:nvPr>
            <p:ph type="title"/>
          </p:nvPr>
        </p:nvSpPr>
        <p:spPr/>
        <p:txBody>
          <a:bodyPr>
            <a:normAutofit fontScale="90000"/>
          </a:bodyPr>
          <a:lstStyle/>
          <a:p>
            <a:br>
              <a:rPr lang="en-US" dirty="0"/>
            </a:br>
            <a:r>
              <a:rPr lang="en-US" dirty="0"/>
              <a:t>Address Collection Sheet – 2</a:t>
            </a:r>
            <a:r>
              <a:rPr lang="en-US" baseline="30000" dirty="0"/>
              <a:t>nd</a:t>
            </a:r>
            <a:r>
              <a:rPr lang="en-US" dirty="0"/>
              <a:t> Tab</a:t>
            </a:r>
          </a:p>
        </p:txBody>
      </p:sp>
      <p:pic>
        <p:nvPicPr>
          <p:cNvPr id="5" name="Content Placeholder 4">
            <a:extLst>
              <a:ext uri="{FF2B5EF4-FFF2-40B4-BE49-F238E27FC236}">
                <a16:creationId xmlns:a16="http://schemas.microsoft.com/office/drawing/2014/main" id="{6303E7C8-C14B-41EA-B152-328BD983271A}"/>
              </a:ext>
            </a:extLst>
          </p:cNvPr>
          <p:cNvPicPr>
            <a:picLocks noGrp="1" noChangeAspect="1"/>
          </p:cNvPicPr>
          <p:nvPr>
            <p:ph idx="1"/>
          </p:nvPr>
        </p:nvPicPr>
        <p:blipFill>
          <a:blip r:embed="rId3"/>
          <a:stretch>
            <a:fillRect/>
          </a:stretch>
        </p:blipFill>
        <p:spPr>
          <a:xfrm>
            <a:off x="847014" y="997725"/>
            <a:ext cx="6989281" cy="3394075"/>
          </a:xfrm>
        </p:spPr>
      </p:pic>
    </p:spTree>
    <p:extLst>
      <p:ext uri="{BB962C8B-B14F-4D97-AF65-F5344CB8AC3E}">
        <p14:creationId xmlns:p14="http://schemas.microsoft.com/office/powerpoint/2010/main" val="12261486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9EB8A81-23EE-44D9-9828-9ABE9044E6A9}"/>
              </a:ext>
            </a:extLst>
          </p:cNvPr>
          <p:cNvSpPr>
            <a:spLocks noGrp="1"/>
          </p:cNvSpPr>
          <p:nvPr>
            <p:ph type="title"/>
          </p:nvPr>
        </p:nvSpPr>
        <p:spPr>
          <a:xfrm>
            <a:off x="145142" y="242663"/>
            <a:ext cx="3505313" cy="857250"/>
          </a:xfrm>
        </p:spPr>
        <p:txBody>
          <a:bodyPr/>
          <a:lstStyle/>
          <a:p>
            <a:br>
              <a:rPr lang="en-US" sz="2800" dirty="0"/>
            </a:br>
            <a:r>
              <a:rPr lang="en-US" sz="2800" dirty="0">
                <a:solidFill>
                  <a:schemeClr val="accent1"/>
                </a:solidFill>
              </a:rPr>
              <a:t>Medicaid Memo</a:t>
            </a:r>
            <a:br>
              <a:rPr lang="en-US" sz="2800" dirty="0"/>
            </a:br>
            <a:r>
              <a:rPr lang="en-US" sz="2400" dirty="0"/>
              <a:t>March 1, 2021</a:t>
            </a:r>
            <a:br>
              <a:rPr lang="en-US" sz="2800" dirty="0"/>
            </a:br>
            <a:br>
              <a:rPr lang="en-US" dirty="0"/>
            </a:br>
            <a:br>
              <a:rPr lang="en-US" dirty="0"/>
            </a:br>
            <a:br>
              <a:rPr lang="en-US" sz="1000" dirty="0"/>
            </a:br>
            <a:endParaRPr lang="en-US" sz="1000" dirty="0"/>
          </a:p>
        </p:txBody>
      </p:sp>
      <p:pic>
        <p:nvPicPr>
          <p:cNvPr id="3" name="Picture 2">
            <a:extLst>
              <a:ext uri="{FF2B5EF4-FFF2-40B4-BE49-F238E27FC236}">
                <a16:creationId xmlns:a16="http://schemas.microsoft.com/office/drawing/2014/main" id="{4EB4EDE7-F581-4FF7-81EE-2C2D186BD5CE}"/>
              </a:ext>
            </a:extLst>
          </p:cNvPr>
          <p:cNvPicPr>
            <a:picLocks noChangeAspect="1"/>
          </p:cNvPicPr>
          <p:nvPr/>
        </p:nvPicPr>
        <p:blipFill>
          <a:blip r:embed="rId3"/>
          <a:stretch>
            <a:fillRect/>
          </a:stretch>
        </p:blipFill>
        <p:spPr>
          <a:xfrm>
            <a:off x="4248540" y="431818"/>
            <a:ext cx="3505380" cy="4464279"/>
          </a:xfrm>
          <a:prstGeom prst="rect">
            <a:avLst/>
          </a:prstGeom>
          <a:ln>
            <a:solidFill>
              <a:srgbClr val="0070C0"/>
            </a:solidFill>
          </a:ln>
        </p:spPr>
      </p:pic>
    </p:spTree>
    <p:extLst>
      <p:ext uri="{BB962C8B-B14F-4D97-AF65-F5344CB8AC3E}">
        <p14:creationId xmlns:p14="http://schemas.microsoft.com/office/powerpoint/2010/main" val="22726939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dirty="0"/>
            </a:br>
            <a:r>
              <a:rPr lang="en-US" dirty="0"/>
              <a:t>Preparing your data file</a:t>
            </a:r>
          </a:p>
        </p:txBody>
      </p:sp>
      <p:sp>
        <p:nvSpPr>
          <p:cNvPr id="3" name="Content Placeholder 2"/>
          <p:cNvSpPr>
            <a:spLocks noGrp="1"/>
          </p:cNvSpPr>
          <p:nvPr>
            <p:ph idx="1"/>
          </p:nvPr>
        </p:nvSpPr>
        <p:spPr/>
        <p:txBody>
          <a:bodyPr/>
          <a:lstStyle/>
          <a:p>
            <a:r>
              <a:rPr lang="en-US" dirty="0"/>
              <a:t>Save file as:</a:t>
            </a:r>
          </a:p>
          <a:p>
            <a:pPr marL="0" indent="0">
              <a:buNone/>
            </a:pPr>
            <a:endParaRPr lang="en-US" sz="1350" dirty="0"/>
          </a:p>
          <a:p>
            <a:pPr marL="0" indent="0">
              <a:buNone/>
            </a:pPr>
            <a:r>
              <a:rPr lang="en-US" sz="1350" dirty="0"/>
              <a:t>AL_FACILITY NAME_data_MM_DD_YYYY.xlsm</a:t>
            </a:r>
          </a:p>
          <a:p>
            <a:pPr marL="0" indent="0">
              <a:buNone/>
            </a:pPr>
            <a:endParaRPr lang="en-US" sz="1350" dirty="0"/>
          </a:p>
          <a:p>
            <a:pPr marL="0" indent="0">
              <a:buNone/>
            </a:pPr>
            <a:r>
              <a:rPr lang="en-US" sz="1350" b="1" dirty="0"/>
              <a:t>Example:</a:t>
            </a:r>
          </a:p>
          <a:p>
            <a:pPr marL="0" indent="0">
              <a:buNone/>
            </a:pPr>
            <a:r>
              <a:rPr lang="en-US" sz="1350" dirty="0"/>
              <a:t>AL__COLONIAL HAVEN_data_4_1_21.xlsm</a:t>
            </a:r>
          </a:p>
          <a:p>
            <a:pPr marL="0" indent="0">
              <a:buNone/>
            </a:pPr>
            <a:endParaRPr lang="en-US" sz="1350" dirty="0"/>
          </a:p>
          <a:p>
            <a:pPr marL="0" indent="0">
              <a:buNone/>
            </a:pPr>
            <a:r>
              <a:rPr lang="en-US" sz="1350" b="1" dirty="0"/>
              <a:t>Save as Macro Enabled Worksheet</a:t>
            </a:r>
          </a:p>
          <a:p>
            <a:pPr marL="0" indent="0">
              <a:buNone/>
            </a:pPr>
            <a:endParaRPr lang="en-US" sz="1350" dirty="0"/>
          </a:p>
          <a:p>
            <a:pPr marL="0" indent="0">
              <a:buNone/>
            </a:pPr>
            <a:r>
              <a:rPr lang="en-US" sz="1350" b="1" dirty="0"/>
              <a:t>Then: </a:t>
            </a:r>
            <a:r>
              <a:rPr lang="en-US" sz="1350" dirty="0"/>
              <a:t>Click the link in the header of the </a:t>
            </a:r>
          </a:p>
          <a:p>
            <a:pPr marL="0" indent="0">
              <a:buNone/>
            </a:pPr>
            <a:r>
              <a:rPr lang="en-US" sz="1350" dirty="0"/>
              <a:t>Data file to upload your file</a:t>
            </a:r>
          </a:p>
          <a:p>
            <a:pPr marL="0" indent="0">
              <a:buNone/>
            </a:pPr>
            <a:endParaRPr lang="en-US" sz="1350" dirty="0"/>
          </a:p>
          <a:p>
            <a:pPr marL="0" indent="0">
              <a:buNone/>
            </a:pPr>
            <a:endParaRPr lang="en-US" sz="1350" dirty="0"/>
          </a:p>
        </p:txBody>
      </p:sp>
      <p:sp>
        <p:nvSpPr>
          <p:cNvPr id="10" name="Arrow: Down 9">
            <a:extLst>
              <a:ext uri="{FF2B5EF4-FFF2-40B4-BE49-F238E27FC236}">
                <a16:creationId xmlns:a16="http://schemas.microsoft.com/office/drawing/2014/main" id="{36B77CD4-76D7-4068-84FC-806EDCCB3ACC}"/>
              </a:ext>
            </a:extLst>
          </p:cNvPr>
          <p:cNvSpPr/>
          <p:nvPr/>
        </p:nvSpPr>
        <p:spPr>
          <a:xfrm>
            <a:off x="8354568" y="1064562"/>
            <a:ext cx="484632" cy="978408"/>
          </a:xfrm>
          <a:prstGeom prst="down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903FC869-52BC-41E1-8213-58E5D5646A26}"/>
              </a:ext>
            </a:extLst>
          </p:cNvPr>
          <p:cNvPicPr>
            <a:picLocks noChangeAspect="1"/>
          </p:cNvPicPr>
          <p:nvPr/>
        </p:nvPicPr>
        <p:blipFill>
          <a:blip r:embed="rId3"/>
          <a:stretch>
            <a:fillRect/>
          </a:stretch>
        </p:blipFill>
        <p:spPr>
          <a:xfrm>
            <a:off x="4249013" y="2327682"/>
            <a:ext cx="4894987" cy="2266941"/>
          </a:xfrm>
          <a:prstGeom prst="rect">
            <a:avLst/>
          </a:prstGeom>
          <a:ln>
            <a:solidFill>
              <a:schemeClr val="accent6"/>
            </a:solidFill>
          </a:ln>
        </p:spPr>
      </p:pic>
      <p:sp>
        <p:nvSpPr>
          <p:cNvPr id="9" name="Oval 8">
            <a:extLst>
              <a:ext uri="{FF2B5EF4-FFF2-40B4-BE49-F238E27FC236}">
                <a16:creationId xmlns:a16="http://schemas.microsoft.com/office/drawing/2014/main" id="{45A8FBF0-D825-4704-8551-50EB900165D2}"/>
              </a:ext>
            </a:extLst>
          </p:cNvPr>
          <p:cNvSpPr/>
          <p:nvPr/>
        </p:nvSpPr>
        <p:spPr>
          <a:xfrm>
            <a:off x="8061512" y="2240410"/>
            <a:ext cx="1082488" cy="571500"/>
          </a:xfrm>
          <a:prstGeom prst="ellipse">
            <a:avLst/>
          </a:prstGeom>
          <a:noFill/>
          <a:ln w="158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873158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a:extLst>
              <a:ext uri="{FF2B5EF4-FFF2-40B4-BE49-F238E27FC236}">
                <a16:creationId xmlns:a16="http://schemas.microsoft.com/office/drawing/2014/main" id="{2155BA34-EC2D-4499-B5BD-9C3B6931EBE2}"/>
              </a:ext>
            </a:extLst>
          </p:cNvPr>
          <p:cNvPicPr>
            <a:picLocks noGrp="1" noChangeAspect="1"/>
          </p:cNvPicPr>
          <p:nvPr>
            <p:ph sz="half" idx="1"/>
          </p:nvPr>
        </p:nvPicPr>
        <p:blipFill>
          <a:blip r:embed="rId3"/>
          <a:stretch>
            <a:fillRect/>
          </a:stretch>
        </p:blipFill>
        <p:spPr>
          <a:xfrm>
            <a:off x="5455664" y="961945"/>
            <a:ext cx="2887127" cy="3486150"/>
          </a:xfrm>
        </p:spPr>
      </p:pic>
      <p:sp>
        <p:nvSpPr>
          <p:cNvPr id="12" name="Content Placeholder 11">
            <a:extLst>
              <a:ext uri="{FF2B5EF4-FFF2-40B4-BE49-F238E27FC236}">
                <a16:creationId xmlns:a16="http://schemas.microsoft.com/office/drawing/2014/main" id="{4DD4DCBE-04FB-49EF-BAB4-13813EB32A20}"/>
              </a:ext>
            </a:extLst>
          </p:cNvPr>
          <p:cNvSpPr>
            <a:spLocks noGrp="1"/>
          </p:cNvSpPr>
          <p:nvPr>
            <p:ph sz="half" idx="2"/>
          </p:nvPr>
        </p:nvSpPr>
        <p:spPr>
          <a:xfrm>
            <a:off x="801209" y="1346147"/>
            <a:ext cx="4152900" cy="3486150"/>
          </a:xfrm>
        </p:spPr>
        <p:txBody>
          <a:bodyPr/>
          <a:lstStyle/>
          <a:p>
            <a:pPr marL="0" indent="0">
              <a:buNone/>
            </a:pPr>
            <a:r>
              <a:rPr lang="en-US" dirty="0"/>
              <a:t>https://nrchealth-dataexchange.nrch.us/login</a:t>
            </a:r>
          </a:p>
          <a:p>
            <a:endParaRPr lang="en-US" dirty="0"/>
          </a:p>
          <a:p>
            <a:r>
              <a:rPr lang="en-US" dirty="0"/>
              <a:t>User Name: </a:t>
            </a:r>
          </a:p>
          <a:p>
            <a:pPr marL="0" indent="0">
              <a:buNone/>
            </a:pPr>
            <a:r>
              <a:rPr lang="en-US" dirty="0"/>
              <a:t>     </a:t>
            </a:r>
            <a:r>
              <a:rPr lang="en-US" dirty="0">
                <a:solidFill>
                  <a:schemeClr val="accent3"/>
                </a:solidFill>
              </a:rPr>
              <a:t>FileUpload</a:t>
            </a:r>
          </a:p>
          <a:p>
            <a:endParaRPr lang="en-US" dirty="0"/>
          </a:p>
          <a:p>
            <a:r>
              <a:rPr lang="en-US" dirty="0"/>
              <a:t>Password: </a:t>
            </a:r>
            <a:r>
              <a:rPr lang="en-US" b="0" i="0" dirty="0">
                <a:solidFill>
                  <a:schemeClr val="accent3"/>
                </a:solidFill>
                <a:effectLst/>
                <a:latin typeface="Segoe UI" panose="020B0502040204020203" pitchFamily="34" charset="0"/>
              </a:rPr>
              <a:t>titan7#Francophone</a:t>
            </a:r>
          </a:p>
          <a:p>
            <a:endParaRPr lang="en-US" dirty="0"/>
          </a:p>
        </p:txBody>
      </p:sp>
      <p:sp>
        <p:nvSpPr>
          <p:cNvPr id="2" name="Title 1"/>
          <p:cNvSpPr>
            <a:spLocks noGrp="1"/>
          </p:cNvSpPr>
          <p:nvPr>
            <p:ph type="title"/>
          </p:nvPr>
        </p:nvSpPr>
        <p:spPr/>
        <p:txBody>
          <a:bodyPr>
            <a:normAutofit fontScale="90000"/>
          </a:bodyPr>
          <a:lstStyle/>
          <a:p>
            <a:pPr algn="l"/>
            <a:r>
              <a:rPr lang="en-US" dirty="0"/>
              <a:t>File Upload</a:t>
            </a:r>
          </a:p>
        </p:txBody>
      </p:sp>
    </p:spTree>
    <p:extLst>
      <p:ext uri="{BB962C8B-B14F-4D97-AF65-F5344CB8AC3E}">
        <p14:creationId xmlns:p14="http://schemas.microsoft.com/office/powerpoint/2010/main" val="6702094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dirty="0"/>
            </a:br>
            <a:r>
              <a:rPr lang="en-US" dirty="0"/>
              <a:t>Browse and select your file</a:t>
            </a:r>
          </a:p>
        </p:txBody>
      </p:sp>
      <p:sp>
        <p:nvSpPr>
          <p:cNvPr id="5" name="Up Arrow 4"/>
          <p:cNvSpPr/>
          <p:nvPr/>
        </p:nvSpPr>
        <p:spPr>
          <a:xfrm>
            <a:off x="4315397" y="3269667"/>
            <a:ext cx="484632" cy="978408"/>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Content Placeholder 7">
            <a:extLst>
              <a:ext uri="{FF2B5EF4-FFF2-40B4-BE49-F238E27FC236}">
                <a16:creationId xmlns:a16="http://schemas.microsoft.com/office/drawing/2014/main" id="{0A8F8C47-F35D-4CF1-8DBF-5D04EE7B2ECF}"/>
              </a:ext>
            </a:extLst>
          </p:cNvPr>
          <p:cNvPicPr>
            <a:picLocks noGrp="1" noChangeAspect="1"/>
          </p:cNvPicPr>
          <p:nvPr>
            <p:ph idx="1"/>
          </p:nvPr>
        </p:nvPicPr>
        <p:blipFill>
          <a:blip r:embed="rId3"/>
          <a:stretch>
            <a:fillRect/>
          </a:stretch>
        </p:blipFill>
        <p:spPr>
          <a:xfrm>
            <a:off x="457200" y="1221270"/>
            <a:ext cx="8229600" cy="3351834"/>
          </a:xfrm>
        </p:spPr>
      </p:pic>
      <p:sp>
        <p:nvSpPr>
          <p:cNvPr id="9" name="Oval 8">
            <a:extLst>
              <a:ext uri="{FF2B5EF4-FFF2-40B4-BE49-F238E27FC236}">
                <a16:creationId xmlns:a16="http://schemas.microsoft.com/office/drawing/2014/main" id="{FC00EAA1-6198-404A-83B5-394938E63791}"/>
              </a:ext>
            </a:extLst>
          </p:cNvPr>
          <p:cNvSpPr/>
          <p:nvPr/>
        </p:nvSpPr>
        <p:spPr>
          <a:xfrm>
            <a:off x="1944061" y="3588444"/>
            <a:ext cx="891347" cy="491778"/>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533013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386BB-9107-427B-B0C6-D60A542967F8}"/>
              </a:ext>
            </a:extLst>
          </p:cNvPr>
          <p:cNvSpPr>
            <a:spLocks noGrp="1"/>
          </p:cNvSpPr>
          <p:nvPr>
            <p:ph type="title"/>
          </p:nvPr>
        </p:nvSpPr>
        <p:spPr/>
        <p:txBody>
          <a:bodyPr>
            <a:normAutofit fontScale="90000"/>
          </a:bodyPr>
          <a:lstStyle/>
          <a:p>
            <a:br>
              <a:rPr lang="en-US" dirty="0"/>
            </a:br>
            <a:r>
              <a:rPr lang="en-US" dirty="0"/>
              <a:t>Browse and click on your file</a:t>
            </a:r>
          </a:p>
        </p:txBody>
      </p:sp>
      <p:pic>
        <p:nvPicPr>
          <p:cNvPr id="7" name="Content Placeholder 6">
            <a:extLst>
              <a:ext uri="{FF2B5EF4-FFF2-40B4-BE49-F238E27FC236}">
                <a16:creationId xmlns:a16="http://schemas.microsoft.com/office/drawing/2014/main" id="{8D2BEF64-8AD9-4370-AD03-BEB87BB8F651}"/>
              </a:ext>
            </a:extLst>
          </p:cNvPr>
          <p:cNvPicPr>
            <a:picLocks noGrp="1" noChangeAspect="1"/>
          </p:cNvPicPr>
          <p:nvPr>
            <p:ph idx="1"/>
          </p:nvPr>
        </p:nvPicPr>
        <p:blipFill>
          <a:blip r:embed="rId3"/>
          <a:stretch>
            <a:fillRect/>
          </a:stretch>
        </p:blipFill>
        <p:spPr>
          <a:xfrm>
            <a:off x="1185390" y="2187476"/>
            <a:ext cx="6773220" cy="1419423"/>
          </a:xfrm>
          <a:ln>
            <a:solidFill>
              <a:schemeClr val="tx1"/>
            </a:solidFill>
          </a:ln>
        </p:spPr>
      </p:pic>
    </p:spTree>
    <p:extLst>
      <p:ext uri="{BB962C8B-B14F-4D97-AF65-F5344CB8AC3E}">
        <p14:creationId xmlns:p14="http://schemas.microsoft.com/office/powerpoint/2010/main" val="5160407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FD52F-38C6-4757-BA04-9387E500E2E2}"/>
              </a:ext>
            </a:extLst>
          </p:cNvPr>
          <p:cNvSpPr>
            <a:spLocks noGrp="1"/>
          </p:cNvSpPr>
          <p:nvPr>
            <p:ph type="title"/>
          </p:nvPr>
        </p:nvSpPr>
        <p:spPr/>
        <p:txBody>
          <a:bodyPr>
            <a:normAutofit fontScale="90000"/>
          </a:bodyPr>
          <a:lstStyle/>
          <a:p>
            <a:br>
              <a:rPr lang="en-US" dirty="0"/>
            </a:br>
            <a:r>
              <a:rPr lang="en-US" dirty="0"/>
              <a:t>See your file</a:t>
            </a:r>
          </a:p>
        </p:txBody>
      </p:sp>
      <p:pic>
        <p:nvPicPr>
          <p:cNvPr id="12" name="Content Placeholder 11">
            <a:extLst>
              <a:ext uri="{FF2B5EF4-FFF2-40B4-BE49-F238E27FC236}">
                <a16:creationId xmlns:a16="http://schemas.microsoft.com/office/drawing/2014/main" id="{334355E6-A64F-4D67-BF4E-46C0AE46B490}"/>
              </a:ext>
            </a:extLst>
          </p:cNvPr>
          <p:cNvPicPr>
            <a:picLocks noGrp="1" noChangeAspect="1"/>
          </p:cNvPicPr>
          <p:nvPr>
            <p:ph idx="1"/>
          </p:nvPr>
        </p:nvPicPr>
        <p:blipFill>
          <a:blip r:embed="rId3"/>
          <a:stretch>
            <a:fillRect/>
          </a:stretch>
        </p:blipFill>
        <p:spPr>
          <a:xfrm>
            <a:off x="585054" y="890214"/>
            <a:ext cx="7836647" cy="3453705"/>
          </a:xfrm>
        </p:spPr>
      </p:pic>
      <p:sp>
        <p:nvSpPr>
          <p:cNvPr id="6" name="Oval 5">
            <a:extLst>
              <a:ext uri="{FF2B5EF4-FFF2-40B4-BE49-F238E27FC236}">
                <a16:creationId xmlns:a16="http://schemas.microsoft.com/office/drawing/2014/main" id="{80D39E3C-C74F-4359-8719-65BB65FD88B7}"/>
              </a:ext>
            </a:extLst>
          </p:cNvPr>
          <p:cNvSpPr/>
          <p:nvPr/>
        </p:nvSpPr>
        <p:spPr>
          <a:xfrm>
            <a:off x="1137236" y="3041154"/>
            <a:ext cx="2489626" cy="791455"/>
          </a:xfrm>
          <a:prstGeom prst="ellipse">
            <a:avLst/>
          </a:prstGeom>
          <a:noFill/>
          <a:ln w="158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645336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FD52F-38C6-4757-BA04-9387E500E2E2}"/>
              </a:ext>
            </a:extLst>
          </p:cNvPr>
          <p:cNvSpPr>
            <a:spLocks noGrp="1"/>
          </p:cNvSpPr>
          <p:nvPr>
            <p:ph type="title"/>
          </p:nvPr>
        </p:nvSpPr>
        <p:spPr/>
        <p:txBody>
          <a:bodyPr>
            <a:normAutofit fontScale="90000"/>
          </a:bodyPr>
          <a:lstStyle/>
          <a:p>
            <a:br>
              <a:rPr lang="en-US" dirty="0"/>
            </a:br>
            <a:r>
              <a:rPr lang="en-US" dirty="0"/>
              <a:t>Start Upload</a:t>
            </a:r>
          </a:p>
        </p:txBody>
      </p:sp>
      <p:pic>
        <p:nvPicPr>
          <p:cNvPr id="11" name="Content Placeholder 10">
            <a:extLst>
              <a:ext uri="{FF2B5EF4-FFF2-40B4-BE49-F238E27FC236}">
                <a16:creationId xmlns:a16="http://schemas.microsoft.com/office/drawing/2014/main" id="{E0C691F3-3547-4205-B6A2-C0FE23548DF2}"/>
              </a:ext>
            </a:extLst>
          </p:cNvPr>
          <p:cNvPicPr>
            <a:picLocks noGrp="1" noChangeAspect="1"/>
          </p:cNvPicPr>
          <p:nvPr>
            <p:ph idx="1"/>
          </p:nvPr>
        </p:nvPicPr>
        <p:blipFill>
          <a:blip r:embed="rId3"/>
          <a:stretch>
            <a:fillRect/>
          </a:stretch>
        </p:blipFill>
        <p:spPr>
          <a:xfrm>
            <a:off x="304800" y="1405408"/>
            <a:ext cx="7973085" cy="3166592"/>
          </a:xfrm>
        </p:spPr>
      </p:pic>
      <p:sp>
        <p:nvSpPr>
          <p:cNvPr id="6" name="Oval 5">
            <a:extLst>
              <a:ext uri="{FF2B5EF4-FFF2-40B4-BE49-F238E27FC236}">
                <a16:creationId xmlns:a16="http://schemas.microsoft.com/office/drawing/2014/main" id="{80D39E3C-C74F-4359-8719-65BB65FD88B7}"/>
              </a:ext>
            </a:extLst>
          </p:cNvPr>
          <p:cNvSpPr/>
          <p:nvPr/>
        </p:nvSpPr>
        <p:spPr>
          <a:xfrm>
            <a:off x="866115" y="3419396"/>
            <a:ext cx="2504995" cy="522514"/>
          </a:xfrm>
          <a:prstGeom prst="ellipse">
            <a:avLst/>
          </a:prstGeom>
          <a:noFill/>
          <a:ln w="158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Arrow: Down 6">
            <a:extLst>
              <a:ext uri="{FF2B5EF4-FFF2-40B4-BE49-F238E27FC236}">
                <a16:creationId xmlns:a16="http://schemas.microsoft.com/office/drawing/2014/main" id="{0F46D181-54A4-4689-B4D1-75430CAF3F45}"/>
              </a:ext>
            </a:extLst>
          </p:cNvPr>
          <p:cNvSpPr/>
          <p:nvPr/>
        </p:nvSpPr>
        <p:spPr>
          <a:xfrm>
            <a:off x="2236054" y="2082546"/>
            <a:ext cx="484632" cy="978408"/>
          </a:xfrm>
          <a:prstGeom prst="down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096156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556BE-A3CF-4CB6-AB60-4050CC287B83}"/>
              </a:ext>
            </a:extLst>
          </p:cNvPr>
          <p:cNvSpPr>
            <a:spLocks noGrp="1"/>
          </p:cNvSpPr>
          <p:nvPr>
            <p:ph type="title"/>
          </p:nvPr>
        </p:nvSpPr>
        <p:spPr/>
        <p:txBody>
          <a:bodyPr>
            <a:normAutofit fontScale="90000"/>
          </a:bodyPr>
          <a:lstStyle/>
          <a:p>
            <a:br>
              <a:rPr lang="en-US" dirty="0"/>
            </a:br>
            <a:r>
              <a:rPr lang="en-US" dirty="0"/>
              <a:t>File successful uploaded!</a:t>
            </a:r>
          </a:p>
        </p:txBody>
      </p:sp>
      <p:pic>
        <p:nvPicPr>
          <p:cNvPr id="7" name="Content Placeholder 6">
            <a:extLst>
              <a:ext uri="{FF2B5EF4-FFF2-40B4-BE49-F238E27FC236}">
                <a16:creationId xmlns:a16="http://schemas.microsoft.com/office/drawing/2014/main" id="{BB50DBFF-8CB5-4FA6-A0DD-35950C05459A}"/>
              </a:ext>
            </a:extLst>
          </p:cNvPr>
          <p:cNvPicPr>
            <a:picLocks noGrp="1" noChangeAspect="1"/>
          </p:cNvPicPr>
          <p:nvPr>
            <p:ph idx="1"/>
          </p:nvPr>
        </p:nvPicPr>
        <p:blipFill>
          <a:blip r:embed="rId3"/>
          <a:stretch>
            <a:fillRect/>
          </a:stretch>
        </p:blipFill>
        <p:spPr>
          <a:xfrm>
            <a:off x="719593" y="1065140"/>
            <a:ext cx="7295322" cy="3234310"/>
          </a:xfrm>
        </p:spPr>
      </p:pic>
      <p:sp>
        <p:nvSpPr>
          <p:cNvPr id="6" name="Arrow: Right 5">
            <a:extLst>
              <a:ext uri="{FF2B5EF4-FFF2-40B4-BE49-F238E27FC236}">
                <a16:creationId xmlns:a16="http://schemas.microsoft.com/office/drawing/2014/main" id="{4FD11776-4762-40ED-A220-3236DCA04DD6}"/>
              </a:ext>
            </a:extLst>
          </p:cNvPr>
          <p:cNvSpPr/>
          <p:nvPr/>
        </p:nvSpPr>
        <p:spPr>
          <a:xfrm>
            <a:off x="455763" y="1383698"/>
            <a:ext cx="978408" cy="484632"/>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Oval 7">
            <a:extLst>
              <a:ext uri="{FF2B5EF4-FFF2-40B4-BE49-F238E27FC236}">
                <a16:creationId xmlns:a16="http://schemas.microsoft.com/office/drawing/2014/main" id="{82D78779-0FDA-4A54-8B9D-DC0904951D7E}"/>
              </a:ext>
            </a:extLst>
          </p:cNvPr>
          <p:cNvSpPr/>
          <p:nvPr/>
        </p:nvSpPr>
        <p:spPr>
          <a:xfrm>
            <a:off x="1313970" y="3404027"/>
            <a:ext cx="1828800" cy="553250"/>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632874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rtlCol="0" anchor="t" anchorCtr="0" compatLnSpc="1">
            <a:prstTxWarp prst="textNoShape">
              <a:avLst/>
            </a:prstTxWarp>
            <a:normAutofit/>
          </a:bodyPr>
          <a:lstStyle/>
          <a:p>
            <a:r>
              <a:rPr lang="en-US" altLang="en-US" dirty="0">
                <a:ea typeface="ＭＳ Ｐゴシック" panose="020B0600070205080204" pitchFamily="34" charset="-128"/>
              </a:rPr>
              <a:t>Residents Who Require Assistance</a:t>
            </a:r>
          </a:p>
        </p:txBody>
      </p:sp>
      <p:sp>
        <p:nvSpPr>
          <p:cNvPr id="3" name="Content Placeholder 2"/>
          <p:cNvSpPr>
            <a:spLocks noGrp="1"/>
          </p:cNvSpPr>
          <p:nvPr>
            <p:ph idx="4294967295"/>
          </p:nvPr>
        </p:nvSpPr>
        <p:spPr>
          <a:xfrm>
            <a:off x="684054" y="1200150"/>
            <a:ext cx="7545545" cy="3394075"/>
          </a:xfrm>
          <a:prstGeom prst="rect">
            <a:avLst/>
          </a:prstGeom>
        </p:spPr>
        <p:txBody>
          <a:bodyPr>
            <a:normAutofit/>
          </a:bodyPr>
          <a:lstStyle/>
          <a:p>
            <a:pPr marL="0" indent="0">
              <a:buNone/>
              <a:defRPr/>
            </a:pPr>
            <a:r>
              <a:rPr lang="en-US" sz="2700" b="1" dirty="0"/>
              <a:t>Survey Helpers</a:t>
            </a:r>
          </a:p>
          <a:p>
            <a:pPr>
              <a:defRPr/>
            </a:pPr>
            <a:endParaRPr lang="en-US" dirty="0"/>
          </a:p>
          <a:p>
            <a:pPr>
              <a:defRPr/>
            </a:pPr>
            <a:r>
              <a:rPr lang="en-US" dirty="0"/>
              <a:t>Facility staff with permission of the resident or family member</a:t>
            </a:r>
          </a:p>
          <a:p>
            <a:pPr>
              <a:defRPr/>
            </a:pPr>
            <a:r>
              <a:rPr lang="en-US" dirty="0"/>
              <a:t>Staff who does not provide direct care</a:t>
            </a:r>
          </a:p>
          <a:p>
            <a:pPr>
              <a:defRPr/>
            </a:pPr>
            <a:r>
              <a:rPr lang="en-US" dirty="0"/>
              <a:t>Activities/Social Services/etc.</a:t>
            </a:r>
          </a:p>
          <a:p>
            <a:pPr>
              <a:defRPr/>
            </a:pPr>
            <a:endParaRPr lang="en-US" dirty="0"/>
          </a:p>
        </p:txBody>
      </p:sp>
      <p:pic>
        <p:nvPicPr>
          <p:cNvPr id="7270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95117" y="496490"/>
            <a:ext cx="2128838" cy="1407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410127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48496FD-5537-4990-8288-03F983075021}"/>
              </a:ext>
            </a:extLst>
          </p:cNvPr>
          <p:cNvSpPr>
            <a:spLocks noGrp="1"/>
          </p:cNvSpPr>
          <p:nvPr>
            <p:ph type="dt" sz="half" idx="10"/>
          </p:nvPr>
        </p:nvSpPr>
        <p:spPr/>
        <p:txBody>
          <a:bodyPr/>
          <a:lstStyle/>
          <a:p>
            <a:fld id="{2C1B44D1-5E7A-C64F-AA9E-9B673C2240DB}" type="datetime4">
              <a:rPr lang="en-US" smtClean="0"/>
              <a:t>March 8, 2021</a:t>
            </a:fld>
            <a:endParaRPr lang="en-US" dirty="0"/>
          </a:p>
        </p:txBody>
      </p:sp>
      <p:sp>
        <p:nvSpPr>
          <p:cNvPr id="3" name="Slide Number Placeholder 2">
            <a:extLst>
              <a:ext uri="{FF2B5EF4-FFF2-40B4-BE49-F238E27FC236}">
                <a16:creationId xmlns:a16="http://schemas.microsoft.com/office/drawing/2014/main" id="{BC71449C-7649-43C5-AA0C-5959228E8895}"/>
              </a:ext>
            </a:extLst>
          </p:cNvPr>
          <p:cNvSpPr>
            <a:spLocks noGrp="1"/>
          </p:cNvSpPr>
          <p:nvPr>
            <p:ph type="sldNum" sz="quarter" idx="12"/>
          </p:nvPr>
        </p:nvSpPr>
        <p:spPr/>
        <p:txBody>
          <a:bodyPr/>
          <a:lstStyle/>
          <a:p>
            <a:fld id="{54637A5F-2DAE-B642-9933-0C0B9D2C0F12}" type="slidenum">
              <a:rPr lang="en-US" smtClean="0"/>
              <a:t>38</a:t>
            </a:fld>
            <a:endParaRPr lang="en-US" dirty="0"/>
          </a:p>
        </p:txBody>
      </p:sp>
      <p:sp>
        <p:nvSpPr>
          <p:cNvPr id="4" name="Title 3">
            <a:extLst>
              <a:ext uri="{FF2B5EF4-FFF2-40B4-BE49-F238E27FC236}">
                <a16:creationId xmlns:a16="http://schemas.microsoft.com/office/drawing/2014/main" id="{9DBEE4DE-E864-401F-A1B8-31693E6A2C84}"/>
              </a:ext>
            </a:extLst>
          </p:cNvPr>
          <p:cNvSpPr>
            <a:spLocks noGrp="1"/>
          </p:cNvSpPr>
          <p:nvPr>
            <p:ph type="title"/>
          </p:nvPr>
        </p:nvSpPr>
        <p:spPr/>
        <p:txBody>
          <a:bodyPr/>
          <a:lstStyle/>
          <a:p>
            <a:br>
              <a:rPr lang="en-US" sz="1800" u="sng" dirty="0">
                <a:solidFill>
                  <a:srgbClr val="0563C1"/>
                </a:solidFill>
                <a:effectLst/>
                <a:latin typeface="Calibri" panose="020F0502020204030204" pitchFamily="34" charset="0"/>
                <a:ea typeface="Calibri" panose="020F0502020204030204" pitchFamily="34" charset="0"/>
                <a:hlinkClick r:id="rId3"/>
              </a:rPr>
            </a:br>
            <a:r>
              <a:rPr lang="en-US" sz="1800" u="sng" dirty="0">
                <a:solidFill>
                  <a:srgbClr val="0563C1"/>
                </a:solidFill>
                <a:effectLst/>
                <a:latin typeface="Calibri" panose="020F0502020204030204" pitchFamily="34" charset="0"/>
                <a:ea typeface="Calibri" panose="020F0502020204030204" pitchFamily="34" charset="0"/>
                <a:hlinkClick r:id="rId3"/>
              </a:rPr>
              <a:t>https://go.nrchealth.com/l/279972/2021-03-03/lw28r</a:t>
            </a:r>
            <a:endParaRPr lang="en-US" dirty="0"/>
          </a:p>
        </p:txBody>
      </p:sp>
      <p:sp>
        <p:nvSpPr>
          <p:cNvPr id="7" name="TextBox 6">
            <a:extLst>
              <a:ext uri="{FF2B5EF4-FFF2-40B4-BE49-F238E27FC236}">
                <a16:creationId xmlns:a16="http://schemas.microsoft.com/office/drawing/2014/main" id="{C3D1AC43-AF1C-4DD6-B228-5AF405008DCB}"/>
              </a:ext>
            </a:extLst>
          </p:cNvPr>
          <p:cNvSpPr txBox="1"/>
          <p:nvPr/>
        </p:nvSpPr>
        <p:spPr>
          <a:xfrm>
            <a:off x="356347" y="1640541"/>
            <a:ext cx="3432350" cy="2585323"/>
          </a:xfrm>
          <a:prstGeom prst="rect">
            <a:avLst/>
          </a:prstGeom>
          <a:noFill/>
        </p:spPr>
        <p:txBody>
          <a:bodyPr wrap="none" rtlCol="0">
            <a:spAutoFit/>
          </a:bodyPr>
          <a:lstStyle/>
          <a:p>
            <a:r>
              <a:rPr lang="en-US" dirty="0"/>
              <a:t>Alabama Nursing Home</a:t>
            </a:r>
          </a:p>
          <a:p>
            <a:r>
              <a:rPr lang="en-US" dirty="0"/>
              <a:t>QIP Web Page</a:t>
            </a:r>
          </a:p>
          <a:p>
            <a:endParaRPr lang="en-US" dirty="0"/>
          </a:p>
          <a:p>
            <a:r>
              <a:rPr lang="en-US" dirty="0">
                <a:solidFill>
                  <a:schemeClr val="accent1"/>
                </a:solidFill>
              </a:rPr>
              <a:t>Resources</a:t>
            </a:r>
          </a:p>
          <a:p>
            <a:pPr marL="285750" indent="-285750">
              <a:buFont typeface="Arial" panose="020B0604020202020204" pitchFamily="34" charset="0"/>
              <a:buChar char="•"/>
            </a:pPr>
            <a:r>
              <a:rPr lang="en-US" dirty="0">
                <a:solidFill>
                  <a:schemeClr val="accent1"/>
                </a:solidFill>
              </a:rPr>
              <a:t>Data File Template</a:t>
            </a:r>
          </a:p>
          <a:p>
            <a:pPr marL="285750" indent="-285750">
              <a:buFont typeface="Arial" panose="020B0604020202020204" pitchFamily="34" charset="0"/>
              <a:buChar char="•"/>
            </a:pPr>
            <a:r>
              <a:rPr lang="en-US" dirty="0">
                <a:solidFill>
                  <a:schemeClr val="accent1"/>
                </a:solidFill>
              </a:rPr>
              <a:t>Data File Instructional Video</a:t>
            </a:r>
          </a:p>
          <a:p>
            <a:pPr marL="285750" indent="-285750">
              <a:buFont typeface="Arial" panose="020B0604020202020204" pitchFamily="34" charset="0"/>
              <a:buChar char="•"/>
            </a:pPr>
            <a:r>
              <a:rPr lang="en-US" dirty="0">
                <a:solidFill>
                  <a:schemeClr val="accent1"/>
                </a:solidFill>
              </a:rPr>
              <a:t>Notification letters</a:t>
            </a:r>
          </a:p>
          <a:p>
            <a:pPr marL="285750" indent="-285750">
              <a:buFont typeface="Arial" panose="020B0604020202020204" pitchFamily="34" charset="0"/>
              <a:buChar char="•"/>
            </a:pPr>
            <a:r>
              <a:rPr lang="en-US" dirty="0">
                <a:solidFill>
                  <a:schemeClr val="accent1"/>
                </a:solidFill>
              </a:rPr>
              <a:t>Marketing Materials</a:t>
            </a:r>
          </a:p>
          <a:p>
            <a:pPr marL="285750" indent="-285750">
              <a:buFont typeface="Arial" panose="020B0604020202020204" pitchFamily="34" charset="0"/>
              <a:buChar char="•"/>
            </a:pPr>
            <a:r>
              <a:rPr lang="en-US" dirty="0">
                <a:solidFill>
                  <a:schemeClr val="accent1"/>
                </a:solidFill>
              </a:rPr>
              <a:t>Webinar Recordings</a:t>
            </a:r>
          </a:p>
        </p:txBody>
      </p:sp>
      <p:pic>
        <p:nvPicPr>
          <p:cNvPr id="8" name="Picture 7">
            <a:extLst>
              <a:ext uri="{FF2B5EF4-FFF2-40B4-BE49-F238E27FC236}">
                <a16:creationId xmlns:a16="http://schemas.microsoft.com/office/drawing/2014/main" id="{7C73D6A3-85F2-4323-B5C9-0ED649729C10}"/>
              </a:ext>
            </a:extLst>
          </p:cNvPr>
          <p:cNvPicPr>
            <a:picLocks noChangeAspect="1"/>
          </p:cNvPicPr>
          <p:nvPr/>
        </p:nvPicPr>
        <p:blipFill>
          <a:blip r:embed="rId4"/>
          <a:stretch>
            <a:fillRect/>
          </a:stretch>
        </p:blipFill>
        <p:spPr>
          <a:xfrm>
            <a:off x="5355305" y="547531"/>
            <a:ext cx="3503278" cy="3818629"/>
          </a:xfrm>
          <a:prstGeom prst="rect">
            <a:avLst/>
          </a:prstGeom>
          <a:ln>
            <a:solidFill>
              <a:schemeClr val="accent1"/>
            </a:solidFill>
          </a:ln>
        </p:spPr>
      </p:pic>
    </p:spTree>
    <p:extLst>
      <p:ext uri="{BB962C8B-B14F-4D97-AF65-F5344CB8AC3E}">
        <p14:creationId xmlns:p14="http://schemas.microsoft.com/office/powerpoint/2010/main" val="4184650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4660340" y="346090"/>
            <a:ext cx="3571295" cy="4023360"/>
          </a:xfrm>
          <a:prstGeom prst="rect">
            <a:avLst/>
          </a:prstGeom>
          <a:ln>
            <a:solidFill>
              <a:schemeClr val="accent1"/>
            </a:solidFill>
          </a:ln>
        </p:spPr>
      </p:pic>
      <p:sp>
        <p:nvSpPr>
          <p:cNvPr id="15363"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rtlCol="0" anchor="t" anchorCtr="0" compatLnSpc="1">
            <a:prstTxWarp prst="textNoShape">
              <a:avLst/>
            </a:prstTxWarp>
            <a:normAutofit/>
          </a:bodyPr>
          <a:lstStyle/>
          <a:p>
            <a:r>
              <a:rPr lang="en-US" altLang="en-US" sz="3200" dirty="0">
                <a:ea typeface="ＭＳ Ｐゴシック" pitchFamily="1" charset="-128"/>
              </a:rPr>
              <a:t>Notification Letters </a:t>
            </a:r>
          </a:p>
        </p:txBody>
      </p:sp>
      <p:pic>
        <p:nvPicPr>
          <p:cNvPr id="2" name="Picture 1"/>
          <p:cNvPicPr>
            <a:picLocks noChangeAspect="1"/>
          </p:cNvPicPr>
          <p:nvPr/>
        </p:nvPicPr>
        <p:blipFill>
          <a:blip r:embed="rId4"/>
          <a:stretch>
            <a:fillRect/>
          </a:stretch>
        </p:blipFill>
        <p:spPr>
          <a:xfrm>
            <a:off x="1526663" y="754380"/>
            <a:ext cx="3537805" cy="4206240"/>
          </a:xfrm>
          <a:prstGeom prst="rect">
            <a:avLst/>
          </a:prstGeom>
          <a:ln>
            <a:solidFill>
              <a:schemeClr val="accent1"/>
            </a:solidFill>
          </a:ln>
        </p:spPr>
      </p:pic>
    </p:spTree>
    <p:extLst>
      <p:ext uri="{BB962C8B-B14F-4D97-AF65-F5344CB8AC3E}">
        <p14:creationId xmlns:p14="http://schemas.microsoft.com/office/powerpoint/2010/main" val="33170948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E7615-45EC-4F1F-B0DA-8E42B4BA0928}"/>
              </a:ext>
            </a:extLst>
          </p:cNvPr>
          <p:cNvSpPr>
            <a:spLocks noGrp="1"/>
          </p:cNvSpPr>
          <p:nvPr>
            <p:ph type="title"/>
          </p:nvPr>
        </p:nvSpPr>
        <p:spPr/>
        <p:txBody>
          <a:bodyPr/>
          <a:lstStyle/>
          <a:p>
            <a:pPr algn="l"/>
            <a:r>
              <a:rPr lang="en-US" sz="2800" dirty="0"/>
              <a:t>Satisfaction Measures</a:t>
            </a:r>
          </a:p>
        </p:txBody>
      </p:sp>
      <p:sp>
        <p:nvSpPr>
          <p:cNvPr id="3" name="Content Placeholder 2">
            <a:extLst>
              <a:ext uri="{FF2B5EF4-FFF2-40B4-BE49-F238E27FC236}">
                <a16:creationId xmlns:a16="http://schemas.microsoft.com/office/drawing/2014/main" id="{2B022079-EBC6-46A0-8647-5515E9F01C7D}"/>
              </a:ext>
            </a:extLst>
          </p:cNvPr>
          <p:cNvSpPr>
            <a:spLocks noGrp="1"/>
          </p:cNvSpPr>
          <p:nvPr>
            <p:ph idx="1"/>
          </p:nvPr>
        </p:nvSpPr>
        <p:spPr>
          <a:xfrm>
            <a:off x="457200" y="633597"/>
            <a:ext cx="8458200" cy="3486150"/>
          </a:xfrm>
        </p:spPr>
        <p:txBody>
          <a:bodyPr/>
          <a:lstStyle/>
          <a:p>
            <a:r>
              <a:rPr lang="en-US" sz="2000" dirty="0">
                <a:solidFill>
                  <a:schemeClr val="accent2"/>
                </a:solidFill>
              </a:rPr>
              <a:t>Resident</a:t>
            </a:r>
          </a:p>
          <a:p>
            <a:pPr lvl="1"/>
            <a:r>
              <a:rPr lang="en-US" sz="1600" dirty="0">
                <a:solidFill>
                  <a:schemeClr val="accent6"/>
                </a:solidFill>
              </a:rPr>
              <a:t>All Long-Stay residents that have a BIMS of 8 or above</a:t>
            </a:r>
          </a:p>
          <a:p>
            <a:r>
              <a:rPr lang="en-US" sz="2000" dirty="0">
                <a:solidFill>
                  <a:schemeClr val="accent2"/>
                </a:solidFill>
              </a:rPr>
              <a:t>Family</a:t>
            </a:r>
          </a:p>
          <a:p>
            <a:pPr lvl="1"/>
            <a:r>
              <a:rPr lang="en-US" sz="1600" dirty="0">
                <a:solidFill>
                  <a:schemeClr val="accent6"/>
                </a:solidFill>
              </a:rPr>
              <a:t>One family member/responsible party for </a:t>
            </a:r>
            <a:r>
              <a:rPr lang="en-US" sz="1600" b="1" dirty="0">
                <a:solidFill>
                  <a:schemeClr val="accent6"/>
                </a:solidFill>
              </a:rPr>
              <a:t>each</a:t>
            </a:r>
            <a:r>
              <a:rPr lang="en-US" sz="1600" dirty="0">
                <a:solidFill>
                  <a:schemeClr val="accent6"/>
                </a:solidFill>
              </a:rPr>
              <a:t> resident </a:t>
            </a:r>
          </a:p>
          <a:p>
            <a:r>
              <a:rPr lang="en-US" sz="2000" dirty="0">
                <a:solidFill>
                  <a:schemeClr val="accent2"/>
                </a:solidFill>
              </a:rPr>
              <a:t>Employee - optional</a:t>
            </a:r>
          </a:p>
          <a:p>
            <a:pPr lvl="1"/>
            <a:r>
              <a:rPr lang="en-US" sz="1600" dirty="0">
                <a:solidFill>
                  <a:schemeClr val="accent6"/>
                </a:solidFill>
              </a:rPr>
              <a:t>All full- and part-time employees should receive a survey</a:t>
            </a:r>
          </a:p>
          <a:p>
            <a:pPr lvl="1"/>
            <a:r>
              <a:rPr lang="en-US" sz="1600" dirty="0">
                <a:solidFill>
                  <a:schemeClr val="accent6"/>
                </a:solidFill>
              </a:rPr>
              <a:t>All PRN staff</a:t>
            </a:r>
          </a:p>
        </p:txBody>
      </p:sp>
    </p:spTree>
    <p:extLst>
      <p:ext uri="{BB962C8B-B14F-4D97-AF65-F5344CB8AC3E}">
        <p14:creationId xmlns:p14="http://schemas.microsoft.com/office/powerpoint/2010/main" val="3161118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6723383" y="773121"/>
            <a:ext cx="1963688" cy="2398598"/>
          </a:xfrm>
          <a:prstGeom prst="rect">
            <a:avLst/>
          </a:prstGeom>
          <a:ln>
            <a:solidFill>
              <a:schemeClr val="accent6"/>
            </a:solidFill>
          </a:ln>
        </p:spPr>
      </p:pic>
      <p:sp>
        <p:nvSpPr>
          <p:cNvPr id="10242" name="Content Placeholder 1"/>
          <p:cNvSpPr>
            <a:spLocks noGrp="1"/>
          </p:cNvSpPr>
          <p:nvPr>
            <p:ph sz="half" idx="1"/>
          </p:nvPr>
        </p:nvSpPr>
        <p:spPr bwMode="auto">
          <a:xfrm>
            <a:off x="457200" y="907726"/>
            <a:ext cx="4152900" cy="3778574"/>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a:defRPr/>
            </a:pPr>
            <a:endParaRPr lang="en-US" dirty="0">
              <a:solidFill>
                <a:schemeClr val="tx1"/>
              </a:solidFill>
            </a:endParaRPr>
          </a:p>
          <a:p>
            <a:pPr>
              <a:defRPr/>
            </a:pPr>
            <a:r>
              <a:rPr lang="en-US" dirty="0">
                <a:solidFill>
                  <a:schemeClr val="tx1"/>
                </a:solidFill>
              </a:rPr>
              <a:t>Mail or distribute notification letters to family, residents and employees</a:t>
            </a:r>
          </a:p>
          <a:p>
            <a:pPr>
              <a:defRPr/>
            </a:pPr>
            <a:r>
              <a:rPr lang="en-US" dirty="0">
                <a:solidFill>
                  <a:schemeClr val="tx1"/>
                </a:solidFill>
              </a:rPr>
              <a:t>Implementation Manual to help</a:t>
            </a:r>
          </a:p>
          <a:p>
            <a:pPr marL="0" indent="0">
              <a:buNone/>
              <a:defRPr/>
            </a:pPr>
            <a:endParaRPr lang="en-US" dirty="0">
              <a:solidFill>
                <a:schemeClr val="tx1"/>
              </a:solidFill>
            </a:endParaRPr>
          </a:p>
        </p:txBody>
      </p:sp>
      <p:sp>
        <p:nvSpPr>
          <p:cNvPr id="78851" name="Title 3"/>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r>
              <a:rPr lang="en-US" altLang="en-US" sz="3200" b="1" dirty="0">
                <a:ea typeface="ＭＳ Ｐゴシック" panose="020B0600070205080204" pitchFamily="34" charset="-128"/>
              </a:rPr>
              <a:t>April 12: </a:t>
            </a:r>
            <a:r>
              <a:rPr lang="en-US" altLang="en-US" sz="3200" dirty="0">
                <a:ea typeface="ＭＳ Ｐゴシック" panose="020B0600070205080204" pitchFamily="34" charset="-128"/>
              </a:rPr>
              <a:t>Communication  </a:t>
            </a:r>
          </a:p>
        </p:txBody>
      </p:sp>
      <p:grpSp>
        <p:nvGrpSpPr>
          <p:cNvPr id="6" name="Group 5">
            <a:extLst>
              <a:ext uri="{FF2B5EF4-FFF2-40B4-BE49-F238E27FC236}">
                <a16:creationId xmlns:a16="http://schemas.microsoft.com/office/drawing/2014/main" id="{37FE8B1C-3297-46DE-B7D1-5D0533506F88}"/>
              </a:ext>
            </a:extLst>
          </p:cNvPr>
          <p:cNvGrpSpPr/>
          <p:nvPr/>
        </p:nvGrpSpPr>
        <p:grpSpPr>
          <a:xfrm>
            <a:off x="4372961" y="2265290"/>
            <a:ext cx="4006386" cy="2279595"/>
            <a:chOff x="538286" y="671288"/>
            <a:chExt cx="6346053" cy="3610843"/>
          </a:xfrm>
        </p:grpSpPr>
        <p:pic>
          <p:nvPicPr>
            <p:cNvPr id="7" name="Picture 6">
              <a:extLst>
                <a:ext uri="{FF2B5EF4-FFF2-40B4-BE49-F238E27FC236}">
                  <a16:creationId xmlns:a16="http://schemas.microsoft.com/office/drawing/2014/main" id="{51A862BD-EBE2-41CE-B7A4-82DCE319128C}"/>
                </a:ext>
              </a:extLst>
            </p:cNvPr>
            <p:cNvPicPr>
              <a:picLocks noChangeAspect="1"/>
            </p:cNvPicPr>
            <p:nvPr/>
          </p:nvPicPr>
          <p:blipFill>
            <a:blip r:embed="rId4"/>
            <a:stretch>
              <a:fillRect/>
            </a:stretch>
          </p:blipFill>
          <p:spPr>
            <a:xfrm>
              <a:off x="4719675" y="671288"/>
              <a:ext cx="2164664" cy="2817197"/>
            </a:xfrm>
            <a:prstGeom prst="rect">
              <a:avLst/>
            </a:prstGeom>
            <a:ln>
              <a:solidFill>
                <a:schemeClr val="accent6"/>
              </a:solidFill>
            </a:ln>
          </p:spPr>
        </p:pic>
        <p:pic>
          <p:nvPicPr>
            <p:cNvPr id="8" name="Picture 7">
              <a:extLst>
                <a:ext uri="{FF2B5EF4-FFF2-40B4-BE49-F238E27FC236}">
                  <a16:creationId xmlns:a16="http://schemas.microsoft.com/office/drawing/2014/main" id="{65B65AA8-ED98-4053-A0D9-57DFAB284B9C}"/>
                </a:ext>
              </a:extLst>
            </p:cNvPr>
            <p:cNvPicPr>
              <a:picLocks noChangeAspect="1"/>
            </p:cNvPicPr>
            <p:nvPr/>
          </p:nvPicPr>
          <p:blipFill>
            <a:blip r:embed="rId5"/>
            <a:stretch>
              <a:fillRect/>
            </a:stretch>
          </p:blipFill>
          <p:spPr>
            <a:xfrm>
              <a:off x="2643171" y="1231699"/>
              <a:ext cx="2306922" cy="3050432"/>
            </a:xfrm>
            <a:prstGeom prst="rect">
              <a:avLst/>
            </a:prstGeom>
            <a:ln>
              <a:solidFill>
                <a:schemeClr val="accent6"/>
              </a:solidFill>
            </a:ln>
          </p:spPr>
        </p:pic>
        <p:pic>
          <p:nvPicPr>
            <p:cNvPr id="9" name="Picture 8">
              <a:extLst>
                <a:ext uri="{FF2B5EF4-FFF2-40B4-BE49-F238E27FC236}">
                  <a16:creationId xmlns:a16="http://schemas.microsoft.com/office/drawing/2014/main" id="{4216BCF7-E5F4-416B-93F5-2F1532118723}"/>
                </a:ext>
              </a:extLst>
            </p:cNvPr>
            <p:cNvPicPr>
              <a:picLocks noChangeAspect="1"/>
            </p:cNvPicPr>
            <p:nvPr/>
          </p:nvPicPr>
          <p:blipFill>
            <a:blip r:embed="rId6"/>
            <a:stretch>
              <a:fillRect/>
            </a:stretch>
          </p:blipFill>
          <p:spPr>
            <a:xfrm>
              <a:off x="538286" y="1615351"/>
              <a:ext cx="2375014" cy="1633048"/>
            </a:xfrm>
            <a:prstGeom prst="rect">
              <a:avLst/>
            </a:prstGeom>
            <a:ln>
              <a:solidFill>
                <a:schemeClr val="accent6"/>
              </a:solidFill>
            </a:ln>
          </p:spPr>
        </p:pic>
      </p:grpSp>
    </p:spTree>
    <p:extLst>
      <p:ext uri="{BB962C8B-B14F-4D97-AF65-F5344CB8AC3E}">
        <p14:creationId xmlns:p14="http://schemas.microsoft.com/office/powerpoint/2010/main" val="384715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DE703F2-6AE8-44C5-963B-118371993C98}"/>
              </a:ext>
            </a:extLst>
          </p:cNvPr>
          <p:cNvPicPr>
            <a:picLocks noChangeAspect="1"/>
          </p:cNvPicPr>
          <p:nvPr/>
        </p:nvPicPr>
        <p:blipFill>
          <a:blip r:embed="rId3"/>
          <a:stretch>
            <a:fillRect/>
          </a:stretch>
        </p:blipFill>
        <p:spPr>
          <a:xfrm>
            <a:off x="3283403" y="3314934"/>
            <a:ext cx="2244503" cy="1212028"/>
          </a:xfrm>
          <a:prstGeom prst="rect">
            <a:avLst/>
          </a:prstGeom>
          <a:ln>
            <a:solidFill>
              <a:schemeClr val="accent1"/>
            </a:solidFill>
          </a:ln>
        </p:spPr>
      </p:pic>
      <p:pic>
        <p:nvPicPr>
          <p:cNvPr id="10" name="Picture 9">
            <a:extLst>
              <a:ext uri="{FF2B5EF4-FFF2-40B4-BE49-F238E27FC236}">
                <a16:creationId xmlns:a16="http://schemas.microsoft.com/office/drawing/2014/main" id="{2FCC0324-BD27-4BB5-B146-06692917190D}"/>
              </a:ext>
            </a:extLst>
          </p:cNvPr>
          <p:cNvPicPr>
            <a:picLocks noChangeAspect="1"/>
          </p:cNvPicPr>
          <p:nvPr/>
        </p:nvPicPr>
        <p:blipFill>
          <a:blip r:embed="rId4"/>
          <a:stretch>
            <a:fillRect/>
          </a:stretch>
        </p:blipFill>
        <p:spPr>
          <a:xfrm>
            <a:off x="6608842" y="1652790"/>
            <a:ext cx="2023965" cy="2714680"/>
          </a:xfrm>
          <a:prstGeom prst="rect">
            <a:avLst/>
          </a:prstGeom>
        </p:spPr>
      </p:pic>
      <p:pic>
        <p:nvPicPr>
          <p:cNvPr id="7" name="Picture 6">
            <a:extLst>
              <a:ext uri="{FF2B5EF4-FFF2-40B4-BE49-F238E27FC236}">
                <a16:creationId xmlns:a16="http://schemas.microsoft.com/office/drawing/2014/main" id="{F18E37CE-11C1-4DC9-96FC-E948BC96C8AA}"/>
              </a:ext>
            </a:extLst>
          </p:cNvPr>
          <p:cNvPicPr>
            <a:picLocks noChangeAspect="1"/>
          </p:cNvPicPr>
          <p:nvPr/>
        </p:nvPicPr>
        <p:blipFill>
          <a:blip r:embed="rId5"/>
          <a:stretch>
            <a:fillRect/>
          </a:stretch>
        </p:blipFill>
        <p:spPr>
          <a:xfrm>
            <a:off x="1271649" y="1099913"/>
            <a:ext cx="2533243" cy="1785829"/>
          </a:xfrm>
          <a:prstGeom prst="rect">
            <a:avLst/>
          </a:prstGeom>
          <a:ln>
            <a:solidFill>
              <a:schemeClr val="accent1"/>
            </a:solidFill>
          </a:ln>
        </p:spPr>
      </p:pic>
      <p:sp>
        <p:nvSpPr>
          <p:cNvPr id="87042" name="Title 3"/>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algn="l"/>
            <a:r>
              <a:rPr lang="en-US" altLang="en-US" sz="3200" dirty="0">
                <a:ea typeface="ＭＳ Ｐゴシック" panose="020B0600070205080204" pitchFamily="34" charset="-128"/>
              </a:rPr>
              <a:t>We're Listening Materials</a:t>
            </a:r>
          </a:p>
        </p:txBody>
      </p:sp>
      <p:sp>
        <p:nvSpPr>
          <p:cNvPr id="87044" name="TextBox 4"/>
          <p:cNvSpPr txBox="1">
            <a:spLocks noChangeArrowheads="1"/>
          </p:cNvSpPr>
          <p:nvPr/>
        </p:nvSpPr>
        <p:spPr bwMode="auto">
          <a:xfrm>
            <a:off x="788757" y="3380185"/>
            <a:ext cx="293864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400" dirty="0"/>
          </a:p>
          <a:p>
            <a:pPr eaLnBrk="1" hangingPunct="1"/>
            <a:endParaRPr lang="en-US" altLang="en-US" sz="2400" dirty="0"/>
          </a:p>
        </p:txBody>
      </p:sp>
      <p:pic>
        <p:nvPicPr>
          <p:cNvPr id="14" name="Picture 13">
            <a:extLst>
              <a:ext uri="{FF2B5EF4-FFF2-40B4-BE49-F238E27FC236}">
                <a16:creationId xmlns:a16="http://schemas.microsoft.com/office/drawing/2014/main" id="{6F2B0ED3-DC7B-43DA-97F2-89060649168B}"/>
              </a:ext>
            </a:extLst>
          </p:cNvPr>
          <p:cNvPicPr>
            <a:picLocks noChangeAspect="1"/>
          </p:cNvPicPr>
          <p:nvPr/>
        </p:nvPicPr>
        <p:blipFill>
          <a:blip r:embed="rId6"/>
          <a:stretch>
            <a:fillRect/>
          </a:stretch>
        </p:blipFill>
        <p:spPr>
          <a:xfrm>
            <a:off x="4303933" y="954120"/>
            <a:ext cx="1906475" cy="2950348"/>
          </a:xfrm>
          <a:prstGeom prst="rect">
            <a:avLst/>
          </a:prstGeom>
          <a:ln>
            <a:solidFill>
              <a:schemeClr val="accent1"/>
            </a:solidFill>
          </a:ln>
        </p:spPr>
      </p:pic>
      <p:pic>
        <p:nvPicPr>
          <p:cNvPr id="3" name="Picture 2">
            <a:extLst>
              <a:ext uri="{FF2B5EF4-FFF2-40B4-BE49-F238E27FC236}">
                <a16:creationId xmlns:a16="http://schemas.microsoft.com/office/drawing/2014/main" id="{41F45ACD-8290-4EEE-8404-64AD65D6B231}"/>
              </a:ext>
            </a:extLst>
          </p:cNvPr>
          <p:cNvPicPr>
            <a:picLocks noChangeAspect="1"/>
          </p:cNvPicPr>
          <p:nvPr/>
        </p:nvPicPr>
        <p:blipFill>
          <a:blip r:embed="rId7"/>
          <a:stretch>
            <a:fillRect/>
          </a:stretch>
        </p:blipFill>
        <p:spPr>
          <a:xfrm>
            <a:off x="723531" y="2100594"/>
            <a:ext cx="2019404" cy="2559182"/>
          </a:xfrm>
          <a:prstGeom prst="rect">
            <a:avLst/>
          </a:prstGeom>
          <a:ln>
            <a:solidFill>
              <a:schemeClr val="accent1"/>
            </a:solidFill>
          </a:ln>
        </p:spPr>
      </p:pic>
    </p:spTree>
    <p:extLst>
      <p:ext uri="{BB962C8B-B14F-4D97-AF65-F5344CB8AC3E}">
        <p14:creationId xmlns:p14="http://schemas.microsoft.com/office/powerpoint/2010/main" val="267219745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April 30: Family Surveys mail</a:t>
            </a:r>
          </a:p>
        </p:txBody>
      </p:sp>
      <p:sp>
        <p:nvSpPr>
          <p:cNvPr id="3" name="Content Placeholder 2"/>
          <p:cNvSpPr>
            <a:spLocks noGrp="1"/>
          </p:cNvSpPr>
          <p:nvPr>
            <p:ph idx="4294967295"/>
          </p:nvPr>
        </p:nvSpPr>
        <p:spPr>
          <a:xfrm>
            <a:off x="0" y="1200150"/>
            <a:ext cx="8229600" cy="3394075"/>
          </a:xfrm>
          <a:prstGeom prst="rect">
            <a:avLst/>
          </a:prstGeom>
        </p:spPr>
        <p:txBody>
          <a:bodyPr>
            <a:normAutofit/>
          </a:bodyPr>
          <a:lstStyle/>
          <a:p>
            <a:endParaRPr lang="en-US" dirty="0"/>
          </a:p>
          <a:p>
            <a:endParaRPr lang="en-US" dirty="0"/>
          </a:p>
          <a:p>
            <a:endParaRPr lang="en-US" dirty="0"/>
          </a:p>
          <a:p>
            <a:r>
              <a:rPr lang="en-US" dirty="0"/>
              <a:t>Family Surveys will mail via US Post Office. Survey packets will come to the attention of each person in the mail</a:t>
            </a:r>
          </a:p>
          <a:p>
            <a:pPr marL="0" indent="0">
              <a:buNone/>
            </a:pPr>
            <a:endParaRPr lang="en-US" dirty="0"/>
          </a:p>
        </p:txBody>
      </p:sp>
      <p:pic>
        <p:nvPicPr>
          <p:cNvPr id="5" name="Picture 4"/>
          <p:cNvPicPr>
            <a:picLocks noChangeAspect="1"/>
          </p:cNvPicPr>
          <p:nvPr/>
        </p:nvPicPr>
        <p:blipFill>
          <a:blip r:embed="rId3"/>
          <a:stretch>
            <a:fillRect/>
          </a:stretch>
        </p:blipFill>
        <p:spPr>
          <a:xfrm>
            <a:off x="5052838" y="742951"/>
            <a:ext cx="1828800" cy="1107281"/>
          </a:xfrm>
          <a:prstGeom prst="rect">
            <a:avLst/>
          </a:prstGeom>
        </p:spPr>
      </p:pic>
      <p:pic>
        <p:nvPicPr>
          <p:cNvPr id="6" name="Picture 5"/>
          <p:cNvPicPr>
            <a:picLocks noChangeAspect="1"/>
          </p:cNvPicPr>
          <p:nvPr/>
        </p:nvPicPr>
        <p:blipFill>
          <a:blip r:embed="rId4"/>
          <a:stretch>
            <a:fillRect/>
          </a:stretch>
        </p:blipFill>
        <p:spPr>
          <a:xfrm>
            <a:off x="532985" y="1099913"/>
            <a:ext cx="3581815" cy="1450267"/>
          </a:xfrm>
          <a:prstGeom prst="rect">
            <a:avLst/>
          </a:prstGeom>
          <a:ln>
            <a:solidFill>
              <a:schemeClr val="accent5">
                <a:lumMod val="25000"/>
              </a:schemeClr>
            </a:solidFill>
          </a:ln>
        </p:spPr>
      </p:pic>
    </p:spTree>
    <p:extLst>
      <p:ext uri="{BB962C8B-B14F-4D97-AF65-F5344CB8AC3E}">
        <p14:creationId xmlns:p14="http://schemas.microsoft.com/office/powerpoint/2010/main" val="243635952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April 30: Surveys Shipping</a:t>
            </a:r>
          </a:p>
        </p:txBody>
      </p:sp>
      <p:sp>
        <p:nvSpPr>
          <p:cNvPr id="3" name="Content Placeholder 2"/>
          <p:cNvSpPr>
            <a:spLocks noGrp="1"/>
          </p:cNvSpPr>
          <p:nvPr>
            <p:ph idx="1"/>
          </p:nvPr>
        </p:nvSpPr>
        <p:spPr/>
        <p:txBody>
          <a:bodyPr/>
          <a:lstStyle/>
          <a:p>
            <a:r>
              <a:rPr lang="en-US" dirty="0">
                <a:solidFill>
                  <a:schemeClr val="accent1"/>
                </a:solidFill>
              </a:rPr>
              <a:t>Resident and Employee Surveys will ship </a:t>
            </a:r>
          </a:p>
          <a:p>
            <a:pPr marL="0" indent="0">
              <a:buNone/>
            </a:pPr>
            <a:r>
              <a:rPr lang="en-US" dirty="0">
                <a:solidFill>
                  <a:schemeClr val="accent1"/>
                </a:solidFill>
              </a:rPr>
              <a:t> together in one package via UPS </a:t>
            </a:r>
          </a:p>
          <a:p>
            <a:r>
              <a:rPr lang="en-US" dirty="0">
                <a:solidFill>
                  <a:schemeClr val="accent1"/>
                </a:solidFill>
              </a:rPr>
              <a:t>Addressed </a:t>
            </a:r>
          </a:p>
          <a:p>
            <a:pPr marL="0" indent="0">
              <a:buNone/>
            </a:pPr>
            <a:r>
              <a:rPr lang="en-US" dirty="0">
                <a:solidFill>
                  <a:schemeClr val="accent1"/>
                </a:solidFill>
              </a:rPr>
              <a:t>   Attn: Administrator</a:t>
            </a:r>
          </a:p>
          <a:p>
            <a:endParaRPr lang="en-US" dirty="0">
              <a:solidFill>
                <a:schemeClr val="accent1"/>
              </a:solidFill>
            </a:endParaRPr>
          </a:p>
        </p:txBody>
      </p:sp>
      <p:pic>
        <p:nvPicPr>
          <p:cNvPr id="9" name="Picture 8">
            <a:extLst>
              <a:ext uri="{FF2B5EF4-FFF2-40B4-BE49-F238E27FC236}">
                <a16:creationId xmlns:a16="http://schemas.microsoft.com/office/drawing/2014/main" id="{A72F3BF0-81EA-488C-92A0-10252A2F52F6}"/>
              </a:ext>
            </a:extLst>
          </p:cNvPr>
          <p:cNvPicPr>
            <a:picLocks noChangeAspect="1"/>
          </p:cNvPicPr>
          <p:nvPr/>
        </p:nvPicPr>
        <p:blipFill>
          <a:blip r:embed="rId3"/>
          <a:stretch>
            <a:fillRect/>
          </a:stretch>
        </p:blipFill>
        <p:spPr>
          <a:xfrm>
            <a:off x="5687758" y="2774611"/>
            <a:ext cx="1906649" cy="1514694"/>
          </a:xfrm>
          <a:prstGeom prst="rect">
            <a:avLst/>
          </a:prstGeom>
        </p:spPr>
      </p:pic>
    </p:spTree>
    <p:extLst>
      <p:ext uri="{BB962C8B-B14F-4D97-AF65-F5344CB8AC3E}">
        <p14:creationId xmlns:p14="http://schemas.microsoft.com/office/powerpoint/2010/main" val="395442570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r>
              <a:rPr lang="en-US" altLang="en-US" sz="3200" dirty="0">
                <a:ea typeface="ＭＳ Ｐゴシック" panose="020B0600070205080204" pitchFamily="34" charset="-128"/>
              </a:rPr>
              <a:t>Distribution of Surveys</a:t>
            </a:r>
          </a:p>
        </p:txBody>
      </p:sp>
      <p:sp>
        <p:nvSpPr>
          <p:cNvPr id="93187" name="Content Placeholder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r>
              <a:rPr lang="en-US" altLang="en-US" sz="2400" dirty="0">
                <a:solidFill>
                  <a:schemeClr val="tx1"/>
                </a:solidFill>
                <a:ea typeface="ＭＳ Ｐゴシック" panose="020B0600070205080204" pitchFamily="34" charset="-128"/>
              </a:rPr>
              <a:t>Distribute surveys to residents and employees</a:t>
            </a:r>
          </a:p>
        </p:txBody>
      </p:sp>
      <p:pic>
        <p:nvPicPr>
          <p:cNvPr id="2" name="Picture 1"/>
          <p:cNvPicPr>
            <a:picLocks noChangeAspect="1"/>
          </p:cNvPicPr>
          <p:nvPr/>
        </p:nvPicPr>
        <p:blipFill>
          <a:blip r:embed="rId3"/>
          <a:stretch>
            <a:fillRect/>
          </a:stretch>
        </p:blipFill>
        <p:spPr>
          <a:xfrm>
            <a:off x="2364981" y="2354780"/>
            <a:ext cx="4093535" cy="1588570"/>
          </a:xfrm>
          <a:prstGeom prst="rect">
            <a:avLst/>
          </a:prstGeom>
          <a:ln>
            <a:solidFill>
              <a:schemeClr val="accent1">
                <a:shade val="95000"/>
                <a:satMod val="105000"/>
              </a:schemeClr>
            </a:solidFill>
          </a:ln>
        </p:spPr>
      </p:pic>
    </p:spTree>
    <p:extLst>
      <p:ext uri="{BB962C8B-B14F-4D97-AF65-F5344CB8AC3E}">
        <p14:creationId xmlns:p14="http://schemas.microsoft.com/office/powerpoint/2010/main" val="103180808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rtlCol="0" anchor="t" anchorCtr="0" compatLnSpc="1">
            <a:prstTxWarp prst="textNoShape">
              <a:avLst/>
            </a:prstTxWarp>
            <a:normAutofit/>
          </a:bodyPr>
          <a:lstStyle/>
          <a:p>
            <a:r>
              <a:rPr lang="en-US" altLang="en-US" dirty="0">
                <a:ea typeface="ＭＳ Ｐゴシック" panose="020B0600070205080204" pitchFamily="34" charset="-128"/>
              </a:rPr>
              <a:t>Best Practices</a:t>
            </a:r>
          </a:p>
        </p:txBody>
      </p:sp>
      <p:sp>
        <p:nvSpPr>
          <p:cNvPr id="67587" name="Content Placeholder 2"/>
          <p:cNvSpPr>
            <a:spLocks noGrp="1"/>
          </p:cNvSpPr>
          <p:nvPr>
            <p:ph idx="4294967295"/>
          </p:nvPr>
        </p:nvSpPr>
        <p:spPr bwMode="auto">
          <a:xfrm>
            <a:off x="513708" y="1200150"/>
            <a:ext cx="7715892" cy="339407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rtlCol="0" anchor="t" anchorCtr="0" compatLnSpc="1">
            <a:prstTxWarp prst="textNoShape">
              <a:avLst/>
            </a:prstTxWarp>
            <a:normAutofit/>
          </a:bodyPr>
          <a:lstStyle/>
          <a:p>
            <a:pPr>
              <a:defRPr/>
            </a:pPr>
            <a:r>
              <a:rPr lang="en-US" altLang="en-US" sz="2800" dirty="0">
                <a:ea typeface="ＭＳ Ｐゴシック" panose="020B0600070205080204" pitchFamily="34" charset="-128"/>
              </a:rPr>
              <a:t>Use and refer often to the “We’re Listening” materials</a:t>
            </a:r>
          </a:p>
          <a:p>
            <a:pPr>
              <a:defRPr/>
            </a:pPr>
            <a:r>
              <a:rPr lang="en-US" altLang="en-US" sz="2800" dirty="0">
                <a:ea typeface="ＭＳ Ｐゴシック" panose="020B0600070205080204" pitchFamily="34" charset="-128"/>
              </a:rPr>
              <a:t>Provide sealed collection boxes for completed surveys</a:t>
            </a:r>
          </a:p>
          <a:p>
            <a:pPr>
              <a:defRPr/>
            </a:pPr>
            <a:r>
              <a:rPr lang="en-US" altLang="en-US" sz="2800" dirty="0">
                <a:ea typeface="ＭＳ Ｐゴシック" panose="020B0600070205080204" pitchFamily="34" charset="-128"/>
              </a:rPr>
              <a:t>Maintain confidentiality</a:t>
            </a:r>
          </a:p>
          <a:p>
            <a:pPr>
              <a:defRPr/>
            </a:pPr>
            <a:endParaRPr lang="en-US" altLang="en-US" dirty="0">
              <a:ea typeface="ＭＳ Ｐゴシック" panose="020B0600070205080204" pitchFamily="34" charset="-128"/>
            </a:endParaRPr>
          </a:p>
        </p:txBody>
      </p:sp>
      <p:pic>
        <p:nvPicPr>
          <p:cNvPr id="12493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78178" y="2897187"/>
            <a:ext cx="1851422" cy="1851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910559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algn="l"/>
            <a:r>
              <a:rPr lang="en-US" altLang="en-US" sz="3200" b="1" dirty="0">
                <a:ea typeface="ＭＳ Ｐゴシック" panose="020B0600070205080204" pitchFamily="34" charset="-128"/>
              </a:rPr>
              <a:t>May 21</a:t>
            </a:r>
            <a:r>
              <a:rPr lang="en-US" altLang="en-US" sz="3200" dirty="0">
                <a:ea typeface="ＭＳ Ｐゴシック" panose="020B0600070205080204" pitchFamily="34" charset="-128"/>
              </a:rPr>
              <a:t>: Mail Completed Surveys</a:t>
            </a:r>
          </a:p>
        </p:txBody>
      </p:sp>
      <p:sp>
        <p:nvSpPr>
          <p:cNvPr id="95235" name="Content Placeholder 2"/>
          <p:cNvSpPr>
            <a:spLocks noGrp="1"/>
          </p:cNvSpPr>
          <p:nvPr>
            <p:ph idx="1"/>
          </p:nvPr>
        </p:nvSpPr>
        <p:spPr bwMode="auto">
          <a:xfrm>
            <a:off x="381000" y="862566"/>
            <a:ext cx="4666488" cy="34861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r>
              <a:rPr lang="en-US" altLang="en-US" sz="2400" dirty="0">
                <a:solidFill>
                  <a:schemeClr val="tx1"/>
                </a:solidFill>
                <a:ea typeface="ＭＳ Ｐゴシック" panose="020B0600070205080204" pitchFamily="34" charset="-128"/>
              </a:rPr>
              <a:t>DO</a:t>
            </a:r>
          </a:p>
          <a:p>
            <a:pPr lvl="1"/>
            <a:r>
              <a:rPr lang="en-US" altLang="en-US" sz="2000" dirty="0">
                <a:solidFill>
                  <a:schemeClr val="tx1"/>
                </a:solidFill>
                <a:ea typeface="ＭＳ Ｐゴシック" panose="020B0600070205080204" pitchFamily="34" charset="-128"/>
              </a:rPr>
              <a:t>Ship completed surveys back (one package)</a:t>
            </a:r>
          </a:p>
          <a:p>
            <a:pPr lvl="1"/>
            <a:r>
              <a:rPr lang="en-US" altLang="en-US" sz="2000" dirty="0">
                <a:solidFill>
                  <a:schemeClr val="tx1"/>
                </a:solidFill>
                <a:ea typeface="ＭＳ Ｐゴシック" panose="020B0600070205080204" pitchFamily="34" charset="-128"/>
              </a:rPr>
              <a:t>Return unused and unopened surveys</a:t>
            </a:r>
          </a:p>
          <a:p>
            <a:r>
              <a:rPr lang="en-US" altLang="en-US" sz="2400" dirty="0">
                <a:solidFill>
                  <a:schemeClr val="tx1"/>
                </a:solidFill>
                <a:ea typeface="ＭＳ Ｐゴシック" panose="020B0600070205080204" pitchFamily="34" charset="-128"/>
              </a:rPr>
              <a:t>DO NOT</a:t>
            </a:r>
          </a:p>
          <a:p>
            <a:pPr lvl="1"/>
            <a:r>
              <a:rPr lang="en-US" altLang="en-US" sz="2000" dirty="0">
                <a:solidFill>
                  <a:schemeClr val="tx1"/>
                </a:solidFill>
                <a:ea typeface="ＭＳ Ｐゴシック" panose="020B0600070205080204" pitchFamily="34" charset="-128"/>
              </a:rPr>
              <a:t>Open surveys </a:t>
            </a:r>
          </a:p>
          <a:p>
            <a:pPr lvl="1"/>
            <a:r>
              <a:rPr lang="en-US" altLang="en-US" sz="2000" dirty="0">
                <a:solidFill>
                  <a:schemeClr val="tx1"/>
                </a:solidFill>
                <a:ea typeface="ＭＳ Ｐゴシック" panose="020B0600070205080204" pitchFamily="34" charset="-128"/>
              </a:rPr>
              <a:t>Keep unused surveys</a:t>
            </a:r>
          </a:p>
        </p:txBody>
      </p:sp>
    </p:spTree>
    <p:extLst>
      <p:ext uri="{BB962C8B-B14F-4D97-AF65-F5344CB8AC3E}">
        <p14:creationId xmlns:p14="http://schemas.microsoft.com/office/powerpoint/2010/main" val="61691718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No later than May 28</a:t>
            </a:r>
            <a:r>
              <a:rPr lang="en-US" dirty="0"/>
              <a:t>: Due date for surveys</a:t>
            </a:r>
          </a:p>
        </p:txBody>
      </p:sp>
      <p:sp>
        <p:nvSpPr>
          <p:cNvPr id="3" name="Content Placeholder 2"/>
          <p:cNvSpPr>
            <a:spLocks noGrp="1"/>
          </p:cNvSpPr>
          <p:nvPr>
            <p:ph idx="4294967295"/>
          </p:nvPr>
        </p:nvSpPr>
        <p:spPr>
          <a:xfrm>
            <a:off x="293676" y="1200150"/>
            <a:ext cx="7935924" cy="3394075"/>
          </a:xfrm>
          <a:prstGeom prst="rect">
            <a:avLst/>
          </a:prstGeom>
        </p:spPr>
        <p:txBody>
          <a:bodyPr/>
          <a:lstStyle/>
          <a:p>
            <a:r>
              <a:rPr lang="en-US" dirty="0"/>
              <a:t>Final date for NRC Health to accept surveys</a:t>
            </a:r>
          </a:p>
          <a:p>
            <a:r>
              <a:rPr lang="en-US" dirty="0"/>
              <a:t>Surveys must be received</a:t>
            </a:r>
          </a:p>
          <a:p>
            <a:pPr marL="0" indent="0">
              <a:buNone/>
            </a:pPr>
            <a:r>
              <a:rPr lang="en-US" dirty="0"/>
              <a:t>    at NRC Health by this date</a:t>
            </a:r>
          </a:p>
          <a:p>
            <a:r>
              <a:rPr lang="en-US" dirty="0"/>
              <a:t>New return address for </a:t>
            </a:r>
          </a:p>
          <a:p>
            <a:pPr marL="0" indent="0">
              <a:buNone/>
            </a:pPr>
            <a:r>
              <a:rPr lang="en-US" dirty="0"/>
              <a:t>    NRC Health</a:t>
            </a:r>
          </a:p>
        </p:txBody>
      </p:sp>
      <p:pic>
        <p:nvPicPr>
          <p:cNvPr id="4" name="Picture 3">
            <a:extLst>
              <a:ext uri="{FF2B5EF4-FFF2-40B4-BE49-F238E27FC236}">
                <a16:creationId xmlns:a16="http://schemas.microsoft.com/office/drawing/2014/main" id="{D8DF0C27-2F4E-40E5-BCE5-CFE159C70A27}"/>
              </a:ext>
            </a:extLst>
          </p:cNvPr>
          <p:cNvPicPr>
            <a:picLocks noChangeAspect="1"/>
          </p:cNvPicPr>
          <p:nvPr/>
        </p:nvPicPr>
        <p:blipFill>
          <a:blip r:embed="rId3"/>
          <a:stretch>
            <a:fillRect/>
          </a:stretch>
        </p:blipFill>
        <p:spPr>
          <a:xfrm>
            <a:off x="6300409" y="2276475"/>
            <a:ext cx="1657350" cy="1666875"/>
          </a:xfrm>
          <a:prstGeom prst="rect">
            <a:avLst/>
          </a:prstGeom>
        </p:spPr>
      </p:pic>
    </p:spTree>
    <p:extLst>
      <p:ext uri="{BB962C8B-B14F-4D97-AF65-F5344CB8AC3E}">
        <p14:creationId xmlns:p14="http://schemas.microsoft.com/office/powerpoint/2010/main" val="17278614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July 10: Reports available</a:t>
            </a:r>
          </a:p>
        </p:txBody>
      </p:sp>
      <p:sp>
        <p:nvSpPr>
          <p:cNvPr id="3" name="Content Placeholder 2"/>
          <p:cNvSpPr>
            <a:spLocks noGrp="1"/>
          </p:cNvSpPr>
          <p:nvPr>
            <p:ph idx="4294967295"/>
          </p:nvPr>
        </p:nvSpPr>
        <p:spPr>
          <a:xfrm>
            <a:off x="406400" y="863600"/>
            <a:ext cx="7823200" cy="3730625"/>
          </a:xfrm>
          <a:prstGeom prst="rect">
            <a:avLst/>
          </a:prstGeom>
        </p:spPr>
        <p:txBody>
          <a:bodyPr>
            <a:normAutofit/>
          </a:bodyPr>
          <a:lstStyle/>
          <a:p>
            <a:pPr marL="0" indent="0">
              <a:buNone/>
            </a:pPr>
            <a:r>
              <a:rPr lang="en-US" dirty="0"/>
              <a:t>Reports will be emailed to the administrator of each facility</a:t>
            </a:r>
          </a:p>
          <a:p>
            <a:pPr marL="0" indent="0">
              <a:buNone/>
            </a:pPr>
            <a:endParaRPr lang="en-US" dirty="0"/>
          </a:p>
          <a:p>
            <a:pPr marL="0" indent="0">
              <a:buNone/>
            </a:pPr>
            <a:r>
              <a:rPr lang="en-US" dirty="0"/>
              <a:t>Reporting Review – How to view your results</a:t>
            </a:r>
          </a:p>
          <a:p>
            <a:pPr>
              <a:buFont typeface="Arial" panose="020B0604020202020204" pitchFamily="34" charset="0"/>
              <a:buChar char="•"/>
            </a:pPr>
            <a:r>
              <a:rPr lang="en-US" dirty="0">
                <a:solidFill>
                  <a:schemeClr val="accent3"/>
                </a:solidFill>
              </a:rPr>
              <a:t>Tuesday July 13, 1:30 pm CT</a:t>
            </a:r>
          </a:p>
        </p:txBody>
      </p:sp>
      <p:pic>
        <p:nvPicPr>
          <p:cNvPr id="5" name="Picture 4">
            <a:extLst>
              <a:ext uri="{FF2B5EF4-FFF2-40B4-BE49-F238E27FC236}">
                <a16:creationId xmlns:a16="http://schemas.microsoft.com/office/drawing/2014/main" id="{6898BB51-46D9-4B9F-80AE-FCD59A11C074}"/>
              </a:ext>
            </a:extLst>
          </p:cNvPr>
          <p:cNvPicPr>
            <a:picLocks noChangeAspect="1"/>
          </p:cNvPicPr>
          <p:nvPr/>
        </p:nvPicPr>
        <p:blipFill>
          <a:blip r:embed="rId3"/>
          <a:stretch>
            <a:fillRect/>
          </a:stretch>
        </p:blipFill>
        <p:spPr>
          <a:xfrm>
            <a:off x="6220997" y="549275"/>
            <a:ext cx="2669003" cy="1731620"/>
          </a:xfrm>
          <a:prstGeom prst="rect">
            <a:avLst/>
          </a:prstGeom>
          <a:ln>
            <a:solidFill>
              <a:schemeClr val="accent1"/>
            </a:solidFill>
          </a:ln>
        </p:spPr>
      </p:pic>
    </p:spTree>
    <p:extLst>
      <p:ext uri="{BB962C8B-B14F-4D97-AF65-F5344CB8AC3E}">
        <p14:creationId xmlns:p14="http://schemas.microsoft.com/office/powerpoint/2010/main" val="128505296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rtlCol="0" anchor="t" anchorCtr="0" compatLnSpc="1">
            <a:prstTxWarp prst="textNoShape">
              <a:avLst/>
            </a:prstTxWarp>
            <a:normAutofit/>
          </a:bodyPr>
          <a:lstStyle/>
          <a:p>
            <a:r>
              <a:rPr lang="en-US" altLang="en-US" dirty="0">
                <a:ea typeface="ＭＳ Ｐゴシック" panose="020B0600070205080204" pitchFamily="34" charset="-128"/>
              </a:rPr>
              <a:t>2021</a:t>
            </a:r>
            <a:br>
              <a:rPr lang="en-US" altLang="en-US" dirty="0">
                <a:ea typeface="ＭＳ Ｐゴシック" panose="020B0600070205080204" pitchFamily="34" charset="-128"/>
              </a:rPr>
            </a:br>
            <a:r>
              <a:rPr lang="en-US" altLang="en-US" dirty="0">
                <a:ea typeface="ＭＳ Ｐゴシック" panose="020B0600070205080204" pitchFamily="34" charset="-128"/>
              </a:rPr>
              <a:t>Timeline</a:t>
            </a:r>
          </a:p>
        </p:txBody>
      </p:sp>
      <p:graphicFrame>
        <p:nvGraphicFramePr>
          <p:cNvPr id="2" name="Diagram 1"/>
          <p:cNvGraphicFramePr/>
          <p:nvPr/>
        </p:nvGraphicFramePr>
        <p:xfrm>
          <a:off x="2200275" y="315072"/>
          <a:ext cx="5550694" cy="36435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4" name="Group 3">
            <a:extLst>
              <a:ext uri="{FF2B5EF4-FFF2-40B4-BE49-F238E27FC236}">
                <a16:creationId xmlns:a16="http://schemas.microsoft.com/office/drawing/2014/main" id="{115CE8B7-CA05-45F2-80BF-D15757BEF9A1}"/>
              </a:ext>
            </a:extLst>
          </p:cNvPr>
          <p:cNvGrpSpPr/>
          <p:nvPr/>
        </p:nvGrpSpPr>
        <p:grpSpPr>
          <a:xfrm>
            <a:off x="2175263" y="4008632"/>
            <a:ext cx="2094519" cy="512372"/>
            <a:chOff x="108" y="28465"/>
            <a:chExt cx="2094519" cy="512372"/>
          </a:xfrm>
        </p:grpSpPr>
        <p:sp>
          <p:nvSpPr>
            <p:cNvPr id="5" name="Rectangle: Rounded Corners 4">
              <a:extLst>
                <a:ext uri="{FF2B5EF4-FFF2-40B4-BE49-F238E27FC236}">
                  <a16:creationId xmlns:a16="http://schemas.microsoft.com/office/drawing/2014/main" id="{B6C1684E-FCB9-42BA-A3DD-793D69EDA30E}"/>
                </a:ext>
              </a:extLst>
            </p:cNvPr>
            <p:cNvSpPr/>
            <p:nvPr/>
          </p:nvSpPr>
          <p:spPr>
            <a:xfrm>
              <a:off x="108" y="28465"/>
              <a:ext cx="2094519" cy="512372"/>
            </a:xfrm>
            <a:prstGeom prst="roundRect">
              <a:avLst/>
            </a:prstGeom>
            <a:solidFill>
              <a:schemeClr val="accent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6" name="Rectangle: Rounded Corners 4">
              <a:extLst>
                <a:ext uri="{FF2B5EF4-FFF2-40B4-BE49-F238E27FC236}">
                  <a16:creationId xmlns:a16="http://schemas.microsoft.com/office/drawing/2014/main" id="{39B70E62-C826-4CA6-BAE9-1AE2E8354C2B}"/>
                </a:ext>
              </a:extLst>
            </p:cNvPr>
            <p:cNvSpPr txBox="1"/>
            <p:nvPr/>
          </p:nvSpPr>
          <p:spPr>
            <a:xfrm>
              <a:off x="25120" y="53477"/>
              <a:ext cx="2044495" cy="4623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000" b="1" kern="1200" dirty="0">
                  <a:latin typeface="+mj-lt"/>
                </a:rPr>
                <a:t>July 13</a:t>
              </a:r>
            </a:p>
          </p:txBody>
        </p:sp>
      </p:grpSp>
      <p:grpSp>
        <p:nvGrpSpPr>
          <p:cNvPr id="7" name="Group 6">
            <a:extLst>
              <a:ext uri="{FF2B5EF4-FFF2-40B4-BE49-F238E27FC236}">
                <a16:creationId xmlns:a16="http://schemas.microsoft.com/office/drawing/2014/main" id="{01336DFD-A8C7-4276-B502-0AC726F701FB}"/>
              </a:ext>
            </a:extLst>
          </p:cNvPr>
          <p:cNvGrpSpPr/>
          <p:nvPr/>
        </p:nvGrpSpPr>
        <p:grpSpPr>
          <a:xfrm>
            <a:off x="4295012" y="3983014"/>
            <a:ext cx="3455957" cy="563609"/>
            <a:chOff x="2094628" y="3077080"/>
            <a:chExt cx="3455957" cy="563609"/>
          </a:xfrm>
        </p:grpSpPr>
        <p:sp>
          <p:nvSpPr>
            <p:cNvPr id="8" name="Arrow: Right 7">
              <a:extLst>
                <a:ext uri="{FF2B5EF4-FFF2-40B4-BE49-F238E27FC236}">
                  <a16:creationId xmlns:a16="http://schemas.microsoft.com/office/drawing/2014/main" id="{9A9260F9-D3E2-428E-A2A4-B6CDEFF9726C}"/>
                </a:ext>
              </a:extLst>
            </p:cNvPr>
            <p:cNvSpPr/>
            <p:nvPr/>
          </p:nvSpPr>
          <p:spPr>
            <a:xfrm>
              <a:off x="2094628" y="3077080"/>
              <a:ext cx="3455957" cy="563609"/>
            </a:xfrm>
            <a:prstGeom prst="rightArrow">
              <a:avLst>
                <a:gd name="adj1" fmla="val 75000"/>
                <a:gd name="adj2" fmla="val 50000"/>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9" name="Arrow: Right 4">
              <a:extLst>
                <a:ext uri="{FF2B5EF4-FFF2-40B4-BE49-F238E27FC236}">
                  <a16:creationId xmlns:a16="http://schemas.microsoft.com/office/drawing/2014/main" id="{AE50415C-306F-425C-93EA-89921E772F23}"/>
                </a:ext>
              </a:extLst>
            </p:cNvPr>
            <p:cNvSpPr txBox="1"/>
            <p:nvPr/>
          </p:nvSpPr>
          <p:spPr>
            <a:xfrm>
              <a:off x="2094628" y="3147531"/>
              <a:ext cx="3244604" cy="42270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430"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solidFill>
                    <a:srgbClr val="2A1855"/>
                  </a:solidFill>
                  <a:latin typeface="+mj-lt"/>
                  <a:ea typeface="ＭＳ Ｐゴシック" pitchFamily="1" charset="-128"/>
                </a:rPr>
                <a:t>Post-survey Webinars</a:t>
              </a:r>
              <a:endParaRPr lang="en-US" sz="1800" kern="1200" dirty="0">
                <a:solidFill>
                  <a:srgbClr val="2A1855"/>
                </a:solidFill>
                <a:latin typeface="+mj-lt"/>
              </a:endParaRPr>
            </a:p>
          </p:txBody>
        </p:sp>
      </p:grpSp>
    </p:spTree>
    <p:extLst>
      <p:ext uri="{BB962C8B-B14F-4D97-AF65-F5344CB8AC3E}">
        <p14:creationId xmlns:p14="http://schemas.microsoft.com/office/powerpoint/2010/main" val="28226416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F2FEC2F-DDF1-4500-A9CE-346E5EED65CF}"/>
              </a:ext>
            </a:extLst>
          </p:cNvPr>
          <p:cNvSpPr>
            <a:spLocks noGrp="1"/>
          </p:cNvSpPr>
          <p:nvPr>
            <p:ph type="sldNum" sz="quarter" idx="4"/>
          </p:nvPr>
        </p:nvSpPr>
        <p:spPr/>
        <p:txBody>
          <a:bodyPr/>
          <a:lstStyle/>
          <a:p>
            <a:fld id="{54637A5F-2DAE-B642-9933-0C0B9D2C0F12}" type="slidenum">
              <a:rPr lang="en-US" smtClean="0"/>
              <a:pPr/>
              <a:t>5</a:t>
            </a:fld>
            <a:endParaRPr lang="en-US" dirty="0"/>
          </a:p>
        </p:txBody>
      </p:sp>
      <p:sp>
        <p:nvSpPr>
          <p:cNvPr id="3" name="Content Placeholder 2">
            <a:extLst>
              <a:ext uri="{FF2B5EF4-FFF2-40B4-BE49-F238E27FC236}">
                <a16:creationId xmlns:a16="http://schemas.microsoft.com/office/drawing/2014/main" id="{E029ABBA-0276-4F6B-AAA1-ACB6C126CDFF}"/>
              </a:ext>
            </a:extLst>
          </p:cNvPr>
          <p:cNvSpPr>
            <a:spLocks noGrp="1"/>
          </p:cNvSpPr>
          <p:nvPr>
            <p:ph sz="quarter" idx="11"/>
          </p:nvPr>
        </p:nvSpPr>
        <p:spPr/>
        <p:txBody>
          <a:bodyPr>
            <a:noAutofit/>
          </a:bodyPr>
          <a:lstStyle/>
          <a:p>
            <a:r>
              <a:rPr lang="en-US" sz="2400" dirty="0"/>
              <a:t>All Medicaid participating facilities will have the opportunity to earn 3-points toward their annual incentive</a:t>
            </a:r>
          </a:p>
          <a:p>
            <a:r>
              <a:rPr lang="en-US" sz="2400" dirty="0"/>
              <a:t>The 2021 Incentive will be based on the following:</a:t>
            </a:r>
          </a:p>
          <a:p>
            <a:pPr lvl="1"/>
            <a:r>
              <a:rPr lang="en-US" sz="2000" dirty="0"/>
              <a:t>Facilities must participate in the annual family/resident survey process</a:t>
            </a:r>
          </a:p>
          <a:p>
            <a:pPr lvl="1"/>
            <a:r>
              <a:rPr lang="en-US" sz="2000" dirty="0"/>
              <a:t>Achieve a 30% Combined Resident/Family response rate</a:t>
            </a:r>
          </a:p>
          <a:p>
            <a:r>
              <a:rPr lang="en-US" sz="2400" dirty="0"/>
              <a:t>Any facility that meets the requirements above will earn 3-incentive points</a:t>
            </a:r>
          </a:p>
          <a:p>
            <a:r>
              <a:rPr lang="en-US" sz="2400" dirty="0"/>
              <a:t>2022 Incentive will be a metric based system</a:t>
            </a:r>
          </a:p>
        </p:txBody>
      </p:sp>
      <p:sp>
        <p:nvSpPr>
          <p:cNvPr id="4" name="Text Placeholder 3">
            <a:extLst>
              <a:ext uri="{FF2B5EF4-FFF2-40B4-BE49-F238E27FC236}">
                <a16:creationId xmlns:a16="http://schemas.microsoft.com/office/drawing/2014/main" id="{84955633-E422-4DDF-81D0-7304192CB243}"/>
              </a:ext>
            </a:extLst>
          </p:cNvPr>
          <p:cNvSpPr>
            <a:spLocks noGrp="1"/>
          </p:cNvSpPr>
          <p:nvPr>
            <p:ph type="body" sz="quarter" idx="12"/>
          </p:nvPr>
        </p:nvSpPr>
        <p:spPr/>
        <p:txBody>
          <a:bodyPr/>
          <a:lstStyle/>
          <a:p>
            <a:r>
              <a:rPr lang="en-US" dirty="0"/>
              <a:t>2021 Incentive</a:t>
            </a:r>
          </a:p>
        </p:txBody>
      </p:sp>
    </p:spTree>
    <p:extLst>
      <p:ext uri="{BB962C8B-B14F-4D97-AF65-F5344CB8AC3E}">
        <p14:creationId xmlns:p14="http://schemas.microsoft.com/office/powerpoint/2010/main" val="179909394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F994C-11C3-4E9D-BDB6-248DF57DFCF7}"/>
              </a:ext>
            </a:extLst>
          </p:cNvPr>
          <p:cNvSpPr>
            <a:spLocks noGrp="1"/>
          </p:cNvSpPr>
          <p:nvPr>
            <p:ph type="title"/>
          </p:nvPr>
        </p:nvSpPr>
        <p:spPr/>
        <p:txBody>
          <a:bodyPr/>
          <a:lstStyle/>
          <a:p>
            <a:r>
              <a:rPr lang="en-US" sz="3600" dirty="0"/>
              <a:t>NRC Health Resources</a:t>
            </a:r>
          </a:p>
        </p:txBody>
      </p:sp>
      <p:sp>
        <p:nvSpPr>
          <p:cNvPr id="3" name="Content Placeholder 2">
            <a:extLst>
              <a:ext uri="{FF2B5EF4-FFF2-40B4-BE49-F238E27FC236}">
                <a16:creationId xmlns:a16="http://schemas.microsoft.com/office/drawing/2014/main" id="{443E49CD-1564-438A-8DF3-1B609C4D586F}"/>
              </a:ext>
            </a:extLst>
          </p:cNvPr>
          <p:cNvSpPr>
            <a:spLocks noGrp="1"/>
          </p:cNvSpPr>
          <p:nvPr>
            <p:ph idx="1"/>
          </p:nvPr>
        </p:nvSpPr>
        <p:spPr>
          <a:xfrm>
            <a:off x="457200" y="971550"/>
            <a:ext cx="8458200" cy="3486150"/>
          </a:xfrm>
        </p:spPr>
        <p:txBody>
          <a:bodyPr/>
          <a:lstStyle/>
          <a:p>
            <a:r>
              <a:rPr lang="en-US" sz="2000" dirty="0">
                <a:solidFill>
                  <a:schemeClr val="tx1"/>
                </a:solidFill>
              </a:rPr>
              <a:t>Alabama Medicaid Program Resources Webpage:</a:t>
            </a:r>
          </a:p>
          <a:p>
            <a:r>
              <a:rPr lang="en-US" sz="2000" dirty="0">
                <a:solidFill>
                  <a:schemeClr val="tx1"/>
                </a:solidFill>
              </a:rPr>
              <a:t>Access to NRC Health’s Customer Support Team</a:t>
            </a:r>
          </a:p>
          <a:p>
            <a:r>
              <a:rPr lang="en-US" sz="2000" dirty="0">
                <a:solidFill>
                  <a:schemeClr val="tx1"/>
                </a:solidFill>
              </a:rPr>
              <a:t>Reports</a:t>
            </a:r>
          </a:p>
          <a:p>
            <a:pPr lvl="1"/>
            <a:r>
              <a:rPr lang="en-US" sz="1600" dirty="0">
                <a:solidFill>
                  <a:schemeClr val="accent1"/>
                </a:solidFill>
              </a:rPr>
              <a:t>Facility level results</a:t>
            </a:r>
          </a:p>
          <a:p>
            <a:r>
              <a:rPr lang="en-US" sz="2000" dirty="0">
                <a:solidFill>
                  <a:schemeClr val="tx1"/>
                </a:solidFill>
              </a:rPr>
              <a:t>Benchmarking Capabilities</a:t>
            </a:r>
          </a:p>
          <a:p>
            <a:pPr lvl="1"/>
            <a:r>
              <a:rPr lang="en-US" sz="1600" dirty="0">
                <a:solidFill>
                  <a:schemeClr val="accent1"/>
                </a:solidFill>
              </a:rPr>
              <a:t>State / National</a:t>
            </a:r>
          </a:p>
          <a:p>
            <a:r>
              <a:rPr lang="en-US" sz="2000" dirty="0">
                <a:solidFill>
                  <a:schemeClr val="tx1"/>
                </a:solidFill>
              </a:rPr>
              <a:t>Best Practice Documents</a:t>
            </a:r>
          </a:p>
          <a:p>
            <a:r>
              <a:rPr lang="en-US" sz="2000" dirty="0">
                <a:solidFill>
                  <a:schemeClr val="tx1"/>
                </a:solidFill>
              </a:rPr>
              <a:t>Action Planning Sessions</a:t>
            </a:r>
          </a:p>
          <a:p>
            <a:pPr marL="0" indent="0">
              <a:buNone/>
            </a:pPr>
            <a:r>
              <a:rPr lang="en-US" sz="1600" dirty="0">
                <a:solidFill>
                  <a:schemeClr val="accent1"/>
                </a:solidFill>
              </a:rPr>
              <a:t>       -Tuesday August 10, 1:30 pm</a:t>
            </a:r>
          </a:p>
        </p:txBody>
      </p:sp>
    </p:spTree>
    <p:extLst>
      <p:ext uri="{BB962C8B-B14F-4D97-AF65-F5344CB8AC3E}">
        <p14:creationId xmlns:p14="http://schemas.microsoft.com/office/powerpoint/2010/main" val="26378376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p:txBody>
          <a:bodyPr/>
          <a:lstStyle/>
          <a:p>
            <a:r>
              <a:rPr lang="en-US" altLang="en-US" dirty="0"/>
              <a:t>Questions?</a:t>
            </a:r>
          </a:p>
        </p:txBody>
      </p:sp>
      <p:sp>
        <p:nvSpPr>
          <p:cNvPr id="75779" name="Content Placeholder 5"/>
          <p:cNvSpPr>
            <a:spLocks noGrp="1"/>
          </p:cNvSpPr>
          <p:nvPr>
            <p:ph idx="4294967295"/>
          </p:nvPr>
        </p:nvSpPr>
        <p:spPr>
          <a:xfrm>
            <a:off x="0" y="1200150"/>
            <a:ext cx="8229600" cy="3394075"/>
          </a:xfrm>
          <a:prstGeom prst="rect">
            <a:avLst/>
          </a:prstGeom>
        </p:spPr>
        <p:txBody>
          <a:bodyPr>
            <a:normAutofit fontScale="92500" lnSpcReduction="10000"/>
          </a:bodyPr>
          <a:lstStyle/>
          <a:p>
            <a:pPr marL="0" indent="0" algn="ctr">
              <a:lnSpc>
                <a:spcPct val="90000"/>
              </a:lnSpc>
              <a:buNone/>
            </a:pPr>
            <a:endParaRPr lang="en-US" altLang="en-US" sz="2400" dirty="0">
              <a:solidFill>
                <a:schemeClr val="accent1"/>
              </a:solidFill>
            </a:endParaRPr>
          </a:p>
          <a:p>
            <a:pPr marL="0" indent="0" algn="ctr">
              <a:lnSpc>
                <a:spcPct val="90000"/>
              </a:lnSpc>
              <a:buNone/>
            </a:pPr>
            <a:endParaRPr lang="en-US" altLang="en-US" sz="2400" dirty="0">
              <a:solidFill>
                <a:schemeClr val="accent1"/>
              </a:solidFill>
            </a:endParaRPr>
          </a:p>
          <a:p>
            <a:pPr marL="0" indent="0" algn="ctr">
              <a:lnSpc>
                <a:spcPct val="90000"/>
              </a:lnSpc>
              <a:buNone/>
            </a:pPr>
            <a:r>
              <a:rPr lang="en-US" altLang="en-US" sz="2400" dirty="0">
                <a:solidFill>
                  <a:schemeClr val="accent1"/>
                </a:solidFill>
              </a:rPr>
              <a:t>Teresa Costello</a:t>
            </a:r>
          </a:p>
          <a:p>
            <a:pPr marL="0" indent="0" algn="ctr">
              <a:lnSpc>
                <a:spcPct val="90000"/>
              </a:lnSpc>
              <a:buNone/>
            </a:pPr>
            <a:r>
              <a:rPr lang="en-US" altLang="en-US" sz="2400" dirty="0"/>
              <a:t>Customer Success Manager</a:t>
            </a:r>
          </a:p>
          <a:p>
            <a:pPr marL="342900" lvl="1" indent="0" algn="ctr">
              <a:lnSpc>
                <a:spcPct val="90000"/>
              </a:lnSpc>
              <a:buNone/>
            </a:pPr>
            <a:r>
              <a:rPr lang="en-US" altLang="en-US" sz="2400" dirty="0"/>
              <a:t>Email: </a:t>
            </a:r>
            <a:r>
              <a:rPr lang="en-US" altLang="en-US" sz="2400" dirty="0">
                <a:solidFill>
                  <a:srgbClr val="008ABD"/>
                </a:solidFill>
                <a:hlinkClick r:id="rId3"/>
              </a:rPr>
              <a:t>tmcostello@nrchealth.com</a:t>
            </a:r>
            <a:endParaRPr lang="en-US" altLang="en-US" sz="2400" dirty="0">
              <a:solidFill>
                <a:srgbClr val="008ABD"/>
              </a:solidFill>
            </a:endParaRPr>
          </a:p>
          <a:p>
            <a:pPr marL="0" indent="0" algn="ctr">
              <a:lnSpc>
                <a:spcPct val="90000"/>
              </a:lnSpc>
              <a:buNone/>
            </a:pPr>
            <a:r>
              <a:rPr lang="en-US" altLang="en-US" sz="2400" dirty="0">
                <a:solidFill>
                  <a:srgbClr val="008ABD"/>
                </a:solidFill>
              </a:rPr>
              <a:t>	</a:t>
            </a:r>
            <a:endParaRPr lang="en-US" altLang="en-US" sz="2400" dirty="0">
              <a:solidFill>
                <a:schemeClr val="accent1"/>
              </a:solidFill>
            </a:endParaRPr>
          </a:p>
          <a:p>
            <a:pPr marL="0" indent="0" algn="ctr">
              <a:lnSpc>
                <a:spcPct val="90000"/>
              </a:lnSpc>
              <a:buNone/>
            </a:pPr>
            <a:endParaRPr lang="en-US" altLang="en-US" sz="2400" dirty="0">
              <a:solidFill>
                <a:schemeClr val="accent1"/>
              </a:solidFill>
            </a:endParaRPr>
          </a:p>
          <a:p>
            <a:pPr marL="0" indent="0" algn="ctr">
              <a:lnSpc>
                <a:spcPct val="90000"/>
              </a:lnSpc>
              <a:buNone/>
            </a:pPr>
            <a:r>
              <a:rPr lang="en-US" altLang="en-US" sz="2400" dirty="0">
                <a:solidFill>
                  <a:schemeClr val="accent1"/>
                </a:solidFill>
              </a:rPr>
              <a:t>Customer Support</a:t>
            </a:r>
            <a:r>
              <a:rPr lang="en-US" sz="2400" dirty="0">
                <a:solidFill>
                  <a:srgbClr val="75787B"/>
                </a:solidFill>
                <a:effectLst/>
                <a:latin typeface="Arial" panose="020B0604020202020204" pitchFamily="34" charset="0"/>
                <a:ea typeface="Calibri" panose="020F0502020204030204" pitchFamily="34" charset="0"/>
              </a:rPr>
              <a:t>        </a:t>
            </a:r>
          </a:p>
          <a:p>
            <a:pPr marL="0" marR="0" indent="0" algn="ctr">
              <a:spcBef>
                <a:spcPts val="0"/>
              </a:spcBef>
              <a:spcAft>
                <a:spcPts val="0"/>
              </a:spcAft>
              <a:buNone/>
            </a:pPr>
            <a:r>
              <a:rPr lang="en-US" sz="2400" dirty="0">
                <a:solidFill>
                  <a:srgbClr val="75787B"/>
                </a:solidFill>
                <a:effectLst/>
                <a:latin typeface="Arial" panose="020B0604020202020204" pitchFamily="34" charset="0"/>
                <a:ea typeface="Calibri" panose="020F0502020204030204" pitchFamily="34" charset="0"/>
              </a:rPr>
              <a:t>Email:  </a:t>
            </a:r>
            <a:r>
              <a:rPr lang="en-US" sz="2400" u="sng" dirty="0">
                <a:solidFill>
                  <a:schemeClr val="accent3"/>
                </a:solidFill>
                <a:effectLst/>
                <a:latin typeface="Arial" panose="020B0604020202020204" pitchFamily="34" charset="0"/>
                <a:ea typeface="Calibri" panose="020F0502020204030204" pitchFamily="34" charset="0"/>
              </a:rPr>
              <a:t>customersupport</a:t>
            </a:r>
            <a:r>
              <a:rPr lang="en-US" sz="2400" u="sng" dirty="0">
                <a:solidFill>
                  <a:schemeClr val="accent3"/>
                </a:solidFill>
                <a:effectLst/>
                <a:latin typeface="Arial" panose="020B0604020202020204" pitchFamily="34" charset="0"/>
                <a:ea typeface="Calibri" panose="020F0502020204030204" pitchFamily="34" charset="0"/>
                <a:hlinkClick r:id="rId4">
                  <a:extLst>
                    <a:ext uri="{A12FA001-AC4F-418D-AE19-62706E023703}">
                      <ahyp:hlinkClr xmlns:ahyp="http://schemas.microsoft.com/office/drawing/2018/hyperlinkcolor" val="tx"/>
                    </a:ext>
                  </a:extLst>
                </a:hlinkClick>
              </a:rPr>
              <a:t>@nrchealth.com</a:t>
            </a:r>
            <a:endParaRPr lang="en-US" sz="2400" dirty="0">
              <a:solidFill>
                <a:schemeClr val="accent3"/>
              </a:solidFill>
              <a:effectLst/>
              <a:latin typeface="Calibri" panose="020F0502020204030204" pitchFamily="34" charset="0"/>
              <a:ea typeface="Calibri" panose="020F0502020204030204" pitchFamily="34" charset="0"/>
            </a:endParaRPr>
          </a:p>
          <a:p>
            <a:pPr marL="0" marR="0" indent="0" algn="ctr">
              <a:spcBef>
                <a:spcPts val="0"/>
              </a:spcBef>
              <a:spcAft>
                <a:spcPts val="0"/>
              </a:spcAft>
              <a:buNone/>
            </a:pPr>
            <a:r>
              <a:rPr lang="en-US" sz="2400" dirty="0">
                <a:solidFill>
                  <a:srgbClr val="75787B"/>
                </a:solidFill>
                <a:effectLst/>
                <a:latin typeface="Arial" panose="020B0604020202020204" pitchFamily="34" charset="0"/>
                <a:ea typeface="Calibri" panose="020F0502020204030204" pitchFamily="34" charset="0"/>
              </a:rPr>
              <a:t>        Phone:  888.343.2851</a:t>
            </a:r>
            <a:endParaRPr lang="en-US" sz="2400" dirty="0">
              <a:effectLst/>
              <a:latin typeface="Calibri" panose="020F0502020204030204" pitchFamily="34" charset="0"/>
              <a:ea typeface="Calibri" panose="020F0502020204030204" pitchFamily="34" charset="0"/>
            </a:endParaRPr>
          </a:p>
          <a:p>
            <a:pPr marL="342900" lvl="1" indent="0">
              <a:lnSpc>
                <a:spcPct val="90000"/>
              </a:lnSpc>
              <a:buNone/>
            </a:pPr>
            <a:endParaRPr lang="en-US" altLang="en-US" sz="2325" dirty="0">
              <a:solidFill>
                <a:srgbClr val="008ABD"/>
              </a:solidFill>
            </a:endParaRPr>
          </a:p>
          <a:p>
            <a:pPr marL="342900" lvl="1" indent="0">
              <a:lnSpc>
                <a:spcPct val="90000"/>
              </a:lnSpc>
              <a:buNone/>
            </a:pPr>
            <a:endParaRPr lang="en-US" altLang="en-US" sz="2625" dirty="0">
              <a:solidFill>
                <a:srgbClr val="4B116F"/>
              </a:solidFill>
              <a:cs typeface="ＭＳ Ｐゴシック" pitchFamily="-105" charset="-128"/>
            </a:endParaRPr>
          </a:p>
          <a:p>
            <a:pPr marL="342900" lvl="1" indent="0">
              <a:lnSpc>
                <a:spcPct val="90000"/>
              </a:lnSpc>
              <a:buNone/>
            </a:pPr>
            <a:endParaRPr lang="en-US" altLang="en-US" dirty="0">
              <a:solidFill>
                <a:srgbClr val="005844"/>
              </a:solidFill>
            </a:endParaRPr>
          </a:p>
        </p:txBody>
      </p:sp>
      <p:pic>
        <p:nvPicPr>
          <p:cNvPr id="4" name="Picture 3">
            <a:extLst>
              <a:ext uri="{FF2B5EF4-FFF2-40B4-BE49-F238E27FC236}">
                <a16:creationId xmlns:a16="http://schemas.microsoft.com/office/drawing/2014/main" id="{B042701A-164D-46A4-935F-B814F053B551}"/>
              </a:ext>
            </a:extLst>
          </p:cNvPr>
          <p:cNvPicPr/>
          <p:nvPr/>
        </p:nvPicPr>
        <p:blipFill>
          <a:blip r:embed="rId5"/>
          <a:stretch>
            <a:fillRect/>
          </a:stretch>
        </p:blipFill>
        <p:spPr>
          <a:xfrm>
            <a:off x="3636607" y="965861"/>
            <a:ext cx="795020" cy="795020"/>
          </a:xfrm>
          <a:prstGeom prst="ellipse">
            <a:avLst/>
          </a:prstGeom>
        </p:spPr>
      </p:pic>
      <p:sp>
        <p:nvSpPr>
          <p:cNvPr id="2" name="TextBox 1">
            <a:extLst>
              <a:ext uri="{FF2B5EF4-FFF2-40B4-BE49-F238E27FC236}">
                <a16:creationId xmlns:a16="http://schemas.microsoft.com/office/drawing/2014/main" id="{148B8C03-870A-4353-A39D-9B7D6B8F5021}"/>
              </a:ext>
            </a:extLst>
          </p:cNvPr>
          <p:cNvSpPr txBox="1"/>
          <p:nvPr/>
        </p:nvSpPr>
        <p:spPr>
          <a:xfrm>
            <a:off x="2757671" y="2421835"/>
            <a:ext cx="914400" cy="914400"/>
          </a:xfrm>
          <a:prstGeom prst="rect">
            <a:avLst/>
          </a:prstGeom>
          <a:noFill/>
        </p:spPr>
        <p:txBody>
          <a:bodyPr wrap="square" rtlCol="0">
            <a:spAutoFit/>
          </a:bodyPr>
          <a:lstStyle/>
          <a:p>
            <a:endParaRPr lang="en-US" dirty="0"/>
          </a:p>
        </p:txBody>
      </p:sp>
      <p:sp>
        <p:nvSpPr>
          <p:cNvPr id="3" name="TextBox 2">
            <a:extLst>
              <a:ext uri="{FF2B5EF4-FFF2-40B4-BE49-F238E27FC236}">
                <a16:creationId xmlns:a16="http://schemas.microsoft.com/office/drawing/2014/main" id="{2C97A7FD-EC7A-4EB6-A03C-9540857C7CC6}"/>
              </a:ext>
            </a:extLst>
          </p:cNvPr>
          <p:cNvSpPr txBox="1"/>
          <p:nvPr/>
        </p:nvSpPr>
        <p:spPr>
          <a:xfrm>
            <a:off x="4548467" y="2851468"/>
            <a:ext cx="45719" cy="369332"/>
          </a:xfrm>
          <a:prstGeom prst="rect">
            <a:avLst/>
          </a:prstGeom>
          <a:noFill/>
        </p:spPr>
        <p:txBody>
          <a:bodyPr wrap="square" rtlCol="0">
            <a:spAutoFit/>
          </a:bodyPr>
          <a:lstStyle/>
          <a:p>
            <a:endParaRPr lang="en-US" dirty="0"/>
          </a:p>
        </p:txBody>
      </p:sp>
      <p:sp>
        <p:nvSpPr>
          <p:cNvPr id="9" name="TextBox 8">
            <a:extLst>
              <a:ext uri="{FF2B5EF4-FFF2-40B4-BE49-F238E27FC236}">
                <a16:creationId xmlns:a16="http://schemas.microsoft.com/office/drawing/2014/main" id="{925C5592-2940-40A2-A859-F64BB2A2B3F4}"/>
              </a:ext>
            </a:extLst>
          </p:cNvPr>
          <p:cNvSpPr txBox="1"/>
          <p:nvPr/>
        </p:nvSpPr>
        <p:spPr>
          <a:xfrm>
            <a:off x="3043017" y="2439987"/>
            <a:ext cx="2066864" cy="369332"/>
          </a:xfrm>
          <a:prstGeom prst="rect">
            <a:avLst/>
          </a:prstGeom>
          <a:noFill/>
        </p:spPr>
        <p:txBody>
          <a:bodyPr wrap="square" rtlCol="0">
            <a:spAutoFit/>
          </a:bodyPr>
          <a:lstStyle/>
          <a:p>
            <a:r>
              <a:rPr lang="en-US" dirty="0"/>
              <a:t>      </a:t>
            </a:r>
          </a:p>
        </p:txBody>
      </p:sp>
    </p:spTree>
    <p:extLst>
      <p:ext uri="{BB962C8B-B14F-4D97-AF65-F5344CB8AC3E}">
        <p14:creationId xmlns:p14="http://schemas.microsoft.com/office/powerpoint/2010/main" val="8697495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CD249B2-7E20-461C-AFF6-C0F23E8A9370}"/>
              </a:ext>
            </a:extLst>
          </p:cNvPr>
          <p:cNvSpPr>
            <a:spLocks noGrp="1"/>
          </p:cNvSpPr>
          <p:nvPr>
            <p:ph type="sldNum" sz="quarter" idx="11"/>
          </p:nvPr>
        </p:nvSpPr>
        <p:spPr/>
        <p:txBody>
          <a:bodyPr/>
          <a:lstStyle/>
          <a:p>
            <a:fld id="{54637A5F-2DAE-B642-9933-0C0B9D2C0F12}" type="slidenum">
              <a:rPr lang="en-US" smtClean="0"/>
              <a:pPr/>
              <a:t>6</a:t>
            </a:fld>
            <a:endParaRPr lang="en-US" dirty="0"/>
          </a:p>
        </p:txBody>
      </p:sp>
      <p:sp>
        <p:nvSpPr>
          <p:cNvPr id="4" name="Text Placeholder 3">
            <a:extLst>
              <a:ext uri="{FF2B5EF4-FFF2-40B4-BE49-F238E27FC236}">
                <a16:creationId xmlns:a16="http://schemas.microsoft.com/office/drawing/2014/main" id="{BEFC360A-3F0E-4268-A158-2CBAA743AAAA}"/>
              </a:ext>
            </a:extLst>
          </p:cNvPr>
          <p:cNvSpPr>
            <a:spLocks noGrp="1"/>
          </p:cNvSpPr>
          <p:nvPr>
            <p:ph type="body" sz="quarter" idx="12"/>
          </p:nvPr>
        </p:nvSpPr>
        <p:spPr>
          <a:xfrm>
            <a:off x="4565467" y="723352"/>
            <a:ext cx="4336869" cy="365422"/>
          </a:xfrm>
        </p:spPr>
        <p:txBody>
          <a:bodyPr>
            <a:normAutofit/>
          </a:bodyPr>
          <a:lstStyle/>
          <a:p>
            <a:r>
              <a:rPr lang="en-US" sz="1800" dirty="0"/>
              <a:t>Year 2 (2022)</a:t>
            </a:r>
          </a:p>
        </p:txBody>
      </p:sp>
      <p:sp>
        <p:nvSpPr>
          <p:cNvPr id="5" name="Content Placeholder 4">
            <a:extLst>
              <a:ext uri="{FF2B5EF4-FFF2-40B4-BE49-F238E27FC236}">
                <a16:creationId xmlns:a16="http://schemas.microsoft.com/office/drawing/2014/main" id="{29D023E6-0CEB-4BB3-9AF9-52549B5B640F}"/>
              </a:ext>
            </a:extLst>
          </p:cNvPr>
          <p:cNvSpPr>
            <a:spLocks noGrp="1"/>
          </p:cNvSpPr>
          <p:nvPr>
            <p:ph sz="quarter" idx="19"/>
          </p:nvPr>
        </p:nvSpPr>
        <p:spPr>
          <a:xfrm>
            <a:off x="4578530" y="1088773"/>
            <a:ext cx="4336868" cy="3598487"/>
          </a:xfrm>
        </p:spPr>
        <p:txBody>
          <a:bodyPr>
            <a:normAutofit fontScale="92500" lnSpcReduction="20000"/>
          </a:bodyPr>
          <a:lstStyle/>
          <a:p>
            <a:r>
              <a:rPr lang="en-US" sz="1900" dirty="0"/>
              <a:t>Metric-Based incentive program CoreQ (Willingness to Recommend):</a:t>
            </a:r>
          </a:p>
          <a:p>
            <a:pPr lvl="1"/>
            <a:r>
              <a:rPr lang="en-US" sz="1700" dirty="0"/>
              <a:t>Facilities must have a minimum combined Resident/Family response rate of 30% to be eligible</a:t>
            </a:r>
          </a:p>
          <a:p>
            <a:pPr lvl="1"/>
            <a:r>
              <a:rPr lang="en-US" sz="1700" dirty="0"/>
              <a:t>3-Points: Meet or Exceed National Average for TopBox “Excellent” score</a:t>
            </a:r>
          </a:p>
          <a:p>
            <a:pPr lvl="1"/>
            <a:r>
              <a:rPr lang="en-US" sz="1700" dirty="0"/>
              <a:t>2-Points: Meet or Exceed National Average for Top3Box “Excellent, Very Good, Good” score. </a:t>
            </a:r>
          </a:p>
          <a:p>
            <a:pPr lvl="1"/>
            <a:r>
              <a:rPr lang="en-US" sz="1700" dirty="0"/>
              <a:t>1-Points:  Improve TopBox “Excellent” score by 5-points from previous year. </a:t>
            </a:r>
          </a:p>
        </p:txBody>
      </p:sp>
      <p:sp>
        <p:nvSpPr>
          <p:cNvPr id="6" name="Text Placeholder 5">
            <a:extLst>
              <a:ext uri="{FF2B5EF4-FFF2-40B4-BE49-F238E27FC236}">
                <a16:creationId xmlns:a16="http://schemas.microsoft.com/office/drawing/2014/main" id="{C2798717-2298-41B1-AD3C-34D82D67F184}"/>
              </a:ext>
            </a:extLst>
          </p:cNvPr>
          <p:cNvSpPr>
            <a:spLocks noGrp="1"/>
          </p:cNvSpPr>
          <p:nvPr>
            <p:ph type="body" sz="quarter" idx="20"/>
          </p:nvPr>
        </p:nvSpPr>
        <p:spPr>
          <a:xfrm>
            <a:off x="228600" y="723352"/>
            <a:ext cx="4336869" cy="365422"/>
          </a:xfrm>
        </p:spPr>
        <p:txBody>
          <a:bodyPr>
            <a:normAutofit/>
          </a:bodyPr>
          <a:lstStyle/>
          <a:p>
            <a:r>
              <a:rPr lang="en-US" sz="1800" dirty="0"/>
              <a:t>Year 1 (2021)</a:t>
            </a:r>
          </a:p>
        </p:txBody>
      </p:sp>
      <p:sp>
        <p:nvSpPr>
          <p:cNvPr id="7" name="Content Placeholder 6">
            <a:extLst>
              <a:ext uri="{FF2B5EF4-FFF2-40B4-BE49-F238E27FC236}">
                <a16:creationId xmlns:a16="http://schemas.microsoft.com/office/drawing/2014/main" id="{58121FA4-E568-4B20-B1E0-9173947C84A0}"/>
              </a:ext>
            </a:extLst>
          </p:cNvPr>
          <p:cNvSpPr>
            <a:spLocks noGrp="1"/>
          </p:cNvSpPr>
          <p:nvPr>
            <p:ph sz="quarter" idx="21"/>
          </p:nvPr>
        </p:nvSpPr>
        <p:spPr>
          <a:xfrm>
            <a:off x="228599" y="1088773"/>
            <a:ext cx="4336868" cy="3380242"/>
          </a:xfrm>
        </p:spPr>
        <p:txBody>
          <a:bodyPr>
            <a:noAutofit/>
          </a:bodyPr>
          <a:lstStyle/>
          <a:p>
            <a:r>
              <a:rPr lang="en-US" sz="1800" dirty="0"/>
              <a:t>The first-year incentive will be based on meeting the following participation requirements:</a:t>
            </a:r>
          </a:p>
          <a:p>
            <a:pPr lvl="1"/>
            <a:r>
              <a:rPr lang="en-US" sz="1600" dirty="0"/>
              <a:t>Facilities must participate in the annual resident/family survey</a:t>
            </a:r>
          </a:p>
          <a:p>
            <a:pPr lvl="1"/>
            <a:r>
              <a:rPr lang="en-US" sz="1600" dirty="0"/>
              <a:t>Facilities must have a minimum combined Resident/Family response rate of 30%</a:t>
            </a:r>
          </a:p>
          <a:p>
            <a:pPr lvl="1"/>
            <a:r>
              <a:rPr lang="en-US" sz="1600" dirty="0"/>
              <a:t>If facilities meet the above requirements they will receive 3-points toward their annual incentive</a:t>
            </a:r>
          </a:p>
        </p:txBody>
      </p:sp>
      <p:sp>
        <p:nvSpPr>
          <p:cNvPr id="8" name="Text Placeholder 7">
            <a:extLst>
              <a:ext uri="{FF2B5EF4-FFF2-40B4-BE49-F238E27FC236}">
                <a16:creationId xmlns:a16="http://schemas.microsoft.com/office/drawing/2014/main" id="{2A4E6025-48F3-4D10-ABA7-F819067A499B}"/>
              </a:ext>
            </a:extLst>
          </p:cNvPr>
          <p:cNvSpPr>
            <a:spLocks noGrp="1"/>
          </p:cNvSpPr>
          <p:nvPr>
            <p:ph type="body" sz="quarter" idx="22"/>
          </p:nvPr>
        </p:nvSpPr>
        <p:spPr>
          <a:xfrm>
            <a:off x="138313" y="175218"/>
            <a:ext cx="8777087" cy="913553"/>
          </a:xfrm>
        </p:spPr>
        <p:txBody>
          <a:bodyPr>
            <a:normAutofit/>
          </a:bodyPr>
          <a:lstStyle/>
          <a:p>
            <a:r>
              <a:rPr lang="en-US" sz="3200" dirty="0"/>
              <a:t>Incentive Points</a:t>
            </a:r>
          </a:p>
        </p:txBody>
      </p:sp>
    </p:spTree>
    <p:extLst>
      <p:ext uri="{BB962C8B-B14F-4D97-AF65-F5344CB8AC3E}">
        <p14:creationId xmlns:p14="http://schemas.microsoft.com/office/powerpoint/2010/main" val="33779231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016B451-37FE-4D98-8983-2A8AD3C7765A}"/>
              </a:ext>
            </a:extLst>
          </p:cNvPr>
          <p:cNvSpPr>
            <a:spLocks noGrp="1"/>
          </p:cNvSpPr>
          <p:nvPr>
            <p:ph type="title"/>
          </p:nvPr>
        </p:nvSpPr>
        <p:spPr/>
        <p:txBody>
          <a:bodyPr/>
          <a:lstStyle/>
          <a:p>
            <a:r>
              <a:rPr lang="en-US" dirty="0"/>
              <a:t>Behavioral Based Surveys</a:t>
            </a:r>
          </a:p>
        </p:txBody>
      </p:sp>
    </p:spTree>
    <p:extLst>
      <p:ext uri="{BB962C8B-B14F-4D97-AF65-F5344CB8AC3E}">
        <p14:creationId xmlns:p14="http://schemas.microsoft.com/office/powerpoint/2010/main" val="10426775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AFAC59C0-7F47-4589-A796-4D9E5759C42B}"/>
              </a:ext>
            </a:extLst>
          </p:cNvPr>
          <p:cNvSpPr>
            <a:spLocks noGrp="1"/>
          </p:cNvSpPr>
          <p:nvPr>
            <p:ph type="dt" sz="half" idx="10"/>
          </p:nvPr>
        </p:nvSpPr>
        <p:spPr>
          <a:xfrm>
            <a:off x="6281056" y="4785407"/>
            <a:ext cx="2133600" cy="273844"/>
          </a:xfrm>
        </p:spPr>
        <p:txBody>
          <a:bodyPr/>
          <a:lstStyle/>
          <a:p>
            <a:fld id="{4EC81867-FDA1-8942-93C7-D4A3C6ACDEA8}" type="datetime4">
              <a:rPr lang="en-US" smtClean="0"/>
              <a:pPr/>
              <a:t>March 8, 2021</a:t>
            </a:fld>
            <a:endParaRPr lang="en-US" dirty="0"/>
          </a:p>
        </p:txBody>
      </p:sp>
      <p:sp>
        <p:nvSpPr>
          <p:cNvPr id="4" name="Slide Number Placeholder 3">
            <a:extLst>
              <a:ext uri="{FF2B5EF4-FFF2-40B4-BE49-F238E27FC236}">
                <a16:creationId xmlns:a16="http://schemas.microsoft.com/office/drawing/2014/main" id="{D00C98E1-3AF3-45A8-8499-4A8C039E1678}"/>
              </a:ext>
            </a:extLst>
          </p:cNvPr>
          <p:cNvSpPr>
            <a:spLocks noGrp="1"/>
          </p:cNvSpPr>
          <p:nvPr>
            <p:ph type="sldNum" sz="quarter" idx="11"/>
          </p:nvPr>
        </p:nvSpPr>
        <p:spPr/>
        <p:txBody>
          <a:bodyPr/>
          <a:lstStyle/>
          <a:p>
            <a:fld id="{54637A5F-2DAE-B642-9933-0C0B9D2C0F12}" type="slidenum">
              <a:rPr lang="en-US" smtClean="0"/>
              <a:pPr/>
              <a:t>8</a:t>
            </a:fld>
            <a:endParaRPr lang="en-US" dirty="0"/>
          </a:p>
        </p:txBody>
      </p:sp>
      <p:sp>
        <p:nvSpPr>
          <p:cNvPr id="5" name="Title 4">
            <a:extLst>
              <a:ext uri="{FF2B5EF4-FFF2-40B4-BE49-F238E27FC236}">
                <a16:creationId xmlns:a16="http://schemas.microsoft.com/office/drawing/2014/main" id="{AFEC8433-F22D-41EC-BF72-DDF666092ED2}"/>
              </a:ext>
            </a:extLst>
          </p:cNvPr>
          <p:cNvSpPr>
            <a:spLocks noGrp="1"/>
          </p:cNvSpPr>
          <p:nvPr>
            <p:ph type="title"/>
          </p:nvPr>
        </p:nvSpPr>
        <p:spPr/>
        <p:txBody>
          <a:bodyPr/>
          <a:lstStyle/>
          <a:p>
            <a:r>
              <a:rPr lang="en-US" dirty="0"/>
              <a:t>Survey Questions – Family and Resident</a:t>
            </a:r>
          </a:p>
        </p:txBody>
      </p:sp>
      <p:sp>
        <p:nvSpPr>
          <p:cNvPr id="11" name="Text Placeholder 10">
            <a:extLst>
              <a:ext uri="{FF2B5EF4-FFF2-40B4-BE49-F238E27FC236}">
                <a16:creationId xmlns:a16="http://schemas.microsoft.com/office/drawing/2014/main" id="{E5974E8D-1C96-4A14-81F9-D4B0F4274303}"/>
              </a:ext>
            </a:extLst>
          </p:cNvPr>
          <p:cNvSpPr>
            <a:spLocks noGrp="1"/>
          </p:cNvSpPr>
          <p:nvPr>
            <p:ph type="body" sz="quarter" idx="12"/>
          </p:nvPr>
        </p:nvSpPr>
        <p:spPr/>
        <p:txBody>
          <a:bodyPr/>
          <a:lstStyle/>
          <a:p>
            <a:r>
              <a:rPr lang="en-US" dirty="0"/>
              <a:t>Satisfaction Based</a:t>
            </a:r>
          </a:p>
        </p:txBody>
      </p:sp>
      <p:sp>
        <p:nvSpPr>
          <p:cNvPr id="12" name="Text Placeholder 11">
            <a:extLst>
              <a:ext uri="{FF2B5EF4-FFF2-40B4-BE49-F238E27FC236}">
                <a16:creationId xmlns:a16="http://schemas.microsoft.com/office/drawing/2014/main" id="{3CC0AE1B-1152-43AD-84F0-6EE9F5CBDC82}"/>
              </a:ext>
            </a:extLst>
          </p:cNvPr>
          <p:cNvSpPr>
            <a:spLocks noGrp="1"/>
          </p:cNvSpPr>
          <p:nvPr>
            <p:ph type="body" sz="quarter" idx="16"/>
          </p:nvPr>
        </p:nvSpPr>
        <p:spPr/>
        <p:txBody>
          <a:bodyPr/>
          <a:lstStyle/>
          <a:p>
            <a:pPr algn="l"/>
            <a:endParaRPr lang="en-US" dirty="0"/>
          </a:p>
          <a:p>
            <a:pPr algn="l"/>
            <a:r>
              <a:rPr lang="en-US" b="1" dirty="0"/>
              <a:t>Rate this facility on Management’s responsiveness to your suggestions and concerns?</a:t>
            </a:r>
          </a:p>
          <a:p>
            <a:pPr marL="285750" indent="-285750" algn="l">
              <a:buFont typeface="Courier New" panose="02070309020205020404" pitchFamily="49" charset="0"/>
              <a:buChar char="o"/>
            </a:pPr>
            <a:r>
              <a:rPr lang="en-US" b="1" dirty="0"/>
              <a:t>Excellent</a:t>
            </a:r>
          </a:p>
          <a:p>
            <a:pPr marL="285750" indent="-285750" algn="l">
              <a:buFont typeface="Courier New" panose="02070309020205020404" pitchFamily="49" charset="0"/>
              <a:buChar char="o"/>
            </a:pPr>
            <a:r>
              <a:rPr lang="en-US" b="1" dirty="0"/>
              <a:t>Good</a:t>
            </a:r>
          </a:p>
          <a:p>
            <a:pPr marL="285750" indent="-285750" algn="l">
              <a:buFont typeface="Courier New" panose="02070309020205020404" pitchFamily="49" charset="0"/>
              <a:buChar char="o"/>
            </a:pPr>
            <a:r>
              <a:rPr lang="en-US" b="1" dirty="0"/>
              <a:t>Fair</a:t>
            </a:r>
          </a:p>
          <a:p>
            <a:pPr marL="285750" indent="-285750" algn="l">
              <a:buFont typeface="Courier New" panose="02070309020205020404" pitchFamily="49" charset="0"/>
              <a:buChar char="o"/>
            </a:pPr>
            <a:r>
              <a:rPr lang="en-US" b="1" dirty="0"/>
              <a:t>Poor</a:t>
            </a:r>
          </a:p>
        </p:txBody>
      </p:sp>
      <p:sp>
        <p:nvSpPr>
          <p:cNvPr id="13" name="Text Placeholder 12">
            <a:extLst>
              <a:ext uri="{FF2B5EF4-FFF2-40B4-BE49-F238E27FC236}">
                <a16:creationId xmlns:a16="http://schemas.microsoft.com/office/drawing/2014/main" id="{491A9A6B-3683-4114-970E-B0CAFE370801}"/>
              </a:ext>
            </a:extLst>
          </p:cNvPr>
          <p:cNvSpPr>
            <a:spLocks noGrp="1"/>
          </p:cNvSpPr>
          <p:nvPr>
            <p:ph type="body" sz="quarter" idx="17"/>
          </p:nvPr>
        </p:nvSpPr>
        <p:spPr/>
        <p:txBody>
          <a:bodyPr/>
          <a:lstStyle/>
          <a:p>
            <a:r>
              <a:rPr lang="en-US" dirty="0"/>
              <a:t>Behavioral Based</a:t>
            </a:r>
          </a:p>
        </p:txBody>
      </p:sp>
      <p:sp>
        <p:nvSpPr>
          <p:cNvPr id="14" name="Text Placeholder 13">
            <a:extLst>
              <a:ext uri="{FF2B5EF4-FFF2-40B4-BE49-F238E27FC236}">
                <a16:creationId xmlns:a16="http://schemas.microsoft.com/office/drawing/2014/main" id="{FA5C546C-02D0-4F38-BD90-AC378CD5F0B4}"/>
              </a:ext>
            </a:extLst>
          </p:cNvPr>
          <p:cNvSpPr>
            <a:spLocks noGrp="1"/>
          </p:cNvSpPr>
          <p:nvPr>
            <p:ph type="body" sz="quarter" idx="18"/>
          </p:nvPr>
        </p:nvSpPr>
        <p:spPr/>
        <p:txBody>
          <a:bodyPr/>
          <a:lstStyle/>
          <a:p>
            <a:pPr algn="l"/>
            <a:endParaRPr lang="en-US" dirty="0"/>
          </a:p>
          <a:p>
            <a:pPr algn="l"/>
            <a:r>
              <a:rPr lang="en-US" b="1" dirty="0"/>
              <a:t>Are your concerns responded to in a timely manner?</a:t>
            </a:r>
          </a:p>
          <a:p>
            <a:pPr marL="285750" indent="-285750" algn="l">
              <a:buFont typeface="Courier New" panose="02070309020205020404" pitchFamily="49" charset="0"/>
              <a:buChar char="o"/>
            </a:pPr>
            <a:r>
              <a:rPr lang="en-US" b="1" dirty="0"/>
              <a:t>No</a:t>
            </a:r>
          </a:p>
          <a:p>
            <a:pPr marL="285750" indent="-285750" algn="l">
              <a:buFont typeface="Courier New" panose="02070309020205020404" pitchFamily="49" charset="0"/>
              <a:buChar char="o"/>
            </a:pPr>
            <a:r>
              <a:rPr lang="en-US" b="1" dirty="0"/>
              <a:t>Yes, somewhat</a:t>
            </a:r>
          </a:p>
          <a:p>
            <a:pPr marL="285750" indent="-285750" algn="l">
              <a:buFont typeface="Courier New" panose="02070309020205020404" pitchFamily="49" charset="0"/>
              <a:buChar char="o"/>
            </a:pPr>
            <a:r>
              <a:rPr lang="en-US" b="1" dirty="0"/>
              <a:t>Yes, mostly</a:t>
            </a:r>
          </a:p>
          <a:p>
            <a:pPr marL="285750" indent="-285750" algn="l">
              <a:buFont typeface="Courier New" panose="02070309020205020404" pitchFamily="49" charset="0"/>
              <a:buChar char="o"/>
            </a:pPr>
            <a:r>
              <a:rPr lang="en-US" b="1" dirty="0"/>
              <a:t>Yes, definitely</a:t>
            </a:r>
          </a:p>
        </p:txBody>
      </p:sp>
      <p:pic>
        <p:nvPicPr>
          <p:cNvPr id="9" name="Picture 8">
            <a:extLst>
              <a:ext uri="{FF2B5EF4-FFF2-40B4-BE49-F238E27FC236}">
                <a16:creationId xmlns:a16="http://schemas.microsoft.com/office/drawing/2014/main" id="{15D673AA-B304-4C5B-8A66-0D646BCF49DD}"/>
              </a:ext>
            </a:extLst>
          </p:cNvPr>
          <p:cNvPicPr>
            <a:picLocks noChangeAspect="1"/>
          </p:cNvPicPr>
          <p:nvPr/>
        </p:nvPicPr>
        <p:blipFill>
          <a:blip r:embed="rId3"/>
          <a:stretch>
            <a:fillRect/>
          </a:stretch>
        </p:blipFill>
        <p:spPr>
          <a:xfrm>
            <a:off x="3204779" y="1072762"/>
            <a:ext cx="2427617" cy="2997975"/>
          </a:xfrm>
          <a:prstGeom prst="rect">
            <a:avLst/>
          </a:prstGeom>
        </p:spPr>
      </p:pic>
    </p:spTree>
    <p:extLst>
      <p:ext uri="{BB962C8B-B14F-4D97-AF65-F5344CB8AC3E}">
        <p14:creationId xmlns:p14="http://schemas.microsoft.com/office/powerpoint/2010/main" val="24609817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EAD1353-9FC3-429D-A442-913A0C189C7A}"/>
              </a:ext>
            </a:extLst>
          </p:cNvPr>
          <p:cNvSpPr>
            <a:spLocks noGrp="1"/>
          </p:cNvSpPr>
          <p:nvPr>
            <p:ph type="title"/>
          </p:nvPr>
        </p:nvSpPr>
        <p:spPr/>
        <p:txBody>
          <a:bodyPr/>
          <a:lstStyle/>
          <a:p>
            <a:r>
              <a:rPr lang="en-US" dirty="0"/>
              <a:t>Net Promoter Score (NPS)</a:t>
            </a:r>
          </a:p>
        </p:txBody>
      </p:sp>
      <p:sp>
        <p:nvSpPr>
          <p:cNvPr id="6" name="Content Placeholder 5">
            <a:extLst>
              <a:ext uri="{FF2B5EF4-FFF2-40B4-BE49-F238E27FC236}">
                <a16:creationId xmlns:a16="http://schemas.microsoft.com/office/drawing/2014/main" id="{2789F617-408D-4454-8C5D-F6451BE320AC}"/>
              </a:ext>
            </a:extLst>
          </p:cNvPr>
          <p:cNvSpPr>
            <a:spLocks noGrp="1"/>
          </p:cNvSpPr>
          <p:nvPr>
            <p:ph idx="1"/>
          </p:nvPr>
        </p:nvSpPr>
        <p:spPr/>
        <p:txBody>
          <a:bodyPr/>
          <a:lstStyle/>
          <a:p>
            <a:pPr marL="0" indent="0">
              <a:buNone/>
            </a:pPr>
            <a:r>
              <a:rPr lang="en-US" dirty="0">
                <a:solidFill>
                  <a:schemeClr val="accent1"/>
                </a:solidFill>
              </a:rPr>
              <a:t>How likely would you be to recommend this facility to your family and friends?</a:t>
            </a:r>
          </a:p>
          <a:p>
            <a:pPr marL="0" indent="0">
              <a:buNone/>
            </a:pPr>
            <a:endParaRPr lang="en-US" dirty="0"/>
          </a:p>
          <a:p>
            <a:pPr marL="0" indent="0" algn="ctr">
              <a:buNone/>
            </a:pPr>
            <a:r>
              <a:rPr lang="en-US" dirty="0">
                <a:solidFill>
                  <a:schemeClr val="tx1"/>
                </a:solidFill>
              </a:rPr>
              <a:t>0 Not at all likely</a:t>
            </a:r>
          </a:p>
          <a:p>
            <a:pPr marL="0" indent="0" algn="ctr">
              <a:buNone/>
            </a:pPr>
            <a:r>
              <a:rPr lang="en-US" dirty="0">
                <a:solidFill>
                  <a:schemeClr val="tx1"/>
                </a:solidFill>
              </a:rPr>
              <a:t>1/2/3/4/5/6/7/8/9/</a:t>
            </a:r>
          </a:p>
          <a:p>
            <a:pPr marL="0" indent="0" algn="ctr">
              <a:buNone/>
            </a:pPr>
            <a:r>
              <a:rPr lang="en-US" dirty="0">
                <a:solidFill>
                  <a:schemeClr val="tx1"/>
                </a:solidFill>
              </a:rPr>
              <a:t> 10 Extremely likely</a:t>
            </a:r>
          </a:p>
        </p:txBody>
      </p:sp>
      <p:sp>
        <p:nvSpPr>
          <p:cNvPr id="2" name="Date Placeholder 1">
            <a:extLst>
              <a:ext uri="{FF2B5EF4-FFF2-40B4-BE49-F238E27FC236}">
                <a16:creationId xmlns:a16="http://schemas.microsoft.com/office/drawing/2014/main" id="{A6CF984E-9ECC-4B1A-AD50-206E5CBB9233}"/>
              </a:ext>
            </a:extLst>
          </p:cNvPr>
          <p:cNvSpPr>
            <a:spLocks noGrp="1"/>
          </p:cNvSpPr>
          <p:nvPr>
            <p:ph type="dt" sz="half" idx="4294967295"/>
          </p:nvPr>
        </p:nvSpPr>
        <p:spPr>
          <a:xfrm>
            <a:off x="7010400" y="4781550"/>
            <a:ext cx="2133600" cy="273050"/>
          </a:xfrm>
        </p:spPr>
        <p:txBody>
          <a:bodyPr/>
          <a:lstStyle/>
          <a:p>
            <a:fld id="{2C1B44D1-5E7A-C64F-AA9E-9B673C2240DB}" type="datetime4">
              <a:rPr lang="en-US" smtClean="0"/>
              <a:t>March 8, 2021</a:t>
            </a:fld>
            <a:endParaRPr lang="en-US" dirty="0"/>
          </a:p>
        </p:txBody>
      </p:sp>
      <p:sp>
        <p:nvSpPr>
          <p:cNvPr id="3" name="Slide Number Placeholder 2">
            <a:extLst>
              <a:ext uri="{FF2B5EF4-FFF2-40B4-BE49-F238E27FC236}">
                <a16:creationId xmlns:a16="http://schemas.microsoft.com/office/drawing/2014/main" id="{CE1FED27-1553-44E7-A8B3-0CD32059CCCB}"/>
              </a:ext>
            </a:extLst>
          </p:cNvPr>
          <p:cNvSpPr>
            <a:spLocks noGrp="1"/>
          </p:cNvSpPr>
          <p:nvPr>
            <p:ph type="sldNum" sz="quarter" idx="4294967295"/>
          </p:nvPr>
        </p:nvSpPr>
        <p:spPr>
          <a:xfrm>
            <a:off x="8783638" y="4784725"/>
            <a:ext cx="360362" cy="274638"/>
          </a:xfrm>
        </p:spPr>
        <p:txBody>
          <a:bodyPr/>
          <a:lstStyle/>
          <a:p>
            <a:fld id="{54637A5F-2DAE-B642-9933-0C0B9D2C0F12}" type="slidenum">
              <a:rPr lang="en-US" smtClean="0"/>
              <a:t>9</a:t>
            </a:fld>
            <a:endParaRPr lang="en-US" dirty="0"/>
          </a:p>
        </p:txBody>
      </p:sp>
    </p:spTree>
    <p:extLst>
      <p:ext uri="{BB962C8B-B14F-4D97-AF65-F5344CB8AC3E}">
        <p14:creationId xmlns:p14="http://schemas.microsoft.com/office/powerpoint/2010/main" val="1304933277"/>
      </p:ext>
    </p:extLst>
  </p:cSld>
  <p:clrMapOvr>
    <a:masterClrMapping/>
  </p:clrMapOvr>
</p:sld>
</file>

<file path=ppt/theme/theme1.xml><?xml version="1.0" encoding="utf-8"?>
<a:theme xmlns:a="http://schemas.openxmlformats.org/drawingml/2006/main" name="NRC_PPT_template">
  <a:themeElements>
    <a:clrScheme name="NRC">
      <a:dk1>
        <a:srgbClr val="75787B"/>
      </a:dk1>
      <a:lt1>
        <a:srgbClr val="FFFFFF"/>
      </a:lt1>
      <a:dk2>
        <a:srgbClr val="757B7B"/>
      </a:dk2>
      <a:lt2>
        <a:srgbClr val="C4BFB6"/>
      </a:lt2>
      <a:accent1>
        <a:srgbClr val="E77707"/>
      </a:accent1>
      <a:accent2>
        <a:srgbClr val="EA7600"/>
      </a:accent2>
      <a:accent3>
        <a:srgbClr val="00A3E0"/>
      </a:accent3>
      <a:accent4>
        <a:srgbClr val="C4BFB6"/>
      </a:accent4>
      <a:accent5>
        <a:srgbClr val="D7D2CB"/>
      </a:accent5>
      <a:accent6>
        <a:srgbClr val="75787B"/>
      </a:accent6>
      <a:hlink>
        <a:srgbClr val="00A3E0"/>
      </a:hlink>
      <a:folHlink>
        <a:srgbClr val="ED8B00"/>
      </a:folHlink>
    </a:clrScheme>
    <a:fontScheme name="Civic">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NRC Theme">
  <a:themeElements>
    <a:clrScheme name="NRC">
      <a:dk1>
        <a:srgbClr val="75787B"/>
      </a:dk1>
      <a:lt1>
        <a:srgbClr val="FFFFFF"/>
      </a:lt1>
      <a:dk2>
        <a:srgbClr val="757B7B"/>
      </a:dk2>
      <a:lt2>
        <a:srgbClr val="C4BFB6"/>
      </a:lt2>
      <a:accent1>
        <a:srgbClr val="E77707"/>
      </a:accent1>
      <a:accent2>
        <a:srgbClr val="EA7600"/>
      </a:accent2>
      <a:accent3>
        <a:srgbClr val="00A3E0"/>
      </a:accent3>
      <a:accent4>
        <a:srgbClr val="C4BFB6"/>
      </a:accent4>
      <a:accent5>
        <a:srgbClr val="D7D2CB"/>
      </a:accent5>
      <a:accent6>
        <a:srgbClr val="75787B"/>
      </a:accent6>
      <a:hlink>
        <a:srgbClr val="00A3E0"/>
      </a:hlink>
      <a:folHlink>
        <a:srgbClr val="ED8B00"/>
      </a:folHlink>
    </a:clrScheme>
    <a:fontScheme name="Civic">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NRC_PPT_template</Template>
  <TotalTime>9491</TotalTime>
  <Words>3052</Words>
  <Application>Microsoft Office PowerPoint</Application>
  <PresentationFormat>On-screen Show (16:9)</PresentationFormat>
  <Paragraphs>431</Paragraphs>
  <Slides>51</Slides>
  <Notes>49</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51</vt:i4>
      </vt:variant>
    </vt:vector>
  </HeadingPairs>
  <TitlesOfParts>
    <vt:vector size="62" baseType="lpstr">
      <vt:lpstr>.LucidaGrandeUI</vt:lpstr>
      <vt:lpstr>Arial</vt:lpstr>
      <vt:lpstr>Arial Regular</vt:lpstr>
      <vt:lpstr>Calibri</vt:lpstr>
      <vt:lpstr>Courier New</vt:lpstr>
      <vt:lpstr>Georgia</vt:lpstr>
      <vt:lpstr>Segoe UI</vt:lpstr>
      <vt:lpstr>Tahoma</vt:lpstr>
      <vt:lpstr>Wingdings</vt:lpstr>
      <vt:lpstr>NRC_PPT_template</vt:lpstr>
      <vt:lpstr>NRC Theme</vt:lpstr>
      <vt:lpstr>2021 Alabama Medicaid NRC Health Customer &amp; Employee Survey</vt:lpstr>
      <vt:lpstr>2021 Survey</vt:lpstr>
      <vt:lpstr> Medicaid Memo March 1, 2021    </vt:lpstr>
      <vt:lpstr>Satisfaction Measures</vt:lpstr>
      <vt:lpstr>PowerPoint Presentation</vt:lpstr>
      <vt:lpstr>PowerPoint Presentation</vt:lpstr>
      <vt:lpstr>Behavioral Based Surveys</vt:lpstr>
      <vt:lpstr>Survey Questions – Family and Resident</vt:lpstr>
      <vt:lpstr>Net Promoter Score (NPS)</vt:lpstr>
      <vt:lpstr>NPS Scoring</vt:lpstr>
      <vt:lpstr>AHCA CoreQ</vt:lpstr>
      <vt:lpstr>Resident &amp; Family Surveys</vt:lpstr>
      <vt:lpstr>Employee Survey</vt:lpstr>
      <vt:lpstr> Methodology</vt:lpstr>
      <vt:lpstr>Web Option</vt:lpstr>
      <vt:lpstr> Reports</vt:lpstr>
      <vt:lpstr>2021 Point In Time Survey Initiative Details</vt:lpstr>
      <vt:lpstr>What is important to Customers &amp; Employees</vt:lpstr>
      <vt:lpstr>Leadership</vt:lpstr>
      <vt:lpstr>Best Practices For Increased Participation</vt:lpstr>
      <vt:lpstr>2021 Timeline</vt:lpstr>
      <vt:lpstr>Agreement with NRC Health </vt:lpstr>
      <vt:lpstr> Ordering Surveys</vt:lpstr>
      <vt:lpstr> Ordering Resident and Family Surveys</vt:lpstr>
      <vt:lpstr> Ordering Employee Surveys</vt:lpstr>
      <vt:lpstr> Reminder</vt:lpstr>
      <vt:lpstr>Submit data file</vt:lpstr>
      <vt:lpstr> No later than April 9 : Submit data file</vt:lpstr>
      <vt:lpstr> Address Collection Sheet – 2nd Tab</vt:lpstr>
      <vt:lpstr> Preparing your data file</vt:lpstr>
      <vt:lpstr>File Upload</vt:lpstr>
      <vt:lpstr> Browse and select your file</vt:lpstr>
      <vt:lpstr> Browse and click on your file</vt:lpstr>
      <vt:lpstr> See your file</vt:lpstr>
      <vt:lpstr> Start Upload</vt:lpstr>
      <vt:lpstr> File successful uploaded!</vt:lpstr>
      <vt:lpstr>Residents Who Require Assistance</vt:lpstr>
      <vt:lpstr> https://go.nrchealth.com/l/279972/2021-03-03/lw28r</vt:lpstr>
      <vt:lpstr>Notification Letters </vt:lpstr>
      <vt:lpstr>April 12: Communication  </vt:lpstr>
      <vt:lpstr>We're Listening Materials</vt:lpstr>
      <vt:lpstr>April 30: Family Surveys mail</vt:lpstr>
      <vt:lpstr>April 30: Surveys Shipping</vt:lpstr>
      <vt:lpstr>Distribution of Surveys</vt:lpstr>
      <vt:lpstr>Best Practices</vt:lpstr>
      <vt:lpstr>May 21: Mail Completed Surveys</vt:lpstr>
      <vt:lpstr>No later than May 28: Due date for surveys</vt:lpstr>
      <vt:lpstr>July 10: Reports available</vt:lpstr>
      <vt:lpstr>2021 Timeline</vt:lpstr>
      <vt:lpstr>NRC Health Resources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Teresa Costello</cp:lastModifiedBy>
  <cp:revision>230</cp:revision>
  <cp:lastPrinted>2019-11-19T16:27:10Z</cp:lastPrinted>
  <dcterms:created xsi:type="dcterms:W3CDTF">2016-12-01T22:17:54Z</dcterms:created>
  <dcterms:modified xsi:type="dcterms:W3CDTF">2021-03-09T19:07:04Z</dcterms:modified>
</cp:coreProperties>
</file>