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9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0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1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  <p:sldMasterId id="2147483694" r:id="rId5"/>
    <p:sldMasterId id="2147483672" r:id="rId6"/>
    <p:sldMasterId id="2147483707" r:id="rId7"/>
    <p:sldMasterId id="2147483718" r:id="rId8"/>
    <p:sldMasterId id="2147483729" r:id="rId9"/>
    <p:sldMasterId id="2147483742" r:id="rId10"/>
    <p:sldMasterId id="2147483754" r:id="rId11"/>
    <p:sldMasterId id="2147483764" r:id="rId12"/>
    <p:sldMasterId id="2147483776" r:id="rId13"/>
    <p:sldMasterId id="2147483787" r:id="rId14"/>
    <p:sldMasterId id="2147483791" r:id="rId15"/>
  </p:sldMasterIdLst>
  <p:notesMasterIdLst>
    <p:notesMasterId r:id="rId33"/>
  </p:notesMasterIdLst>
  <p:handoutMasterIdLst>
    <p:handoutMasterId r:id="rId34"/>
  </p:handoutMasterIdLst>
  <p:sldIdLst>
    <p:sldId id="336" r:id="rId16"/>
    <p:sldId id="2584" r:id="rId17"/>
    <p:sldId id="2577" r:id="rId18"/>
    <p:sldId id="335" r:id="rId19"/>
    <p:sldId id="2565" r:id="rId20"/>
    <p:sldId id="2578" r:id="rId21"/>
    <p:sldId id="2568" r:id="rId22"/>
    <p:sldId id="2581" r:id="rId23"/>
    <p:sldId id="2579" r:id="rId24"/>
    <p:sldId id="2582" r:id="rId25"/>
    <p:sldId id="2576" r:id="rId26"/>
    <p:sldId id="2583" r:id="rId27"/>
    <p:sldId id="2572" r:id="rId28"/>
    <p:sldId id="2573" r:id="rId29"/>
    <p:sldId id="2570" r:id="rId30"/>
    <p:sldId id="2567" r:id="rId31"/>
    <p:sldId id="376" r:id="rId32"/>
  </p:sldIdLst>
  <p:sldSz cx="9144000" cy="514826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2BB24B-8A83-7744-BE8C-2985E9995C0F}">
          <p14:sldIdLst>
            <p14:sldId id="336"/>
            <p14:sldId id="2584"/>
            <p14:sldId id="2577"/>
            <p14:sldId id="335"/>
            <p14:sldId id="2565"/>
            <p14:sldId id="2578"/>
            <p14:sldId id="2568"/>
            <p14:sldId id="2581"/>
            <p14:sldId id="2579"/>
            <p14:sldId id="2582"/>
            <p14:sldId id="2576"/>
            <p14:sldId id="2583"/>
            <p14:sldId id="2572"/>
            <p14:sldId id="2573"/>
            <p14:sldId id="2570"/>
            <p14:sldId id="2567"/>
            <p14:sldId id="376"/>
          </p14:sldIdLst>
        </p14:section>
      </p14:sectionLst>
    </p:ext>
    <p:ext uri="{EFAFB233-063F-42B5-8137-9DF3F51BA10A}">
      <p15:sldGuideLst xmlns:p15="http://schemas.microsoft.com/office/powerpoint/2012/main">
        <p15:guide id="3" orient="horz" pos="758" userDrawn="1">
          <p15:clr>
            <a:srgbClr val="A4A3A4"/>
          </p15:clr>
        </p15:guide>
        <p15:guide id="4" orient="horz" pos="1190" userDrawn="1">
          <p15:clr>
            <a:srgbClr val="A4A3A4"/>
          </p15:clr>
        </p15:guide>
        <p15:guide id="5" orient="horz" pos="1334" userDrawn="1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8" clrIdx="0"/>
  <p:cmAuthor id="2" name="Microsoft Office User" initials="Office [2]" lastIdx="1" clrIdx="1"/>
  <p:cmAuthor id="3" name="Microsoft Office User" initials="Office [3]" lastIdx="1" clrIdx="2"/>
  <p:cmAuthor id="4" name="Microsoft Office User" initials="Office [4]" lastIdx="1" clrIdx="3"/>
  <p:cmAuthor id="5" name="Microsoft Office User" initials="Office [5]" lastIdx="1" clrIdx="4"/>
  <p:cmAuthor id="6" name="Justin Schuerman" initials="JS" lastIdx="13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D00"/>
    <a:srgbClr val="EE7400"/>
    <a:srgbClr val="EC7600"/>
    <a:srgbClr val="ED7600"/>
    <a:srgbClr val="EE7500"/>
    <a:srgbClr val="EA7600"/>
    <a:srgbClr val="EB7F00"/>
    <a:srgbClr val="EB7D00"/>
    <a:srgbClr val="ED8800"/>
    <a:srgbClr val="EA6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70FB32-8132-4A8A-A759-E1636A35067F}" v="4" dt="2022-09-21T15:09:02.9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443" autoAdjust="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>
        <p:guide orient="horz" pos="758"/>
        <p:guide orient="horz" pos="1190"/>
        <p:guide orient="horz" pos="133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tableStyles" Target="tableStyles.xml"/><Relationship Id="rId21" Type="http://schemas.openxmlformats.org/officeDocument/2006/relationships/slide" Target="slides/slide6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ya Gorley" userId="9193a184-2720-4ba8-a17d-bf15ed8647c4" providerId="ADAL" clId="{6070FB32-8132-4A8A-A759-E1636A35067F}"/>
    <pc:docChg chg="custSel addSld modSld modSection">
      <pc:chgData name="Toya Gorley" userId="9193a184-2720-4ba8-a17d-bf15ed8647c4" providerId="ADAL" clId="{6070FB32-8132-4A8A-A759-E1636A35067F}" dt="2022-09-21T15:11:02.877" v="1080" actId="207"/>
      <pc:docMkLst>
        <pc:docMk/>
      </pc:docMkLst>
      <pc:sldChg chg="addSp modSp mod">
        <pc:chgData name="Toya Gorley" userId="9193a184-2720-4ba8-a17d-bf15ed8647c4" providerId="ADAL" clId="{6070FB32-8132-4A8A-A759-E1636A35067F}" dt="2022-09-21T15:11:02.877" v="1080" actId="207"/>
        <pc:sldMkLst>
          <pc:docMk/>
          <pc:sldMk cId="793877871" sldId="2572"/>
        </pc:sldMkLst>
        <pc:spChg chg="add mod">
          <ac:chgData name="Toya Gorley" userId="9193a184-2720-4ba8-a17d-bf15ed8647c4" providerId="ADAL" clId="{6070FB32-8132-4A8A-A759-E1636A35067F}" dt="2022-09-21T15:11:02.877" v="1080" actId="207"/>
          <ac:spMkLst>
            <pc:docMk/>
            <pc:sldMk cId="793877871" sldId="2572"/>
            <ac:spMk id="2" creationId="{B5D417C2-EF30-911E-674E-43CCE18B0E51}"/>
          </ac:spMkLst>
        </pc:spChg>
        <pc:spChg chg="mod">
          <ac:chgData name="Toya Gorley" userId="9193a184-2720-4ba8-a17d-bf15ed8647c4" providerId="ADAL" clId="{6070FB32-8132-4A8A-A759-E1636A35067F}" dt="2022-09-21T15:10:38.307" v="1073" actId="1076"/>
          <ac:spMkLst>
            <pc:docMk/>
            <pc:sldMk cId="793877871" sldId="2572"/>
            <ac:spMk id="5" creationId="{7BC38956-1A08-7B81-4DA8-C4E84D760A0B}"/>
          </ac:spMkLst>
        </pc:spChg>
        <pc:spChg chg="mod">
          <ac:chgData name="Toya Gorley" userId="9193a184-2720-4ba8-a17d-bf15ed8647c4" providerId="ADAL" clId="{6070FB32-8132-4A8A-A759-E1636A35067F}" dt="2022-09-21T15:10:43.944" v="1074" actId="1076"/>
          <ac:spMkLst>
            <pc:docMk/>
            <pc:sldMk cId="793877871" sldId="2572"/>
            <ac:spMk id="11" creationId="{80E0FB6E-7BA7-8E5A-9A6A-BCEDC1BBDECE}"/>
          </ac:spMkLst>
        </pc:spChg>
        <pc:picChg chg="mod">
          <ac:chgData name="Toya Gorley" userId="9193a184-2720-4ba8-a17d-bf15ed8647c4" providerId="ADAL" clId="{6070FB32-8132-4A8A-A759-E1636A35067F}" dt="2022-09-21T15:10:52.336" v="1077" actId="1076"/>
          <ac:picMkLst>
            <pc:docMk/>
            <pc:sldMk cId="793877871" sldId="2572"/>
            <ac:picMk id="6" creationId="{B0253C41-7A0E-E1A1-1F9E-CFAEAE2F598D}"/>
          </ac:picMkLst>
        </pc:picChg>
        <pc:picChg chg="mod">
          <ac:chgData name="Toya Gorley" userId="9193a184-2720-4ba8-a17d-bf15ed8647c4" providerId="ADAL" clId="{6070FB32-8132-4A8A-A759-E1636A35067F}" dt="2022-09-21T15:10:46.642" v="1075" actId="1076"/>
          <ac:picMkLst>
            <pc:docMk/>
            <pc:sldMk cId="793877871" sldId="2572"/>
            <ac:picMk id="10" creationId="{E402958B-9E81-E45C-DC55-FBC8F8D95197}"/>
          </ac:picMkLst>
        </pc:picChg>
      </pc:sldChg>
      <pc:sldChg chg="modSp mod">
        <pc:chgData name="Toya Gorley" userId="9193a184-2720-4ba8-a17d-bf15ed8647c4" providerId="ADAL" clId="{6070FB32-8132-4A8A-A759-E1636A35067F}" dt="2022-09-21T15:07:06.651" v="995" actId="27636"/>
        <pc:sldMkLst>
          <pc:docMk/>
          <pc:sldMk cId="622738381" sldId="2583"/>
        </pc:sldMkLst>
        <pc:spChg chg="mod">
          <ac:chgData name="Toya Gorley" userId="9193a184-2720-4ba8-a17d-bf15ed8647c4" providerId="ADAL" clId="{6070FB32-8132-4A8A-A759-E1636A35067F}" dt="2022-09-21T15:07:06.651" v="995" actId="27636"/>
          <ac:spMkLst>
            <pc:docMk/>
            <pc:sldMk cId="622738381" sldId="2583"/>
            <ac:spMk id="2" creationId="{BCB7297D-E0C1-B488-4AEE-9AAD31B30FC3}"/>
          </ac:spMkLst>
        </pc:spChg>
      </pc:sldChg>
      <pc:sldChg chg="addSp delSp modSp new mod modClrScheme delAnim modAnim chgLayout">
        <pc:chgData name="Toya Gorley" userId="9193a184-2720-4ba8-a17d-bf15ed8647c4" providerId="ADAL" clId="{6070FB32-8132-4A8A-A759-E1636A35067F}" dt="2022-09-21T15:07:22.425" v="999"/>
        <pc:sldMkLst>
          <pc:docMk/>
          <pc:sldMk cId="1394620790" sldId="2584"/>
        </pc:sldMkLst>
        <pc:spChg chg="del mod ord">
          <ac:chgData name="Toya Gorley" userId="9193a184-2720-4ba8-a17d-bf15ed8647c4" providerId="ADAL" clId="{6070FB32-8132-4A8A-A759-E1636A35067F}" dt="2022-09-19T19:13:51.396" v="1" actId="700"/>
          <ac:spMkLst>
            <pc:docMk/>
            <pc:sldMk cId="1394620790" sldId="2584"/>
            <ac:spMk id="2" creationId="{1645EA12-D58E-AF04-D2B5-A1BE470C6EDE}"/>
          </ac:spMkLst>
        </pc:spChg>
        <pc:spChg chg="add del mod">
          <ac:chgData name="Toya Gorley" userId="9193a184-2720-4ba8-a17d-bf15ed8647c4" providerId="ADAL" clId="{6070FB32-8132-4A8A-A759-E1636A35067F}" dt="2022-09-21T14:54:20.488" v="38"/>
          <ac:spMkLst>
            <pc:docMk/>
            <pc:sldMk cId="1394620790" sldId="2584"/>
            <ac:spMk id="3" creationId="{86189499-ED72-C18C-EB51-304FAC967DC5}"/>
          </ac:spMkLst>
        </pc:spChg>
        <pc:spChg chg="del">
          <ac:chgData name="Toya Gorley" userId="9193a184-2720-4ba8-a17d-bf15ed8647c4" providerId="ADAL" clId="{6070FB32-8132-4A8A-A759-E1636A35067F}" dt="2022-09-19T19:13:51.396" v="1" actId="700"/>
          <ac:spMkLst>
            <pc:docMk/>
            <pc:sldMk cId="1394620790" sldId="2584"/>
            <ac:spMk id="3" creationId="{E92F411C-8A19-61D3-84D0-2FE50E97E929}"/>
          </ac:spMkLst>
        </pc:spChg>
        <pc:spChg chg="del">
          <ac:chgData name="Toya Gorley" userId="9193a184-2720-4ba8-a17d-bf15ed8647c4" providerId="ADAL" clId="{6070FB32-8132-4A8A-A759-E1636A35067F}" dt="2022-09-19T19:13:51.396" v="1" actId="700"/>
          <ac:spMkLst>
            <pc:docMk/>
            <pc:sldMk cId="1394620790" sldId="2584"/>
            <ac:spMk id="4" creationId="{EFBD5DBB-4B7E-6D08-E824-6A353E9F214B}"/>
          </ac:spMkLst>
        </pc:spChg>
        <pc:spChg chg="del">
          <ac:chgData name="Toya Gorley" userId="9193a184-2720-4ba8-a17d-bf15ed8647c4" providerId="ADAL" clId="{6070FB32-8132-4A8A-A759-E1636A35067F}" dt="2022-09-19T19:13:51.396" v="1" actId="700"/>
          <ac:spMkLst>
            <pc:docMk/>
            <pc:sldMk cId="1394620790" sldId="2584"/>
            <ac:spMk id="5" creationId="{FF235C8C-6B48-911F-FA3E-E5176F223E62}"/>
          </ac:spMkLst>
        </pc:spChg>
        <pc:spChg chg="add del mod ord">
          <ac:chgData name="Toya Gorley" userId="9193a184-2720-4ba8-a17d-bf15ed8647c4" providerId="ADAL" clId="{6070FB32-8132-4A8A-A759-E1636A35067F}" dt="2022-09-19T19:13:59.735" v="2" actId="700"/>
          <ac:spMkLst>
            <pc:docMk/>
            <pc:sldMk cId="1394620790" sldId="2584"/>
            <ac:spMk id="6" creationId="{E2F06D59-447C-1BBC-DF6B-6E6CB8A7957F}"/>
          </ac:spMkLst>
        </pc:spChg>
        <pc:spChg chg="add mod ord">
          <ac:chgData name="Toya Gorley" userId="9193a184-2720-4ba8-a17d-bf15ed8647c4" providerId="ADAL" clId="{6070FB32-8132-4A8A-A759-E1636A35067F}" dt="2022-09-21T15:07:22.425" v="999"/>
          <ac:spMkLst>
            <pc:docMk/>
            <pc:sldMk cId="1394620790" sldId="2584"/>
            <ac:spMk id="7" creationId="{133E825C-F145-9D1D-36FC-DA2FEBA3AD5F}"/>
          </ac:spMkLst>
        </pc:spChg>
        <pc:spChg chg="add del mod ord">
          <ac:chgData name="Toya Gorley" userId="9193a184-2720-4ba8-a17d-bf15ed8647c4" providerId="ADAL" clId="{6070FB32-8132-4A8A-A759-E1636A35067F}" dt="2022-09-19T19:15:26.054" v="19" actId="22"/>
          <ac:spMkLst>
            <pc:docMk/>
            <pc:sldMk cId="1394620790" sldId="2584"/>
            <ac:spMk id="8" creationId="{F94A11EC-BAF8-27B7-6D14-26B898017D0A}"/>
          </ac:spMkLst>
        </pc:spChg>
        <pc:spChg chg="add del mod">
          <ac:chgData name="Toya Gorley" userId="9193a184-2720-4ba8-a17d-bf15ed8647c4" providerId="ADAL" clId="{6070FB32-8132-4A8A-A759-E1636A35067F}" dt="2022-09-19T19:17:57.499" v="30"/>
          <ac:spMkLst>
            <pc:docMk/>
            <pc:sldMk cId="1394620790" sldId="2584"/>
            <ac:spMk id="12" creationId="{15C1E615-56D5-DD40-0B35-1C16C484025B}"/>
          </ac:spMkLst>
        </pc:spChg>
        <pc:spChg chg="add mod ord">
          <ac:chgData name="Toya Gorley" userId="9193a184-2720-4ba8-a17d-bf15ed8647c4" providerId="ADAL" clId="{6070FB32-8132-4A8A-A759-E1636A35067F}" dt="2022-09-21T14:54:24.035" v="39" actId="26606"/>
          <ac:spMkLst>
            <pc:docMk/>
            <pc:sldMk cId="1394620790" sldId="2584"/>
            <ac:spMk id="19" creationId="{62DE748F-1ED8-D0CA-35D7-219DA69D2EF0}"/>
          </ac:spMkLst>
        </pc:spChg>
        <pc:picChg chg="add mod">
          <ac:chgData name="Toya Gorley" userId="9193a184-2720-4ba8-a17d-bf15ed8647c4" providerId="ADAL" clId="{6070FB32-8132-4A8A-A759-E1636A35067F}" dt="2022-09-21T14:54:24.035" v="39" actId="26606"/>
          <ac:picMkLst>
            <pc:docMk/>
            <pc:sldMk cId="1394620790" sldId="2584"/>
            <ac:picMk id="4" creationId="{84ABD9C1-2F12-5F8A-7D73-BE47DECADECE}"/>
          </ac:picMkLst>
        </pc:picChg>
        <pc:picChg chg="add del mod ord">
          <ac:chgData name="Toya Gorley" userId="9193a184-2720-4ba8-a17d-bf15ed8647c4" providerId="ADAL" clId="{6070FB32-8132-4A8A-A759-E1636A35067F}" dt="2022-09-19T19:16:06.178" v="21" actId="478"/>
          <ac:picMkLst>
            <pc:docMk/>
            <pc:sldMk cId="1394620790" sldId="2584"/>
            <ac:picMk id="10" creationId="{805FB046-CCC6-2635-B663-2AACA53F49BC}"/>
          </ac:picMkLst>
        </pc:picChg>
        <pc:picChg chg="add del mod">
          <ac:chgData name="Toya Gorley" userId="9193a184-2720-4ba8-a17d-bf15ed8647c4" providerId="ADAL" clId="{6070FB32-8132-4A8A-A759-E1636A35067F}" dt="2022-09-19T19:17:39.449" v="27" actId="478"/>
          <ac:picMkLst>
            <pc:docMk/>
            <pc:sldMk cId="1394620790" sldId="2584"/>
            <ac:picMk id="13" creationId="{FDEC0A53-7A0A-6B9B-9794-6C2C89203A47}"/>
          </ac:picMkLst>
        </pc:picChg>
        <pc:picChg chg="add del mod ord">
          <ac:chgData name="Toya Gorley" userId="9193a184-2720-4ba8-a17d-bf15ed8647c4" providerId="ADAL" clId="{6070FB32-8132-4A8A-A759-E1636A35067F}" dt="2022-09-21T14:53:30.117" v="37" actId="478"/>
          <ac:picMkLst>
            <pc:docMk/>
            <pc:sldMk cId="1394620790" sldId="2584"/>
            <ac:picMk id="14" creationId="{3B45902D-B6BF-875A-2EB5-7E88BD57968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CC4E12E1-4362-DB4F-A0E3-985DBC83A8FC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CAC05C58-A0E7-4042-8518-E16EE6CF2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39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2BC84950-6E4C-F24D-907D-BDC7CD2D01E0}" type="datetimeFigureOut"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0725" y="1162050"/>
            <a:ext cx="556895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E78F5F82-5048-504B-A26C-93852C1E7B6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9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8F5F82-5048-504B-A26C-93852C1E7B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30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8F5F82-5048-504B-A26C-93852C1E7B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07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8F5F82-5048-504B-A26C-93852C1E7B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67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8F5F82-5048-504B-A26C-93852C1E7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506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8F5F82-5048-504B-A26C-93852C1E7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563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8F5F82-5048-504B-A26C-93852C1E7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426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8F5F82-5048-504B-A26C-93852C1E7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796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This wraps up our call today.  </a:t>
            </a:r>
          </a:p>
          <a:p>
            <a:endParaRPr lang="en-US" dirty="0"/>
          </a:p>
          <a:p>
            <a:r>
              <a:rPr lang="en-US" dirty="0"/>
              <a:t>I want to thank Toya and each of you for your time and engagement today  </a:t>
            </a:r>
          </a:p>
          <a:p>
            <a:endParaRPr lang="en-US" dirty="0"/>
          </a:p>
          <a:p>
            <a:r>
              <a:rPr lang="en-US" dirty="0"/>
              <a:t>We hope to see you next month as we have a discussion on Improving the discharge process</a:t>
            </a:r>
          </a:p>
          <a:p>
            <a:endParaRPr lang="en-US" dirty="0"/>
          </a:p>
          <a:p>
            <a:r>
              <a:rPr lang="en-US" dirty="0"/>
              <a:t>Thank you again and Have a good day!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8F5F82-5048-504B-A26C-93852C1E7B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26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8F5F82-5048-504B-A26C-93852C1E7B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76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8F5F82-5048-504B-A26C-93852C1E7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790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8F5F82-5048-504B-A26C-93852C1E7B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38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8F5F82-5048-504B-A26C-93852C1E7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218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8F5F82-5048-504B-A26C-93852C1E7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887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8F5F82-5048-504B-A26C-93852C1E7B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02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8F5F82-5048-504B-A26C-93852C1E7B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56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8F5F82-5048-504B-A26C-93852C1E7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402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emf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DATE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8" y="3087141"/>
            <a:ext cx="8686801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72145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44" userDrawn="1">
          <p15:clr>
            <a:srgbClr val="FBAE40"/>
          </p15:clr>
        </p15:guide>
        <p15:guide id="4" pos="561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o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ffset_504954_Woman_RGB_03.jpg">
            <a:extLst>
              <a:ext uri="{FF2B5EF4-FFF2-40B4-BE49-F238E27FC236}">
                <a16:creationId xmlns:a16="http://schemas.microsoft.com/office/drawing/2014/main" id="{20ECE687-DE74-F54A-8F2F-92F5A9E4A6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0" b="15382"/>
          <a:stretch>
            <a:fillRect/>
          </a:stretch>
        </p:blipFill>
        <p:spPr bwMode="auto">
          <a:xfrm>
            <a:off x="0" y="0"/>
            <a:ext cx="9144000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DCABE081-414C-DE49-A503-C992E8EE32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3032334"/>
            <a:ext cx="4343400" cy="915247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8878F12-CC1D-A245-B147-4893A0B1C7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481378"/>
            <a:ext cx="4343400" cy="15509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A190454-4A3D-3A4C-AE07-C88A7A7847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9C2C339E-6A0B-7F44-AEF4-5C4B14E20D55}" type="datetime4">
              <a:rPr lang="en-US" smtClean="0"/>
              <a:t>September 21, 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33788C4-50DC-6848-9635-FFC845B55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5933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ayout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943600" y="2117725"/>
            <a:ext cx="2743200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2802733"/>
            <a:ext cx="2743200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200400" y="2803525"/>
            <a:ext cx="2743200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117725"/>
            <a:ext cx="2743200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3200400" y="2117725"/>
            <a:ext cx="2743200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5943600" y="2803525"/>
            <a:ext cx="2743200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228600" y="1203325"/>
            <a:ext cx="8686800" cy="685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Introductory paragraph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8CB831C-DF99-5D43-848D-6B398EDF3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A1D7849-6C86-384C-9A81-67F843CB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9C2C339E-6A0B-7F44-AEF4-5C4B14E20D55}" type="datetime4">
              <a:rPr lang="en-US" smtClean="0"/>
              <a:t>September 21, 2022</a:t>
            </a:fld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B790D4A-E18D-A24D-BEDC-5D735BF75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E95B44-24DC-2041-9EEF-EA99F4C56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30C910F-D270-F54B-ADE1-ECE0EE71B371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011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203325"/>
            <a:ext cx="4114800" cy="3200400"/>
          </a:xfrm>
        </p:spPr>
        <p:txBody>
          <a:bodyPr wrap="square" tIns="274320" rIns="274320" bIns="274320" anchor="ctr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4572001" y="1203325"/>
            <a:ext cx="4114800" cy="3200400"/>
          </a:xfrm>
        </p:spPr>
        <p:txBody>
          <a:bodyPr wrap="square" tIns="274320" rIns="274320" bIns="274320" anchor="ctr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8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8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20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8B8BF8D-FA64-E748-B688-158D8863C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7D906D3-A3CA-2541-904E-CDF6CCF58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A0986E-9B61-004F-AE05-8C74560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23B328-E9EC-7B43-A77E-5BAC762A9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8551605-AD03-544E-9659-95CE5F41E0F2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237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1" y="1203326"/>
            <a:ext cx="4336870" cy="767786"/>
          </a:xfrm>
        </p:spPr>
        <p:txBody>
          <a:bodyPr t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28600" y="1203326"/>
            <a:ext cx="4114800" cy="3200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2002670"/>
            <a:ext cx="4336870" cy="2401056"/>
          </a:xfrm>
        </p:spPr>
        <p:txBody>
          <a:bodyPr wrap="square" tIns="91440" bIns="0" anchor="t" anchorCtr="0">
            <a:normAutofit/>
          </a:bodyPr>
          <a:lstStyle>
            <a:lvl1pPr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236D884-99ED-CA42-95A2-B114EF7EF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006B53E-CE36-1147-B60D-CD2B3DCA3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7D33FF9-20D6-DA49-8863-3C84200B6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A26B79-0BA3-D64E-96E6-C47F59CA5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EE02A3C-711C-D44F-895E-9D90D5A6CCC0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3313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4578530" y="2002670"/>
            <a:ext cx="4336868" cy="2401056"/>
          </a:xfrm>
        </p:spPr>
        <p:txBody>
          <a:bodyPr wrap="square" tIns="91440" rIns="274320" bIns="0" anchor="t" anchorCtr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599" y="1203325"/>
            <a:ext cx="4336869" cy="767787"/>
          </a:xfrm>
        </p:spPr>
        <p:txBody>
          <a:bodyPr tIns="91440" rIns="27432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 hasCustomPrompt="1"/>
          </p:nvPr>
        </p:nvSpPr>
        <p:spPr>
          <a:xfrm>
            <a:off x="228599" y="2002670"/>
            <a:ext cx="4336868" cy="2401056"/>
          </a:xfrm>
        </p:spPr>
        <p:txBody>
          <a:bodyPr wrap="square" tIns="91440" rIns="274320" bIns="0" anchor="t" anchorCtr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2BD4E4C-BE75-854A-82C2-DF7FDD983F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5312" y="1203325"/>
            <a:ext cx="4336869" cy="767787"/>
          </a:xfrm>
        </p:spPr>
        <p:txBody>
          <a:bodyPr tIns="91440" rIns="27432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BA83338-1006-AC4F-AB83-F66A39DFB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CE811CC-47E4-E04B-B650-853FE2337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B9A7323-50E7-A24E-88EF-FF9D70686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0E95A6-5832-624D-9DAC-721ED449AC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4A9C3C7-422E-6443-8D8F-F0BAFF9C7C45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5733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14599" y="457956"/>
            <a:ext cx="6629400" cy="39457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457956"/>
            <a:ext cx="2057400" cy="3945770"/>
          </a:xfrm>
        </p:spPr>
        <p:txBody>
          <a:bodyPr lIns="91440" rIns="91440" bIns="182880" anchor="ctr" anchorCtr="0">
            <a:normAutofit/>
          </a:bodyPr>
          <a:lstStyle>
            <a:lvl1pPr marL="0" indent="0">
              <a:buFontTx/>
              <a:buNone/>
              <a:defRPr sz="2800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A8BD95-337E-144C-AEB4-D1362399F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F434DF-CFD3-3C49-ACE7-BFDE7376D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400318-BECC-6649-BA34-A7032AAD1E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A6B1056-0280-DF45-AA4E-2C0FE97E23D1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434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4571999" y="457956"/>
            <a:ext cx="4571999" cy="39457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599" y="457956"/>
            <a:ext cx="4114801" cy="3945770"/>
          </a:xfrm>
        </p:spPr>
        <p:txBody>
          <a:bodyPr lIns="91440" rIns="91440" bIns="182880" anchor="ctr" anchorCtr="0">
            <a:normAutofit/>
          </a:bodyPr>
          <a:lstStyle>
            <a:lvl1pPr marL="0" indent="0">
              <a:buFontTx/>
              <a:buNone/>
              <a:defRPr sz="3200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A8BD95-337E-144C-AEB4-D1362399F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F434DF-CFD3-3C49-ACE7-BFDE7376D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4C39EF-C441-1E4F-94AF-895EB0B1A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E61111-C7E4-014F-BC47-7F7C3B3AC535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348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2B9AD5E-81A0-7443-99D7-EB5DF9EAD9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1D7EB5-A172-F44D-A7FA-AD894F14F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AFEEC-F8BF-FF4A-B999-D51CD6DAD6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07292C-B790-294C-8A49-5C83B5C64C6A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2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C0C12F-D40C-BB43-8124-23F1775CE7AF}"/>
              </a:ext>
            </a:extLst>
          </p:cNvPr>
          <p:cNvSpPr/>
          <p:nvPr userDrawn="1"/>
        </p:nvSpPr>
        <p:spPr>
          <a:xfrm>
            <a:off x="1" y="0"/>
            <a:ext cx="9143999" cy="2987526"/>
          </a:xfrm>
          <a:prstGeom prst="rect">
            <a:avLst/>
          </a:prstGeom>
          <a:gradFill flip="none" rotWithShape="1">
            <a:gsLst>
              <a:gs pos="1000">
                <a:srgbClr val="EA6D00"/>
              </a:gs>
              <a:gs pos="48000">
                <a:srgbClr val="EB8000"/>
              </a:gs>
              <a:gs pos="23000">
                <a:srgbClr val="EA7600"/>
              </a:gs>
              <a:gs pos="99000">
                <a:srgbClr val="ED8B00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019439-53E4-7245-AF6F-5B5C5E53E0CC}"/>
              </a:ext>
            </a:extLst>
          </p:cNvPr>
          <p:cNvSpPr/>
          <p:nvPr userDrawn="1"/>
        </p:nvSpPr>
        <p:spPr>
          <a:xfrm>
            <a:off x="1" y="0"/>
            <a:ext cx="9143999" cy="2987525"/>
          </a:xfrm>
          <a:prstGeom prst="rect">
            <a:avLst/>
          </a:prstGeom>
          <a:gradFill flip="none" rotWithShape="1">
            <a:gsLst>
              <a:gs pos="0">
                <a:srgbClr val="EA6F00"/>
              </a:gs>
              <a:gs pos="48000">
                <a:srgbClr val="EB8000"/>
              </a:gs>
              <a:gs pos="22000">
                <a:srgbClr val="EA7600"/>
              </a:gs>
              <a:gs pos="99000">
                <a:srgbClr val="ED8B00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CB2FBC-FC6E-C645-BE28-0BBB0971B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DA0D459-4E94-5348-9CC3-AF4909539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288925"/>
            <a:ext cx="8686800" cy="411480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56A58DF-9588-5548-A5DC-1B0EB5E8C3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4D1F1FD-CE1D-E74A-8ED2-8A233C2C2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1C8054-F36D-BF42-8065-7BB20E3707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297CA55-0917-9C44-A185-F530901EDDDD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38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57200" y="1203325"/>
            <a:ext cx="8229600" cy="3200399"/>
          </a:xfrm>
        </p:spPr>
        <p:txBody>
          <a:bodyPr wrap="square" tIns="274320" bIns="274320" anchor="ctr">
            <a:normAutofit/>
          </a:bodyPr>
          <a:lstStyle>
            <a:lvl1pPr>
              <a:defRPr sz="3000"/>
            </a:lvl1pPr>
            <a:lvl2pPr>
              <a:defRPr sz="2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B800DBE-4F51-2C4C-AD40-9C2EF6049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CB4E5BD-B76D-BF4C-B79F-D870DD043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EC9E14-98C0-224A-A1E3-71F96C722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1614C6-D999-FD49-9936-3631BE47DC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D9541F4-D860-834B-B786-839163FC564F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2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ayout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943600" y="2117725"/>
            <a:ext cx="2743200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2802733"/>
            <a:ext cx="2743200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200400" y="2803525"/>
            <a:ext cx="2743200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117725"/>
            <a:ext cx="2743200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3200400" y="2117725"/>
            <a:ext cx="2743200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5943600" y="2803525"/>
            <a:ext cx="2743200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228600" y="1203325"/>
            <a:ext cx="8686800" cy="685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Introductory paragraph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8CB831C-DF99-5D43-848D-6B398EDF3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A1D7849-6C86-384C-9A81-67F843CB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9C2C339E-6A0B-7F44-AEF4-5C4B14E20D55}" type="datetime4">
              <a:rPr lang="en-US" smtClean="0"/>
              <a:t>September 21, 2022</a:t>
            </a:fld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B790D4A-E18D-A24D-BEDC-5D735BF75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E95B44-24DC-2041-9EEF-EA99F4C56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30C910F-D270-F54B-ADE1-ECE0EE71B371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69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203325"/>
            <a:ext cx="4114800" cy="3200400"/>
          </a:xfrm>
        </p:spPr>
        <p:txBody>
          <a:bodyPr wrap="square" tIns="274320" rIns="274320" bIns="274320" anchor="ctr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4572001" y="1203325"/>
            <a:ext cx="4114800" cy="3200400"/>
          </a:xfrm>
        </p:spPr>
        <p:txBody>
          <a:bodyPr wrap="square" tIns="274320" rIns="274320" bIns="274320" anchor="ctr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8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8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20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8B8BF8D-FA64-E748-B688-158D8863C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7D906D3-A3CA-2541-904E-CDF6CCF58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A0986E-9B61-004F-AE05-8C74560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23B328-E9EC-7B43-A77E-5BAC762A9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8551605-AD03-544E-9659-95CE5F41E0F2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26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1" y="1203326"/>
            <a:ext cx="4336870" cy="767786"/>
          </a:xfrm>
        </p:spPr>
        <p:txBody>
          <a:bodyPr t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28600" y="1203326"/>
            <a:ext cx="4114800" cy="3200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2002670"/>
            <a:ext cx="4336870" cy="2401056"/>
          </a:xfrm>
        </p:spPr>
        <p:txBody>
          <a:bodyPr wrap="square" tIns="91440" bIns="0" anchor="t" anchorCtr="0">
            <a:normAutofit/>
          </a:bodyPr>
          <a:lstStyle>
            <a:lvl1pPr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236D884-99ED-CA42-95A2-B114EF7EF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006B53E-CE36-1147-B60D-CD2B3DCA3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7D33FF9-20D6-DA49-8863-3C84200B6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A26B79-0BA3-D64E-96E6-C47F59CA5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EE02A3C-711C-D44F-895E-9D90D5A6CCC0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28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4578530" y="2002670"/>
            <a:ext cx="4336868" cy="2401056"/>
          </a:xfrm>
        </p:spPr>
        <p:txBody>
          <a:bodyPr wrap="square" tIns="91440" rIns="274320" bIns="0" anchor="t" anchorCtr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599" y="1203325"/>
            <a:ext cx="4336869" cy="767787"/>
          </a:xfrm>
        </p:spPr>
        <p:txBody>
          <a:bodyPr tIns="91440" rIns="27432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 hasCustomPrompt="1"/>
          </p:nvPr>
        </p:nvSpPr>
        <p:spPr>
          <a:xfrm>
            <a:off x="228599" y="2002670"/>
            <a:ext cx="4336868" cy="2401056"/>
          </a:xfrm>
        </p:spPr>
        <p:txBody>
          <a:bodyPr wrap="square" tIns="91440" rIns="274320" bIns="0" anchor="t" anchorCtr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2BD4E4C-BE75-854A-82C2-DF7FDD983F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5312" y="1203325"/>
            <a:ext cx="4336869" cy="767787"/>
          </a:xfrm>
        </p:spPr>
        <p:txBody>
          <a:bodyPr tIns="91440" rIns="27432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BA83338-1006-AC4F-AB83-F66A39DFB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CE811CC-47E4-E04B-B650-853FE2337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B9A7323-50E7-A24E-88EF-FF9D70686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0E95A6-5832-624D-9DAC-721ED449AC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4A9C3C7-422E-6443-8D8F-F0BAFF9C7C45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14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14599" y="457956"/>
            <a:ext cx="6629400" cy="39457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457956"/>
            <a:ext cx="2057400" cy="3945770"/>
          </a:xfrm>
        </p:spPr>
        <p:txBody>
          <a:bodyPr lIns="91440" rIns="91440" bIns="182880" anchor="ctr" anchorCtr="0">
            <a:normAutofit/>
          </a:bodyPr>
          <a:lstStyle>
            <a:lvl1pPr marL="0" indent="0">
              <a:buFontTx/>
              <a:buNone/>
              <a:defRPr sz="2800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A8BD95-337E-144C-AEB4-D1362399F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F434DF-CFD3-3C49-ACE7-BFDE7376D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400318-BECC-6649-BA34-A7032AAD1E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A6B1056-0280-DF45-AA4E-2C0FE97E23D1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28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4571999" y="457956"/>
            <a:ext cx="4571999" cy="39457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599" y="457956"/>
            <a:ext cx="4114801" cy="3945770"/>
          </a:xfrm>
        </p:spPr>
        <p:txBody>
          <a:bodyPr lIns="91440" rIns="91440" bIns="182880" anchor="ctr" anchorCtr="0">
            <a:normAutofit/>
          </a:bodyPr>
          <a:lstStyle>
            <a:lvl1pPr marL="0" indent="0">
              <a:buFontTx/>
              <a:buNone/>
              <a:defRPr sz="3200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A8BD95-337E-144C-AEB4-D1362399F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F434DF-CFD3-3C49-ACE7-BFDE7376D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4C39EF-C441-1E4F-94AF-895EB0B1A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E61111-C7E4-014F-BC47-7F7C3B3AC535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4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-18748" y="0"/>
            <a:ext cx="9143999" cy="4613562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DATE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44221" y="4699168"/>
            <a:ext cx="0" cy="370372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312985" y="4741863"/>
            <a:ext cx="1571625" cy="276225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Optional partner logo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37391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2B9AD5E-81A0-7443-99D7-EB5DF9EAD9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1D7EB5-A172-F44D-A7FA-AD894F14F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AFEEC-F8BF-FF4A-B999-D51CD6DAD6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07292C-B790-294C-8A49-5C83B5C64C6A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09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D2B0-AACA-4A2D-B333-5E85C28C31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39366" y="1453908"/>
            <a:ext cx="7886819" cy="31260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8544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2987522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CB2FBC-FC6E-C645-BE28-0BBB0971B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DA0D459-4E94-5348-9CC3-AF4909539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80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288925"/>
            <a:ext cx="8686800" cy="411480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56A58DF-9588-5548-A5DC-1B0EB5E8C3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4D1F1FD-CE1D-E74A-8ED2-8A233C2C2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56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57200" y="1203325"/>
            <a:ext cx="8229600" cy="3200399"/>
          </a:xfrm>
        </p:spPr>
        <p:txBody>
          <a:bodyPr wrap="square" tIns="274320" bIns="274320" anchor="ctr">
            <a:normAutofit/>
          </a:bodyPr>
          <a:lstStyle>
            <a:lvl1pPr>
              <a:defRPr sz="3000"/>
            </a:lvl1pPr>
            <a:lvl2pPr>
              <a:defRPr sz="2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B800DBE-4F51-2C4C-AD40-9C2EF6049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CB4E5BD-B76D-BF4C-B79F-D870DD043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EC9E14-98C0-224A-A1E3-71F96C722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47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ayout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943600" y="2117725"/>
            <a:ext cx="2743200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2802733"/>
            <a:ext cx="2743200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200400" y="2803525"/>
            <a:ext cx="2743200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117725"/>
            <a:ext cx="2743200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3200400" y="2117725"/>
            <a:ext cx="2743200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5943600" y="2803525"/>
            <a:ext cx="2743200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228600" y="1203325"/>
            <a:ext cx="8686800" cy="685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Introductory paragraph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8CB831C-DF99-5D43-848D-6B398EDF3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A1D7849-6C86-384C-9A81-67F843CB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9C2C339E-6A0B-7F44-AEF4-5C4B14E20D55}" type="datetime4">
              <a:rPr lang="en-US" smtClean="0"/>
              <a:t>September 21, 2022</a:t>
            </a:fld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B790D4A-E18D-A24D-BEDC-5D735BF75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33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203325"/>
            <a:ext cx="4114800" cy="3200400"/>
          </a:xfrm>
        </p:spPr>
        <p:txBody>
          <a:bodyPr wrap="square" tIns="274320" rIns="274320" bIns="274320" anchor="ctr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4572001" y="1203325"/>
            <a:ext cx="4114800" cy="3200400"/>
          </a:xfrm>
        </p:spPr>
        <p:txBody>
          <a:bodyPr wrap="square" tIns="274320" rIns="274320" bIns="274320" anchor="ctr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 sz="28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8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20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8B8BF8D-FA64-E748-B688-158D8863C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7D906D3-A3CA-2541-904E-CDF6CCF58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A0986E-9B61-004F-AE05-8C74560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05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1" y="1203326"/>
            <a:ext cx="4336870" cy="767786"/>
          </a:xfrm>
        </p:spPr>
        <p:txBody>
          <a:bodyPr t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28600" y="1203326"/>
            <a:ext cx="4114800" cy="3200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2002670"/>
            <a:ext cx="4336870" cy="2401056"/>
          </a:xfrm>
        </p:spPr>
        <p:txBody>
          <a:bodyPr wrap="square" tIns="91440" bIns="0" anchor="t" anchorCtr="0">
            <a:normAutofit/>
          </a:bodyPr>
          <a:lstStyle>
            <a:lvl1pPr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236D884-99ED-CA42-95A2-B114EF7EF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006B53E-CE36-1147-B60D-CD2B3DCA3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7D33FF9-20D6-DA49-8863-3C84200B6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10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4578530" y="2002670"/>
            <a:ext cx="4336868" cy="2401056"/>
          </a:xfrm>
        </p:spPr>
        <p:txBody>
          <a:bodyPr wrap="square" tIns="91440" rIns="274320" bIns="0" anchor="t" anchorCtr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599" y="1203325"/>
            <a:ext cx="4336869" cy="767787"/>
          </a:xfrm>
        </p:spPr>
        <p:txBody>
          <a:bodyPr tIns="91440" rIns="27432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 hasCustomPrompt="1"/>
          </p:nvPr>
        </p:nvSpPr>
        <p:spPr>
          <a:xfrm>
            <a:off x="228599" y="2002670"/>
            <a:ext cx="4336868" cy="2401056"/>
          </a:xfrm>
        </p:spPr>
        <p:txBody>
          <a:bodyPr wrap="square" tIns="91440" rIns="274320" bIns="0" anchor="t" anchorCtr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2BD4E4C-BE75-854A-82C2-DF7FDD983F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5312" y="1203325"/>
            <a:ext cx="4336869" cy="767787"/>
          </a:xfrm>
        </p:spPr>
        <p:txBody>
          <a:bodyPr tIns="91440" rIns="27432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BA83338-1006-AC4F-AB83-F66A39DFB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CE811CC-47E4-E04B-B650-853FE2337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B9A7323-50E7-A24E-88EF-FF9D70686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58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14599" y="457956"/>
            <a:ext cx="6629400" cy="39457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457956"/>
            <a:ext cx="2057400" cy="3945770"/>
          </a:xfrm>
        </p:spPr>
        <p:txBody>
          <a:bodyPr lIns="91440" rIns="91440" bIns="182880" anchor="ctr" anchorCtr="0">
            <a:normAutofit/>
          </a:bodyPr>
          <a:lstStyle>
            <a:lvl1pPr marL="0" indent="0">
              <a:buFontTx/>
              <a:buNone/>
              <a:defRPr sz="2800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A8BD95-337E-144C-AEB4-D1362399F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F434DF-CFD3-3C49-ACE7-BFDE7376D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5148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76" y="4268199"/>
            <a:ext cx="718431" cy="366691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DATE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837609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4571999" y="457956"/>
            <a:ext cx="4571999" cy="39457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599" y="457956"/>
            <a:ext cx="4114801" cy="3945770"/>
          </a:xfrm>
        </p:spPr>
        <p:txBody>
          <a:bodyPr lIns="91440" rIns="91440" bIns="182880" anchor="ctr" anchorCtr="0">
            <a:normAutofit/>
          </a:bodyPr>
          <a:lstStyle>
            <a:lvl1pPr marL="0" indent="0">
              <a:buFontTx/>
              <a:buNone/>
              <a:defRPr sz="3200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A8BD95-337E-144C-AEB4-D1362399F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F434DF-CFD3-3C49-ACE7-BFDE7376D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778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2B9AD5E-81A0-7443-99D7-EB5DF9EAD9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1D7EB5-A172-F44D-A7FA-AD894F14F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415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C0C12F-D40C-BB43-8124-23F1775CE7AF}"/>
              </a:ext>
            </a:extLst>
          </p:cNvPr>
          <p:cNvSpPr/>
          <p:nvPr userDrawn="1"/>
        </p:nvSpPr>
        <p:spPr>
          <a:xfrm>
            <a:off x="1" y="0"/>
            <a:ext cx="9143999" cy="2987526"/>
          </a:xfrm>
          <a:prstGeom prst="rect">
            <a:avLst/>
          </a:prstGeom>
          <a:gradFill flip="none" rotWithShape="1">
            <a:gsLst>
              <a:gs pos="1000">
                <a:srgbClr val="EA6D00"/>
              </a:gs>
              <a:gs pos="48000">
                <a:srgbClr val="EB8000"/>
              </a:gs>
              <a:gs pos="23000">
                <a:srgbClr val="EA7600"/>
              </a:gs>
              <a:gs pos="99000">
                <a:srgbClr val="ED8B00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019439-53E4-7245-AF6F-5B5C5E53E0CC}"/>
              </a:ext>
            </a:extLst>
          </p:cNvPr>
          <p:cNvSpPr/>
          <p:nvPr userDrawn="1"/>
        </p:nvSpPr>
        <p:spPr>
          <a:xfrm>
            <a:off x="1" y="0"/>
            <a:ext cx="9143999" cy="2987525"/>
          </a:xfrm>
          <a:prstGeom prst="rect">
            <a:avLst/>
          </a:prstGeom>
          <a:gradFill flip="none" rotWithShape="1">
            <a:gsLst>
              <a:gs pos="0">
                <a:srgbClr val="EA6F00"/>
              </a:gs>
              <a:gs pos="48000">
                <a:srgbClr val="EB8000"/>
              </a:gs>
              <a:gs pos="22000">
                <a:srgbClr val="EA7600"/>
              </a:gs>
              <a:gs pos="99000">
                <a:srgbClr val="ED8B00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CB2FBC-FC6E-C645-BE28-0BBB0971B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DA0D459-4E94-5348-9CC3-AF4909539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332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288925"/>
            <a:ext cx="8686800" cy="411480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56A58DF-9588-5548-A5DC-1B0EB5E8C3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4D1F1FD-CE1D-E74A-8ED2-8A233C2C2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1C8054-F36D-BF42-8065-7BB20E3707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297CA55-0917-9C44-A185-F530901EDDDD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849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57200" y="1203325"/>
            <a:ext cx="8229600" cy="3200399"/>
          </a:xfrm>
        </p:spPr>
        <p:txBody>
          <a:bodyPr wrap="square" tIns="274320" bIns="274320" anchor="ctr">
            <a:normAutofit/>
          </a:bodyPr>
          <a:lstStyle>
            <a:lvl1pPr>
              <a:defRPr sz="3000"/>
            </a:lvl1pPr>
            <a:lvl2pPr>
              <a:defRPr sz="2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B800DBE-4F51-2C4C-AD40-9C2EF6049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CB4E5BD-B76D-BF4C-B79F-D870DD043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EC9E14-98C0-224A-A1E3-71F96C722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1614C6-D999-FD49-9936-3631BE47DC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D9541F4-D860-834B-B786-839163FC564F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15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ayout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943600" y="2117725"/>
            <a:ext cx="2743200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2802733"/>
            <a:ext cx="2743200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200400" y="2803525"/>
            <a:ext cx="2743200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117725"/>
            <a:ext cx="2743200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3200400" y="2117725"/>
            <a:ext cx="2743200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5943600" y="2803525"/>
            <a:ext cx="2743200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228600" y="1203325"/>
            <a:ext cx="8686800" cy="685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Introductory paragraph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8CB831C-DF99-5D43-848D-6B398EDF3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A1D7849-6C86-384C-9A81-67F843CB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9C2C339E-6A0B-7F44-AEF4-5C4B14E20D55}" type="datetime4">
              <a:rPr lang="en-US" smtClean="0"/>
              <a:t>September 21, 2022</a:t>
            </a:fld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B790D4A-E18D-A24D-BEDC-5D735BF75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E95B44-24DC-2041-9EEF-EA99F4C56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30C910F-D270-F54B-ADE1-ECE0EE71B371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649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203325"/>
            <a:ext cx="4114800" cy="3200400"/>
          </a:xfrm>
        </p:spPr>
        <p:txBody>
          <a:bodyPr wrap="square" tIns="274320" rIns="274320" bIns="274320" anchor="ctr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4572001" y="1203325"/>
            <a:ext cx="4114800" cy="3200400"/>
          </a:xfrm>
        </p:spPr>
        <p:txBody>
          <a:bodyPr wrap="square" tIns="274320" rIns="274320" bIns="274320" anchor="ctr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8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8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20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8B8BF8D-FA64-E748-B688-158D8863C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7D906D3-A3CA-2541-904E-CDF6CCF58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A0986E-9B61-004F-AE05-8C74560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23B328-E9EC-7B43-A77E-5BAC762A9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8551605-AD03-544E-9659-95CE5F41E0F2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284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1" y="1203326"/>
            <a:ext cx="4336870" cy="767786"/>
          </a:xfrm>
        </p:spPr>
        <p:txBody>
          <a:bodyPr t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28600" y="1203326"/>
            <a:ext cx="4114800" cy="3200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2002670"/>
            <a:ext cx="4336870" cy="2401056"/>
          </a:xfrm>
        </p:spPr>
        <p:txBody>
          <a:bodyPr wrap="square" tIns="91440" bIns="0" anchor="t" anchorCtr="0">
            <a:normAutofit/>
          </a:bodyPr>
          <a:lstStyle>
            <a:lvl1pPr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236D884-99ED-CA42-95A2-B114EF7EF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006B53E-CE36-1147-B60D-CD2B3DCA3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7D33FF9-20D6-DA49-8863-3C84200B6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A26B79-0BA3-D64E-96E6-C47F59CA5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EE02A3C-711C-D44F-895E-9D90D5A6CCC0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665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4578530" y="2002670"/>
            <a:ext cx="4336868" cy="2401056"/>
          </a:xfrm>
        </p:spPr>
        <p:txBody>
          <a:bodyPr wrap="square" tIns="91440" rIns="274320" bIns="0" anchor="t" anchorCtr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599" y="1203325"/>
            <a:ext cx="4336869" cy="767787"/>
          </a:xfrm>
        </p:spPr>
        <p:txBody>
          <a:bodyPr tIns="91440" rIns="27432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 hasCustomPrompt="1"/>
          </p:nvPr>
        </p:nvSpPr>
        <p:spPr>
          <a:xfrm>
            <a:off x="228599" y="2002670"/>
            <a:ext cx="4336868" cy="2401056"/>
          </a:xfrm>
        </p:spPr>
        <p:txBody>
          <a:bodyPr wrap="square" tIns="91440" rIns="274320" bIns="0" anchor="t" anchorCtr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2BD4E4C-BE75-854A-82C2-DF7FDD983F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5312" y="1203325"/>
            <a:ext cx="4336869" cy="767787"/>
          </a:xfrm>
        </p:spPr>
        <p:txBody>
          <a:bodyPr tIns="91440" rIns="27432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BA83338-1006-AC4F-AB83-F66A39DFB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CE811CC-47E4-E04B-B650-853FE2337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B9A7323-50E7-A24E-88EF-FF9D70686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0E95A6-5832-624D-9DAC-721ED449AC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4A9C3C7-422E-6443-8D8F-F0BAFF9C7C45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755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14599" y="457956"/>
            <a:ext cx="6629400" cy="39457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457956"/>
            <a:ext cx="2057400" cy="3945770"/>
          </a:xfrm>
        </p:spPr>
        <p:txBody>
          <a:bodyPr lIns="91440" rIns="91440" bIns="182880" anchor="ctr" anchorCtr="0">
            <a:normAutofit/>
          </a:bodyPr>
          <a:lstStyle>
            <a:lvl1pPr marL="0" indent="0">
              <a:buFontTx/>
              <a:buNone/>
              <a:defRPr sz="2800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A8BD95-337E-144C-AEB4-D1362399F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F434DF-CFD3-3C49-ACE7-BFDE7376D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400318-BECC-6649-BA34-A7032AAD1E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A6B1056-0280-DF45-AA4E-2C0FE97E23D1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5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+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5148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76" y="4268199"/>
            <a:ext cx="718431" cy="36669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DATE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308100" y="4213485"/>
            <a:ext cx="0" cy="45720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605294" y="4213486"/>
            <a:ext cx="1571625" cy="453526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Optional partner logo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496646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4571999" y="457956"/>
            <a:ext cx="4571999" cy="39457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599" y="457956"/>
            <a:ext cx="4114801" cy="3945770"/>
          </a:xfrm>
        </p:spPr>
        <p:txBody>
          <a:bodyPr lIns="91440" rIns="91440" bIns="182880" anchor="ctr" anchorCtr="0">
            <a:normAutofit/>
          </a:bodyPr>
          <a:lstStyle>
            <a:lvl1pPr marL="0" indent="0">
              <a:buFontTx/>
              <a:buNone/>
              <a:defRPr sz="3200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A8BD95-337E-144C-AEB4-D1362399F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F434DF-CFD3-3C49-ACE7-BFDE7376D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4C39EF-C441-1E4F-94AF-895EB0B1A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E61111-C7E4-014F-BC47-7F7C3B3AC535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406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2B9AD5E-81A0-7443-99D7-EB5DF9EAD9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1D7EB5-A172-F44D-A7FA-AD894F14F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AFEEC-F8BF-FF4A-B999-D51CD6DAD6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07292C-B790-294C-8A49-5C83B5C64C6A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139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7C6339-51CD-F446-A389-643087E39CC6}"/>
              </a:ext>
            </a:extLst>
          </p:cNvPr>
          <p:cNvSpPr/>
          <p:nvPr/>
        </p:nvSpPr>
        <p:spPr>
          <a:xfrm>
            <a:off x="1" y="0"/>
            <a:ext cx="9143999" cy="2987525"/>
          </a:xfrm>
          <a:prstGeom prst="rect">
            <a:avLst/>
          </a:prstGeom>
          <a:gradFill flip="none" rotWithShape="1">
            <a:gsLst>
              <a:gs pos="0">
                <a:srgbClr val="EA6F00"/>
              </a:gs>
              <a:gs pos="48000">
                <a:srgbClr val="EB8000"/>
              </a:gs>
              <a:gs pos="22000">
                <a:srgbClr val="EA7600"/>
              </a:gs>
              <a:gs pos="99000">
                <a:srgbClr val="ED8B00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CB2FBC-FC6E-C645-BE28-0BBB0971B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DA0D459-4E94-5348-9CC3-AF4909539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40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288925"/>
            <a:ext cx="8686800" cy="411480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56A58DF-9588-5548-A5DC-1B0EB5E8C3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4D1F1FD-CE1D-E74A-8ED2-8A233C2C2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184C70-7A8E-9647-814F-D747C762A485}"/>
              </a:ext>
            </a:extLst>
          </p:cNvPr>
          <p:cNvSpPr/>
          <p:nvPr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173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57200" y="1203325"/>
            <a:ext cx="8229600" cy="3200399"/>
          </a:xfrm>
        </p:spPr>
        <p:txBody>
          <a:bodyPr wrap="square" tIns="274320" bIns="274320" anchor="ctr">
            <a:normAutofit/>
          </a:bodyPr>
          <a:lstStyle>
            <a:lvl1pPr>
              <a:defRPr sz="3000"/>
            </a:lvl1pPr>
            <a:lvl2pPr>
              <a:defRPr sz="2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B800DBE-4F51-2C4C-AD40-9C2EF6049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CB4E5BD-B76D-BF4C-B79F-D870DD043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EC9E14-98C0-224A-A1E3-71F96C722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275CFF-4AF9-1B41-95B1-4C87E101C6EA}"/>
              </a:ext>
            </a:extLst>
          </p:cNvPr>
          <p:cNvSpPr/>
          <p:nvPr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439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Layout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943600" y="2117725"/>
            <a:ext cx="2743200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2802733"/>
            <a:ext cx="2743200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200400" y="2803525"/>
            <a:ext cx="2743200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117725"/>
            <a:ext cx="2743200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3200400" y="2117725"/>
            <a:ext cx="2743200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5943600" y="2803525"/>
            <a:ext cx="2743200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228600" y="1203325"/>
            <a:ext cx="8686800" cy="685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Introductory paragraph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8CB831C-DF99-5D43-848D-6B398EDF3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A1D7849-6C86-384C-9A81-67F843CB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9C2C339E-6A0B-7F44-AEF4-5C4B14E20D55}" type="datetime4">
              <a:rPr lang="en-US" smtClean="0"/>
              <a:t>September 21, 2022</a:t>
            </a:fld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B790D4A-E18D-A24D-BEDC-5D735BF75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E73C58-3543-E348-8ED9-8F344AC06A8D}"/>
              </a:ext>
            </a:extLst>
          </p:cNvPr>
          <p:cNvSpPr/>
          <p:nvPr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88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203325"/>
            <a:ext cx="4114800" cy="3200400"/>
          </a:xfrm>
        </p:spPr>
        <p:txBody>
          <a:bodyPr wrap="square" tIns="274320" rIns="274320" bIns="274320" anchor="ctr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4572001" y="1203325"/>
            <a:ext cx="4114800" cy="3200400"/>
          </a:xfrm>
        </p:spPr>
        <p:txBody>
          <a:bodyPr wrap="square" tIns="274320" rIns="274320" bIns="274320" anchor="ctr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8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8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20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8B8BF8D-FA64-E748-B688-158D8863C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7D906D3-A3CA-2541-904E-CDF6CCF58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A0986E-9B61-004F-AE05-8C74560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669861-6449-F044-93EA-41F64FCBFAF2}"/>
              </a:ext>
            </a:extLst>
          </p:cNvPr>
          <p:cNvSpPr/>
          <p:nvPr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882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1" y="1203326"/>
            <a:ext cx="4336870" cy="767786"/>
          </a:xfrm>
        </p:spPr>
        <p:txBody>
          <a:bodyPr t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28600" y="1203326"/>
            <a:ext cx="4114800" cy="3200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2002670"/>
            <a:ext cx="4336870" cy="2401056"/>
          </a:xfrm>
        </p:spPr>
        <p:txBody>
          <a:bodyPr wrap="square" tIns="91440" bIns="0" anchor="t" anchorCtr="0">
            <a:normAutofit/>
          </a:bodyPr>
          <a:lstStyle>
            <a:lvl1pPr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236D884-99ED-CA42-95A2-B114EF7EF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006B53E-CE36-1147-B60D-CD2B3DCA3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7D33FF9-20D6-DA49-8863-3C84200B6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AC1831-14ED-0340-9406-B6CCE9725503}"/>
              </a:ext>
            </a:extLst>
          </p:cNvPr>
          <p:cNvSpPr/>
          <p:nvPr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999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4578530" y="2002670"/>
            <a:ext cx="4336868" cy="2401056"/>
          </a:xfrm>
        </p:spPr>
        <p:txBody>
          <a:bodyPr wrap="square" tIns="91440" rIns="274320" bIns="0" anchor="t" anchorCtr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599" y="1203325"/>
            <a:ext cx="4336869" cy="767787"/>
          </a:xfrm>
        </p:spPr>
        <p:txBody>
          <a:bodyPr tIns="91440" rIns="27432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 hasCustomPrompt="1"/>
          </p:nvPr>
        </p:nvSpPr>
        <p:spPr>
          <a:xfrm>
            <a:off x="228599" y="2002670"/>
            <a:ext cx="4336868" cy="2401056"/>
          </a:xfrm>
        </p:spPr>
        <p:txBody>
          <a:bodyPr wrap="square" tIns="91440" rIns="274320" bIns="0" anchor="t" anchorCtr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2BD4E4C-BE75-854A-82C2-DF7FDD983F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5312" y="1203325"/>
            <a:ext cx="4336869" cy="767787"/>
          </a:xfrm>
        </p:spPr>
        <p:txBody>
          <a:bodyPr tIns="91440" rIns="27432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BA83338-1006-AC4F-AB83-F66A39DFB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CE811CC-47E4-E04B-B650-853FE2337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B9A7323-50E7-A24E-88EF-FF9D70686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C30FE7-FC11-2345-88EA-726F1C712BD6}"/>
              </a:ext>
            </a:extLst>
          </p:cNvPr>
          <p:cNvSpPr/>
          <p:nvPr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80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8CB831C-DF99-5D43-848D-6B398EDF3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561482"/>
            <a:ext cx="8686800" cy="414390"/>
          </a:xfrm>
        </p:spPr>
        <p:txBody>
          <a:bodyPr tIns="0" bIns="0" anchor="ctr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B790D4A-E18D-A24D-BEDC-5D735BF75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E95B44-24DC-2041-9EEF-EA99F4C567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30C910F-D270-F54B-ADE1-ECE0EE71B371}"/>
              </a:ext>
            </a:extLst>
          </p:cNvPr>
          <p:cNvSpPr/>
          <p:nvPr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A4D3F-A578-8944-95C1-4EBD331226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8600" y="288924"/>
            <a:ext cx="8686800" cy="272557"/>
          </a:xfrm>
        </p:spPr>
        <p:txBody>
          <a:bodyPr tIns="0" bIns="0" anchor="b">
            <a:normAutofit/>
          </a:bodyPr>
          <a:lstStyle>
            <a:lvl1pPr marL="0" indent="0">
              <a:buFontTx/>
              <a:buNone/>
              <a:defRPr sz="1200" spc="1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64A38B45-4FA8-D944-9030-6752EE4115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0" y="1982934"/>
            <a:ext cx="2743200" cy="591991"/>
          </a:xfrm>
        </p:spPr>
        <p:txBody>
          <a:bodyPr lIns="182880" tIns="91440" rIns="182880" bIns="91440"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150" b="1" cap="all" spc="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BFEBC03F-F091-ED43-A685-F72FBF6401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1982934"/>
            <a:ext cx="2743200" cy="591991"/>
          </a:xfrm>
        </p:spPr>
        <p:txBody>
          <a:bodyPr lIns="182880" tIns="91440" rIns="182880" bIns="91440"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150" b="1" cap="all" spc="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EA3B8C46-D281-1C49-BDF0-52743A6734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00400" y="1982934"/>
            <a:ext cx="2743200" cy="591991"/>
          </a:xfrm>
        </p:spPr>
        <p:txBody>
          <a:bodyPr lIns="182880" tIns="91440" rIns="182880" bIns="91440"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150" b="1" cap="all" spc="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16">
            <a:extLst>
              <a:ext uri="{FF2B5EF4-FFF2-40B4-BE49-F238E27FC236}">
                <a16:creationId xmlns:a16="http://schemas.microsoft.com/office/drawing/2014/main" id="{BD581F66-61FE-EC46-9EA2-B69A607240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574925"/>
            <a:ext cx="2743200" cy="641844"/>
          </a:xfrm>
        </p:spPr>
        <p:txBody>
          <a:bodyPr lIns="182880" tIns="0" rIns="182880" bIns="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6">
            <a:extLst>
              <a:ext uri="{FF2B5EF4-FFF2-40B4-BE49-F238E27FC236}">
                <a16:creationId xmlns:a16="http://schemas.microsoft.com/office/drawing/2014/main" id="{13F6F2F3-DF0D-B34C-93F2-90ED8EA5E9B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08789" y="2574925"/>
            <a:ext cx="2743200" cy="641844"/>
          </a:xfrm>
        </p:spPr>
        <p:txBody>
          <a:bodyPr lIns="182880" tIns="0" rIns="182880" bIns="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16">
            <a:extLst>
              <a:ext uri="{FF2B5EF4-FFF2-40B4-BE49-F238E27FC236}">
                <a16:creationId xmlns:a16="http://schemas.microsoft.com/office/drawing/2014/main" id="{4EDF084A-9BDB-CB45-BDE1-97C72398273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51989" y="2574925"/>
            <a:ext cx="2743200" cy="641844"/>
          </a:xfrm>
        </p:spPr>
        <p:txBody>
          <a:bodyPr lIns="182880" tIns="0" rIns="182880" bIns="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6EA76F-394B-5F49-8318-7A37B3F8C81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5589" y="3216769"/>
            <a:ext cx="5486400" cy="1460005"/>
          </a:xfrm>
        </p:spPr>
        <p:txBody>
          <a:bodyPr tIns="274320" bIns="274320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9B8A028-B085-BF48-8E9C-E382BC8717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554480" y="1340485"/>
            <a:ext cx="548640" cy="5486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F29890EA-481E-8744-9552-3F773F0911FE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4297679" y="1340485"/>
            <a:ext cx="548640" cy="5486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3ED5D9C8-B77F-BE45-832A-AC50EDC7B00B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7040878" y="1340485"/>
            <a:ext cx="548640" cy="5486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8D1AC107-6F5E-0044-B956-CDD1339F6F1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400800" y="3489571"/>
            <a:ext cx="1828800" cy="914400"/>
          </a:xfrm>
        </p:spPr>
        <p:txBody>
          <a:bodyPr lIns="274320" tIns="274320" rIns="274320" bIns="274320">
            <a:norm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A761A46B-D228-994F-8E42-94AFDD772F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56792" y="4783138"/>
            <a:ext cx="2936875" cy="274637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900" i="1" u="sng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952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23903"/>
          </a:xfrm>
          <a:prstGeom prst="rect">
            <a:avLst/>
          </a:prstGeom>
        </p:spPr>
      </p:pic>
      <p:sp>
        <p:nvSpPr>
          <p:cNvPr id="11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344575"/>
            <a:ext cx="4343401" cy="213003"/>
          </a:xfrm>
        </p:spPr>
        <p:txBody>
          <a:bodyPr wrap="square">
            <a:normAutofit/>
          </a:bodyPr>
          <a:lstStyle>
            <a:lvl1pPr marL="0" indent="0">
              <a:buFont typeface="Arial"/>
              <a:buNone/>
              <a:defRPr sz="90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4pPr>
            <a:lvl5pPr marL="18288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DATE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228600" y="3108534"/>
            <a:ext cx="4343400" cy="915247"/>
          </a:xfrm>
        </p:spPr>
        <p:txBody>
          <a:bodyPr wrap="square"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557578"/>
            <a:ext cx="4343400" cy="15509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4444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14599" y="457956"/>
            <a:ext cx="6629400" cy="39457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457956"/>
            <a:ext cx="2057400" cy="3945770"/>
          </a:xfrm>
        </p:spPr>
        <p:txBody>
          <a:bodyPr lIns="91440" rIns="91440" bIns="182880" anchor="ctr" anchorCtr="0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A8BD95-337E-144C-AEB4-D1362399F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F434DF-CFD3-3C49-ACE7-BFDE7376D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35F6C4-B7FA-7D44-BE9C-52E24EFEBB68}"/>
              </a:ext>
            </a:extLst>
          </p:cNvPr>
          <p:cNvSpPr/>
          <p:nvPr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365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Object Fea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4571999" y="457956"/>
            <a:ext cx="4571999" cy="39457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599" y="457956"/>
            <a:ext cx="4114801" cy="3945770"/>
          </a:xfrm>
        </p:spPr>
        <p:txBody>
          <a:bodyPr lIns="91440" rIns="91440" bIns="182880" anchor="ctr" anchorCtr="0">
            <a:normAutofit/>
          </a:bodyPr>
          <a:lstStyle>
            <a:lvl1pPr marL="0" indent="0">
              <a:buFontTx/>
              <a:buNone/>
              <a:defRPr sz="320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A8BD95-337E-144C-AEB4-D1362399F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F434DF-CFD3-3C49-ACE7-BFDE7376D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41CE28-C31C-1E49-B30A-100F2265821C}"/>
              </a:ext>
            </a:extLst>
          </p:cNvPr>
          <p:cNvSpPr/>
          <p:nvPr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607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2B9AD5E-81A0-7443-99D7-EB5DF9EAD9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1D7EB5-A172-F44D-A7FA-AD894F14F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604BBD-E5A5-EC43-8AA1-CC6E2241E01E}"/>
              </a:ext>
            </a:extLst>
          </p:cNvPr>
          <p:cNvSpPr/>
          <p:nvPr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59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7C6339-51CD-F446-A389-643087E39CC6}"/>
              </a:ext>
            </a:extLst>
          </p:cNvPr>
          <p:cNvSpPr/>
          <p:nvPr userDrawn="1"/>
        </p:nvSpPr>
        <p:spPr>
          <a:xfrm>
            <a:off x="4" y="3"/>
            <a:ext cx="9143999" cy="2987525"/>
          </a:xfrm>
          <a:prstGeom prst="rect">
            <a:avLst/>
          </a:prstGeom>
          <a:gradFill flip="none" rotWithShape="1">
            <a:gsLst>
              <a:gs pos="0">
                <a:srgbClr val="EA6F00"/>
              </a:gs>
              <a:gs pos="48000">
                <a:srgbClr val="EB8000"/>
              </a:gs>
              <a:gs pos="22000">
                <a:srgbClr val="EA7600"/>
              </a:gs>
              <a:gs pos="99000">
                <a:srgbClr val="ED8B00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1" y="1285748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192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384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574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767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2E3B010-7C3C-E247-A81E-5DB13B7B28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71609"/>
            <a:ext cx="9144000" cy="281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019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1" y="288925"/>
            <a:ext cx="8686800" cy="411480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192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384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574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767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184C70-7A8E-9647-814F-D747C762A485}"/>
              </a:ext>
            </a:extLst>
          </p:cNvPr>
          <p:cNvSpPr/>
          <p:nvPr userDrawn="1"/>
        </p:nvSpPr>
        <p:spPr>
          <a:xfrm>
            <a:off x="4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827160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57200" y="1203328"/>
            <a:ext cx="8229600" cy="3200399"/>
          </a:xfrm>
        </p:spPr>
        <p:txBody>
          <a:bodyPr wrap="square" tIns="274320" bIns="274320" anchor="ctr">
            <a:normAutofit/>
          </a:bodyPr>
          <a:lstStyle>
            <a:lvl1pPr>
              <a:defRPr sz="3000"/>
            </a:lvl1pPr>
            <a:lvl2pPr>
              <a:defRPr sz="2599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275CFF-4AF9-1B41-95B1-4C87E101C6EA}"/>
              </a:ext>
            </a:extLst>
          </p:cNvPr>
          <p:cNvSpPr/>
          <p:nvPr userDrawn="1"/>
        </p:nvSpPr>
        <p:spPr>
          <a:xfrm>
            <a:off x="4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DE2B44F-6B2E-A848-9335-43B58A9FC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88925"/>
            <a:ext cx="8686800" cy="685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851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ayout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943603" y="2117725"/>
            <a:ext cx="2743199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2" y="2802733"/>
            <a:ext cx="2743199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200403" y="2803525"/>
            <a:ext cx="2743199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2117725"/>
            <a:ext cx="2743199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3200403" y="2117725"/>
            <a:ext cx="2743199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5943603" y="2803525"/>
            <a:ext cx="2743199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228601" y="1203325"/>
            <a:ext cx="8686800" cy="685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Introductory paragraph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8CB831C-DF99-5D43-848D-6B398EDF3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E73C58-3543-E348-8ED9-8F344AC06A8D}"/>
              </a:ext>
            </a:extLst>
          </p:cNvPr>
          <p:cNvSpPr/>
          <p:nvPr userDrawn="1"/>
        </p:nvSpPr>
        <p:spPr>
          <a:xfrm>
            <a:off x="4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147687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203325"/>
            <a:ext cx="4114800" cy="3200400"/>
          </a:xfrm>
        </p:spPr>
        <p:txBody>
          <a:bodyPr wrap="square" tIns="274320" rIns="274320" bIns="274320" anchor="ctr">
            <a:normAutofit/>
          </a:bodyPr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4572001" y="1203325"/>
            <a:ext cx="4114800" cy="3200400"/>
          </a:xfrm>
        </p:spPr>
        <p:txBody>
          <a:bodyPr wrap="square" tIns="274320" rIns="274320" bIns="274320" anchor="ctr">
            <a:normAutofit/>
          </a:bodyPr>
          <a:lstStyle>
            <a:lvl1pPr marL="342895" marR="0" indent="-342895" algn="l" defTabSz="9143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801"/>
            </a:lvl1pPr>
            <a:lvl2pPr marL="742937" marR="0" indent="-285745" algn="l" defTabSz="9143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801"/>
            </a:lvl2pPr>
            <a:lvl3pPr marL="1142980" marR="0" indent="-228596" algn="l" defTabSz="9143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3pPr>
            <a:lvl4pPr marL="1600171" marR="0" indent="-228596" algn="l" defTabSz="9143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2000"/>
            </a:lvl4pPr>
            <a:lvl5pPr marL="2057363" marR="0" indent="-228596" algn="l" defTabSz="9143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A0986E-9B61-004F-AE05-8C74560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669861-6449-F044-93EA-41F64FCBFAF2}"/>
              </a:ext>
            </a:extLst>
          </p:cNvPr>
          <p:cNvSpPr/>
          <p:nvPr userDrawn="1"/>
        </p:nvSpPr>
        <p:spPr>
          <a:xfrm>
            <a:off x="4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20918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4" y="1203326"/>
            <a:ext cx="4336870" cy="767786"/>
          </a:xfrm>
        </p:spPr>
        <p:txBody>
          <a:bodyPr t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28601" y="1203326"/>
            <a:ext cx="4114800" cy="3200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75787B"/>
                </a:solidFill>
              </a:defRPr>
            </a:lvl1pPr>
            <a:lvl2pPr marL="457192" indent="0">
              <a:buFontTx/>
              <a:buNone/>
              <a:defRPr/>
            </a:lvl2pPr>
            <a:lvl3pPr marL="914384" indent="0">
              <a:buFontTx/>
              <a:buNone/>
              <a:defRPr/>
            </a:lvl3pPr>
            <a:lvl4pPr marL="1371574" indent="0">
              <a:buFontTx/>
              <a:buNone/>
              <a:defRPr/>
            </a:lvl4pPr>
            <a:lvl5pPr marL="1828767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2" y="2002670"/>
            <a:ext cx="4336870" cy="2401056"/>
          </a:xfrm>
        </p:spPr>
        <p:txBody>
          <a:bodyPr wrap="square" tIns="91440" bIns="0" anchor="t" anchorCtr="0">
            <a:normAutofit/>
          </a:bodyPr>
          <a:lstStyle>
            <a:lvl1pPr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7D33FF9-20D6-DA49-8863-3C84200B6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AC1831-14ED-0340-9406-B6CCE9725503}"/>
              </a:ext>
            </a:extLst>
          </p:cNvPr>
          <p:cNvSpPr/>
          <p:nvPr userDrawn="1"/>
        </p:nvSpPr>
        <p:spPr>
          <a:xfrm>
            <a:off x="4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976919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4578532" y="2002670"/>
            <a:ext cx="4336868" cy="2401056"/>
          </a:xfrm>
        </p:spPr>
        <p:txBody>
          <a:bodyPr wrap="square" tIns="91440" rIns="274320" bIns="0" anchor="t" anchorCtr="0">
            <a:normAutofit/>
          </a:bodyPr>
          <a:lstStyle>
            <a:lvl1pPr marL="342895" marR="0" indent="-342895" algn="l" defTabSz="9143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400"/>
            </a:lvl1pPr>
            <a:lvl2pPr marL="742937" marR="0" indent="-285745" algn="l" defTabSz="9143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2pPr>
            <a:lvl3pPr marL="1142980" marR="0" indent="-228596" algn="l" defTabSz="9143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3pPr>
            <a:lvl4pPr marL="1600171" marR="0" indent="-228596" algn="l" defTabSz="9143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1800"/>
            </a:lvl4pPr>
            <a:lvl5pPr marL="2057363" marR="0" indent="-228596" algn="l" defTabSz="9143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599" y="1203328"/>
            <a:ext cx="4336869" cy="767787"/>
          </a:xfrm>
        </p:spPr>
        <p:txBody>
          <a:bodyPr tIns="91440" rIns="27432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 hasCustomPrompt="1"/>
          </p:nvPr>
        </p:nvSpPr>
        <p:spPr>
          <a:xfrm>
            <a:off x="228600" y="2002670"/>
            <a:ext cx="4336868" cy="2401056"/>
          </a:xfrm>
        </p:spPr>
        <p:txBody>
          <a:bodyPr wrap="square" tIns="91440" rIns="274320" bIns="0" anchor="t" anchorCtr="0">
            <a:normAutofit/>
          </a:bodyPr>
          <a:lstStyle>
            <a:lvl1pPr marL="342895" marR="0" indent="-342895" algn="l" defTabSz="9143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400"/>
            </a:lvl1pPr>
            <a:lvl2pPr marL="742937" marR="0" indent="-285745" algn="l" defTabSz="9143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2pPr>
            <a:lvl3pPr marL="1142980" marR="0" indent="-228596" algn="l" defTabSz="9143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3pPr>
            <a:lvl4pPr marL="1600171" marR="0" indent="-228596" algn="l" defTabSz="9143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1800"/>
            </a:lvl4pPr>
            <a:lvl5pPr marL="2057363" marR="0" indent="-228596" algn="l" defTabSz="9143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2BD4E4C-BE75-854A-82C2-DF7FDD983F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5312" y="1203328"/>
            <a:ext cx="4336869" cy="767787"/>
          </a:xfrm>
        </p:spPr>
        <p:txBody>
          <a:bodyPr tIns="91440" rIns="27432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B9A7323-50E7-A24E-88EF-FF9D70686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C30FE7-FC11-2345-88EA-726F1C712BD6}"/>
              </a:ext>
            </a:extLst>
          </p:cNvPr>
          <p:cNvSpPr/>
          <p:nvPr userDrawn="1"/>
        </p:nvSpPr>
        <p:spPr>
          <a:xfrm>
            <a:off x="4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88159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59181D-7723-D74F-A921-693AA22C1E39}"/>
              </a:ext>
            </a:extLst>
          </p:cNvPr>
          <p:cNvSpPr/>
          <p:nvPr userDrawn="1"/>
        </p:nvSpPr>
        <p:spPr>
          <a:xfrm>
            <a:off x="1" y="0"/>
            <a:ext cx="9143999" cy="5148263"/>
          </a:xfrm>
          <a:prstGeom prst="rect">
            <a:avLst/>
          </a:prstGeom>
          <a:gradFill flip="none" rotWithShape="1">
            <a:gsLst>
              <a:gs pos="1000">
                <a:srgbClr val="EA6900"/>
              </a:gs>
              <a:gs pos="58000">
                <a:srgbClr val="EB8000"/>
              </a:gs>
              <a:gs pos="29000">
                <a:srgbClr val="EA7600"/>
              </a:gs>
              <a:gs pos="99000">
                <a:srgbClr val="ED8B00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195425" y="3156503"/>
            <a:ext cx="2555272" cy="7854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800" kern="60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Corporate Headquarters</a:t>
            </a:r>
          </a:p>
          <a:p>
            <a:pPr algn="l">
              <a:lnSpc>
                <a:spcPct val="120000"/>
              </a:lnSpc>
            </a:pPr>
            <a:r>
              <a:rPr lang="en-US" sz="800" kern="60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1245 Q</a:t>
            </a:r>
            <a:r>
              <a:rPr lang="en-US" sz="800" kern="600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St. Lincoln, NE 68508</a:t>
            </a:r>
          </a:p>
          <a:p>
            <a:pPr algn="l">
              <a:lnSpc>
                <a:spcPct val="120000"/>
              </a:lnSpc>
            </a:pPr>
            <a:r>
              <a:rPr lang="en-US" sz="800" kern="600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800.388.4264</a:t>
            </a:r>
          </a:p>
          <a:p>
            <a:pPr algn="l">
              <a:lnSpc>
                <a:spcPct val="120000"/>
              </a:lnSpc>
            </a:pPr>
            <a:r>
              <a:rPr lang="en-US" sz="800" kern="600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Local: 402.475.2525</a:t>
            </a:r>
            <a:endParaRPr lang="en-US" sz="800" kern="600" spc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2C7D453-A464-E642-AE83-8FA7075B5C5B}"/>
              </a:ext>
            </a:extLst>
          </p:cNvPr>
          <p:cNvSpPr txBox="1">
            <a:spLocks/>
          </p:cNvSpPr>
          <p:nvPr userDrawn="1"/>
        </p:nvSpPr>
        <p:spPr>
          <a:xfrm>
            <a:off x="195425" y="4723943"/>
            <a:ext cx="2555272" cy="209801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100"/>
              </a:lnSpc>
            </a:pPr>
            <a:r>
              <a:rPr lang="en-US" sz="400" kern="600" spc="0">
                <a:solidFill>
                  <a:schemeClr val="bg1"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10.20.1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71122D-5F91-C54E-8DC8-D47750EF35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425" y="2462558"/>
            <a:ext cx="1674650" cy="48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457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14599" y="457956"/>
            <a:ext cx="6629400" cy="39457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192" indent="0">
              <a:buFontTx/>
              <a:buNone/>
              <a:defRPr/>
            </a:lvl2pPr>
            <a:lvl3pPr marL="914384" indent="0">
              <a:buFontTx/>
              <a:buNone/>
              <a:defRPr/>
            </a:lvl3pPr>
            <a:lvl4pPr marL="1371574" indent="0">
              <a:buFontTx/>
              <a:buNone/>
              <a:defRPr/>
            </a:lvl4pPr>
            <a:lvl5pPr marL="1828767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599" y="457956"/>
            <a:ext cx="2057400" cy="3945770"/>
          </a:xfrm>
        </p:spPr>
        <p:txBody>
          <a:bodyPr lIns="91440" rIns="91440" bIns="182880" anchor="ctr" anchorCtr="0">
            <a:normAutofit/>
          </a:bodyPr>
          <a:lstStyle>
            <a:lvl1pPr marL="0" indent="0">
              <a:buFontTx/>
              <a:buNone/>
              <a:defRPr sz="2801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192" indent="0">
              <a:buFontTx/>
              <a:buNone/>
              <a:defRPr/>
            </a:lvl2pPr>
            <a:lvl3pPr marL="914384" indent="0">
              <a:buFontTx/>
              <a:buNone/>
              <a:defRPr/>
            </a:lvl3pPr>
            <a:lvl4pPr marL="1371574" indent="0">
              <a:buFontTx/>
              <a:buNone/>
              <a:defRPr/>
            </a:lvl4pPr>
            <a:lvl5pPr marL="1828767" indent="0">
              <a:buFontTx/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35F6C4-B7FA-7D44-BE9C-52E24EFEBB68}"/>
              </a:ext>
            </a:extLst>
          </p:cNvPr>
          <p:cNvSpPr/>
          <p:nvPr userDrawn="1"/>
        </p:nvSpPr>
        <p:spPr>
          <a:xfrm>
            <a:off x="4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112547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4572001" y="457956"/>
            <a:ext cx="4571999" cy="39457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192" indent="0">
              <a:buFontTx/>
              <a:buNone/>
              <a:defRPr/>
            </a:lvl2pPr>
            <a:lvl3pPr marL="914384" indent="0">
              <a:buFontTx/>
              <a:buNone/>
              <a:defRPr/>
            </a:lvl3pPr>
            <a:lvl4pPr marL="1371574" indent="0">
              <a:buFontTx/>
              <a:buNone/>
              <a:defRPr/>
            </a:lvl4pPr>
            <a:lvl5pPr marL="1828767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1" y="457956"/>
            <a:ext cx="4114801" cy="3945770"/>
          </a:xfrm>
        </p:spPr>
        <p:txBody>
          <a:bodyPr lIns="91440" rIns="91440" bIns="182880" anchor="ctr" anchorCtr="0">
            <a:normAutofit/>
          </a:bodyPr>
          <a:lstStyle>
            <a:lvl1pPr marL="0" indent="0">
              <a:buFontTx/>
              <a:buNone/>
              <a:defRPr sz="3200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192" indent="0">
              <a:buFontTx/>
              <a:buNone/>
              <a:defRPr/>
            </a:lvl2pPr>
            <a:lvl3pPr marL="914384" indent="0">
              <a:buFontTx/>
              <a:buNone/>
              <a:defRPr/>
            </a:lvl3pPr>
            <a:lvl4pPr marL="1371574" indent="0">
              <a:buFontTx/>
              <a:buNone/>
              <a:defRPr/>
            </a:lvl4pPr>
            <a:lvl5pPr marL="1828767" indent="0">
              <a:buFontTx/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41CE28-C31C-1E49-B30A-100F2265821C}"/>
              </a:ext>
            </a:extLst>
          </p:cNvPr>
          <p:cNvSpPr/>
          <p:nvPr userDrawn="1"/>
        </p:nvSpPr>
        <p:spPr>
          <a:xfrm>
            <a:off x="4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301512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604BBD-E5A5-EC43-8AA1-CC6E2241E01E}"/>
              </a:ext>
            </a:extLst>
          </p:cNvPr>
          <p:cNvSpPr/>
          <p:nvPr userDrawn="1"/>
        </p:nvSpPr>
        <p:spPr>
          <a:xfrm>
            <a:off x="4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256535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E75370-EF20-483C-B0E8-2DC2F61B6499}"/>
              </a:ext>
            </a:extLst>
          </p:cNvPr>
          <p:cNvSpPr/>
          <p:nvPr userDrawn="1"/>
        </p:nvSpPr>
        <p:spPr>
          <a:xfrm>
            <a:off x="0" y="0"/>
            <a:ext cx="9144000" cy="5148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321668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298752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B4DDC87B-77C3-E242-9D54-C384D44412E7}" type="datetime4">
              <a:rPr lang="en-US" smtClean="0"/>
              <a:t>September 21, 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533155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82BF8D61-191F-9C40-AECE-FD33941FB8A4}" type="datetime4">
              <a:rPr lang="en-US" smtClean="0"/>
              <a:t>September 21, 2022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79"/>
            <a:ext cx="8686800" cy="429768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9397946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t>September 21, 2022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9" y="1089873"/>
            <a:ext cx="8686800" cy="3383280"/>
          </a:xfrm>
        </p:spPr>
        <p:txBody>
          <a:bodyPr wrap="square" t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3523875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1FD8F118-E09D-6D45-8AFC-B5D672E26A81}" type="datetime4">
              <a:rPr lang="en-US" smtClean="0"/>
              <a:t>September 21, 2022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8" y="1089873"/>
            <a:ext cx="4343402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4572000" y="1089873"/>
            <a:ext cx="4343399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1977259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0" y="1239592"/>
            <a:ext cx="4336869" cy="731520"/>
          </a:xfrm>
        </p:spPr>
        <p:txBody>
          <a:bodyPr tIns="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35134" y="1239592"/>
            <a:ext cx="4108268" cy="323080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709091E4-FB5F-7049-9A67-D7E8428248AD}" type="datetime4">
              <a:rPr lang="en-US" smtClean="0"/>
              <a:t>September 21, 2022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9750974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01DC-D023-2444-AC1B-7B91572F9D6B}" type="datetime4">
              <a:rPr lang="en-US" smtClean="0"/>
              <a:t>September 21, 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8530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599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/>
          </p:nvPr>
        </p:nvSpPr>
        <p:spPr>
          <a:xfrm>
            <a:off x="228599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0351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228600" y="2573338"/>
            <a:ext cx="4343400" cy="1868487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974726"/>
            <a:ext cx="43434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200" baseline="0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A493284-F667-B947-A4E1-EDF448B21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9C2C339E-6A0B-7F44-AEF4-5C4B14E20D55}" type="datetime4">
              <a:rPr lang="en-US" smtClean="0"/>
              <a:t>September 21, 2022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92A0FC6-8A68-9546-AC22-A39A4E0CC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98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08071" y="544848"/>
            <a:ext cx="6635928" cy="37683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2" y="544848"/>
            <a:ext cx="2031998" cy="3768390"/>
          </a:xfrm>
        </p:spPr>
        <p:txBody>
          <a:bodyPr lIns="0" rIns="0" bIns="182880"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9213841-CD5A-4249-8813-613F81D2C9F0}" type="datetime4">
              <a:rPr lang="en-US" smtClean="0"/>
              <a:t>September 21, 2022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18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FE2E3E36-2CC1-8640-A7F2-D0D5413DD431}" type="datetime4">
              <a:rPr lang="en-US" smtClean="0"/>
              <a:t>September 21, 2022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103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4578530" y="2002670"/>
            <a:ext cx="4336868" cy="2401056"/>
          </a:xfrm>
        </p:spPr>
        <p:txBody>
          <a:bodyPr wrap="square" tIns="91440" rIns="274320" bIns="0" anchor="t" anchorCtr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599" y="1203325"/>
            <a:ext cx="4336869" cy="767787"/>
          </a:xfrm>
        </p:spPr>
        <p:txBody>
          <a:bodyPr tIns="91440" rIns="27432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 hasCustomPrompt="1"/>
          </p:nvPr>
        </p:nvSpPr>
        <p:spPr>
          <a:xfrm>
            <a:off x="228599" y="2002670"/>
            <a:ext cx="4336868" cy="2401056"/>
          </a:xfrm>
        </p:spPr>
        <p:txBody>
          <a:bodyPr wrap="square" tIns="91440" rIns="274320" bIns="0" anchor="t" anchorCtr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2BD4E4C-BE75-854A-82C2-DF7FDD983F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5312" y="1203325"/>
            <a:ext cx="4336869" cy="767787"/>
          </a:xfrm>
        </p:spPr>
        <p:txBody>
          <a:bodyPr tIns="91440" rIns="27432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BA83338-1006-AC4F-AB83-F66A39DFB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CE811CC-47E4-E04B-B650-853FE2337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B9A7323-50E7-A24E-88EF-FF9D70686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070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7C6339-51CD-F446-A389-643087E39CC6}"/>
              </a:ext>
            </a:extLst>
          </p:cNvPr>
          <p:cNvSpPr/>
          <p:nvPr userDrawn="1"/>
        </p:nvSpPr>
        <p:spPr>
          <a:xfrm>
            <a:off x="1" y="0"/>
            <a:ext cx="9143999" cy="2987525"/>
          </a:xfrm>
          <a:prstGeom prst="rect">
            <a:avLst/>
          </a:prstGeom>
          <a:gradFill flip="none" rotWithShape="1">
            <a:gsLst>
              <a:gs pos="0">
                <a:srgbClr val="EA6F00"/>
              </a:gs>
              <a:gs pos="48000">
                <a:srgbClr val="EB8000"/>
              </a:gs>
              <a:gs pos="22000">
                <a:srgbClr val="EA7600"/>
              </a:gs>
              <a:gs pos="99000">
                <a:srgbClr val="ED8B00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CB2FBC-FC6E-C645-BE28-0BBB0971B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DA0D459-4E94-5348-9CC3-AF4909539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798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288925"/>
            <a:ext cx="8686800" cy="411480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56A58DF-9588-5548-A5DC-1B0EB5E8C3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4D1F1FD-CE1D-E74A-8ED2-8A233C2C2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184C70-7A8E-9647-814F-D747C762A485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409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57200" y="1203325"/>
            <a:ext cx="8229600" cy="3200399"/>
          </a:xfrm>
        </p:spPr>
        <p:txBody>
          <a:bodyPr wrap="square" tIns="274320" bIns="274320" anchor="ctr">
            <a:normAutofit/>
          </a:bodyPr>
          <a:lstStyle>
            <a:lvl1pPr>
              <a:defRPr sz="3000"/>
            </a:lvl1pPr>
            <a:lvl2pPr>
              <a:defRPr sz="2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B800DBE-4F51-2C4C-AD40-9C2EF6049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CB4E5BD-B76D-BF4C-B79F-D870DD043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EC9E14-98C0-224A-A1E3-71F96C722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275CFF-4AF9-1B41-95B1-4C87E101C6EA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192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ayout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943600" y="2117725"/>
            <a:ext cx="2743200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2802733"/>
            <a:ext cx="2743200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200400" y="2803525"/>
            <a:ext cx="2743200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117725"/>
            <a:ext cx="2743200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3200400" y="2117725"/>
            <a:ext cx="2743200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5943600" y="2803525"/>
            <a:ext cx="2743200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228600" y="1203325"/>
            <a:ext cx="8686800" cy="685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Introductory paragraph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8CB831C-DF99-5D43-848D-6B398EDF3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A1D7849-6C86-384C-9A81-67F843CB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9C2C339E-6A0B-7F44-AEF4-5C4B14E20D55}" type="datetime4">
              <a:rPr lang="en-US" smtClean="0"/>
              <a:t>September 21, 2022</a:t>
            </a:fld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B790D4A-E18D-A24D-BEDC-5D735BF75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E73C58-3543-E348-8ED9-8F344AC06A8D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117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203325"/>
            <a:ext cx="4114800" cy="3200400"/>
          </a:xfrm>
        </p:spPr>
        <p:txBody>
          <a:bodyPr wrap="square" tIns="274320" rIns="274320" bIns="274320" anchor="ctr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4572001" y="1203325"/>
            <a:ext cx="4114800" cy="3200400"/>
          </a:xfrm>
        </p:spPr>
        <p:txBody>
          <a:bodyPr wrap="square" tIns="274320" rIns="274320" bIns="274320" anchor="ctr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8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8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20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8B8BF8D-FA64-E748-B688-158D8863C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7D906D3-A3CA-2541-904E-CDF6CCF58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A0986E-9B61-004F-AE05-8C74560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669861-6449-F044-93EA-41F64FCBFAF2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518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1" y="1203326"/>
            <a:ext cx="4336870" cy="767786"/>
          </a:xfrm>
        </p:spPr>
        <p:txBody>
          <a:bodyPr t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28600" y="1203326"/>
            <a:ext cx="4114800" cy="3200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2002670"/>
            <a:ext cx="4336870" cy="2401056"/>
          </a:xfrm>
        </p:spPr>
        <p:txBody>
          <a:bodyPr wrap="square" tIns="91440" bIns="0" anchor="t" anchorCtr="0">
            <a:normAutofit/>
          </a:bodyPr>
          <a:lstStyle>
            <a:lvl1pPr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236D884-99ED-CA42-95A2-B114EF7EF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006B53E-CE36-1147-B60D-CD2B3DCA3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7D33FF9-20D6-DA49-8863-3C84200B6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AC1831-14ED-0340-9406-B6CCE9725503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469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4578530" y="2002670"/>
            <a:ext cx="4336868" cy="2401056"/>
          </a:xfrm>
        </p:spPr>
        <p:txBody>
          <a:bodyPr wrap="square" tIns="91440" rIns="274320" bIns="0" anchor="t" anchorCtr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599" y="1203325"/>
            <a:ext cx="4336869" cy="767787"/>
          </a:xfrm>
        </p:spPr>
        <p:txBody>
          <a:bodyPr tIns="91440" rIns="27432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 hasCustomPrompt="1"/>
          </p:nvPr>
        </p:nvSpPr>
        <p:spPr>
          <a:xfrm>
            <a:off x="228599" y="2002670"/>
            <a:ext cx="4336868" cy="2401056"/>
          </a:xfrm>
        </p:spPr>
        <p:txBody>
          <a:bodyPr wrap="square" tIns="91440" rIns="274320" bIns="0" anchor="t" anchorCtr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2BD4E4C-BE75-854A-82C2-DF7FDD983F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5312" y="1203325"/>
            <a:ext cx="4336869" cy="767787"/>
          </a:xfrm>
        </p:spPr>
        <p:txBody>
          <a:bodyPr tIns="91440" rIns="27432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BA83338-1006-AC4F-AB83-F66A39DFB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CE811CC-47E4-E04B-B650-853FE2337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B9A7323-50E7-A24E-88EF-FF9D70686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C30FE7-FC11-2345-88EA-726F1C712BD6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thoscro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0" t="16335" b="7946"/>
          <a:stretch/>
        </p:blipFill>
        <p:spPr>
          <a:xfrm>
            <a:off x="0" y="177800"/>
            <a:ext cx="9143999" cy="4970462"/>
          </a:xfrm>
          <a:prstGeom prst="rect">
            <a:avLst/>
          </a:prstGeom>
        </p:spPr>
      </p:pic>
      <p:sp>
        <p:nvSpPr>
          <p:cNvPr id="7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228600" y="3032334"/>
            <a:ext cx="4343400" cy="915247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481378"/>
            <a:ext cx="4343400" cy="15509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5007" y="4763194"/>
            <a:ext cx="439095" cy="284333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A493284-F667-B947-A4E1-EDF448B21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9C2C339E-6A0B-7F44-AEF4-5C4B14E20D55}" type="datetime4">
              <a:rPr lang="en-US" smtClean="0"/>
              <a:t>September 21, 2022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92A0FC6-8A68-9546-AC22-A39A4E0CC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8CB831C-DF99-5D43-848D-6B398EDF3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561482"/>
            <a:ext cx="8686800" cy="414390"/>
          </a:xfrm>
        </p:spPr>
        <p:txBody>
          <a:bodyPr tIns="0" bIns="0" anchor="ctr"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B790D4A-E18D-A24D-BEDC-5D735BF75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E95B44-24DC-2041-9EEF-EA99F4C56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30C910F-D270-F54B-ADE1-ECE0EE71B371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A4D3F-A578-8944-95C1-4EBD331226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8600" y="288924"/>
            <a:ext cx="8686800" cy="272557"/>
          </a:xfrm>
        </p:spPr>
        <p:txBody>
          <a:bodyPr tIns="0" bIns="0" anchor="b">
            <a:normAutofit/>
          </a:bodyPr>
          <a:lstStyle>
            <a:lvl1pPr marL="0" indent="0">
              <a:buFontTx/>
              <a:buNone/>
              <a:defRPr sz="1200" spc="100" baseline="0">
                <a:solidFill>
                  <a:schemeClr val="bg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64A38B45-4FA8-D944-9030-6752EE4115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0" y="1982934"/>
            <a:ext cx="2743200" cy="591991"/>
          </a:xfrm>
        </p:spPr>
        <p:txBody>
          <a:bodyPr lIns="182880" tIns="91440" rIns="182880" bIns="91440"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150" b="1" cap="all" spc="50" baseline="0">
                <a:solidFill>
                  <a:schemeClr val="accent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BFEBC03F-F091-ED43-A685-F72FBF6401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1982934"/>
            <a:ext cx="2743200" cy="591991"/>
          </a:xfrm>
        </p:spPr>
        <p:txBody>
          <a:bodyPr lIns="182880" tIns="91440" rIns="182880" bIns="91440"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150" b="1" cap="all" spc="50" baseline="0">
                <a:solidFill>
                  <a:schemeClr val="accent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EA3B8C46-D281-1C49-BDF0-52743A6734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00400" y="1982934"/>
            <a:ext cx="2743200" cy="591991"/>
          </a:xfrm>
        </p:spPr>
        <p:txBody>
          <a:bodyPr lIns="182880" tIns="91440" rIns="182880" bIns="91440"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150" b="1" cap="all" spc="50" baseline="0">
                <a:solidFill>
                  <a:schemeClr val="accent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43" name="Text Placeholder 16">
            <a:extLst>
              <a:ext uri="{FF2B5EF4-FFF2-40B4-BE49-F238E27FC236}">
                <a16:creationId xmlns:a16="http://schemas.microsoft.com/office/drawing/2014/main" id="{BD581F66-61FE-EC46-9EA2-B69A607240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574925"/>
            <a:ext cx="2743200" cy="641844"/>
          </a:xfrm>
        </p:spPr>
        <p:txBody>
          <a:bodyPr lIns="182880" tIns="0" rIns="182880" bIns="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44" name="Text Placeholder 16">
            <a:extLst>
              <a:ext uri="{FF2B5EF4-FFF2-40B4-BE49-F238E27FC236}">
                <a16:creationId xmlns:a16="http://schemas.microsoft.com/office/drawing/2014/main" id="{13F6F2F3-DF0D-B34C-93F2-90ED8EA5E9B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08789" y="2574925"/>
            <a:ext cx="2743200" cy="641844"/>
          </a:xfrm>
        </p:spPr>
        <p:txBody>
          <a:bodyPr lIns="182880" tIns="0" rIns="182880" bIns="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45" name="Text Placeholder 16">
            <a:extLst>
              <a:ext uri="{FF2B5EF4-FFF2-40B4-BE49-F238E27FC236}">
                <a16:creationId xmlns:a16="http://schemas.microsoft.com/office/drawing/2014/main" id="{4EDF084A-9BDB-CB45-BDE1-97C72398273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51989" y="2574925"/>
            <a:ext cx="2743200" cy="641844"/>
          </a:xfrm>
        </p:spPr>
        <p:txBody>
          <a:bodyPr lIns="182880" tIns="0" rIns="182880" bIns="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6EA76F-394B-5F49-8318-7A37B3F8C81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5589" y="3216769"/>
            <a:ext cx="5486400" cy="1460005"/>
          </a:xfrm>
        </p:spPr>
        <p:txBody>
          <a:bodyPr tIns="274320" bIns="274320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>
                <a:latin typeface="Georgia" panose="02040502050405020303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9B8A028-B085-BF48-8E9C-E382BC8717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554480" y="1340485"/>
            <a:ext cx="548640" cy="5486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F29890EA-481E-8744-9552-3F773F0911FE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4297679" y="1340485"/>
            <a:ext cx="548640" cy="5486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3ED5D9C8-B77F-BE45-832A-AC50EDC7B00B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7040878" y="1340485"/>
            <a:ext cx="548640" cy="5486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8D1AC107-6F5E-0044-B956-CDD1339F6F1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400800" y="3489571"/>
            <a:ext cx="1828800" cy="914400"/>
          </a:xfrm>
        </p:spPr>
        <p:txBody>
          <a:bodyPr lIns="274320" tIns="274320" rIns="274320" bIns="274320">
            <a:norm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A761A46B-D228-994F-8E42-94AFDD772F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56792" y="4783138"/>
            <a:ext cx="2936875" cy="274637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900" i="1" u="sng">
                <a:solidFill>
                  <a:schemeClr val="accent2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98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14599" y="457956"/>
            <a:ext cx="6629400" cy="39457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457956"/>
            <a:ext cx="2057400" cy="3945770"/>
          </a:xfrm>
        </p:spPr>
        <p:txBody>
          <a:bodyPr lIns="91440" rIns="91440" bIns="182880" anchor="ctr" anchorCtr="0">
            <a:normAutofit/>
          </a:bodyPr>
          <a:lstStyle>
            <a:lvl1pPr marL="0" indent="0">
              <a:buFontTx/>
              <a:buNone/>
              <a:defRPr sz="2800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A8BD95-337E-144C-AEB4-D1362399F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F434DF-CFD3-3C49-ACE7-BFDE7376D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35F6C4-B7FA-7D44-BE9C-52E24EFEBB68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867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4571999" y="457956"/>
            <a:ext cx="4571999" cy="39457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599" y="457956"/>
            <a:ext cx="4114801" cy="3945770"/>
          </a:xfrm>
        </p:spPr>
        <p:txBody>
          <a:bodyPr lIns="91440" rIns="91440" bIns="182880" anchor="ctr" anchorCtr="0">
            <a:normAutofit/>
          </a:bodyPr>
          <a:lstStyle>
            <a:lvl1pPr marL="0" indent="0">
              <a:buFontTx/>
              <a:buNone/>
              <a:defRPr sz="3200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A8BD95-337E-144C-AEB4-D1362399F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F434DF-CFD3-3C49-ACE7-BFDE7376D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41CE28-C31C-1E49-B30A-100F2265821C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883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2B9AD5E-81A0-7443-99D7-EB5DF9EAD9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1D7EB5-A172-F44D-A7FA-AD894F14F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604BBD-E5A5-EC43-8AA1-CC6E2241E01E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691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tIns="0" rIns="0" bIns="0" anchor="ctr" anchorCtr="0"/>
          <a:lstStyle/>
          <a:p>
            <a:r>
              <a:rPr lang="en-US"/>
              <a:t>Click to edit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tIns="0" rIns="0" bIns="0"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r>
              <a:rPr lang="en-US">
                <a:cs typeface="Arial" panose="020B0604020202020204" pitchFamily="34" charset="0"/>
              </a:rPr>
              <a:t>	© NRC Health	</a:t>
            </a:r>
            <a:fld id="{979F391A-5BD9-5F4C-89DD-9082DDC9CD4E}" type="slidenum">
              <a:rPr lang="en-US" smtClean="0"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4467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ulti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663D87-147E-2B4A-B0C3-93DB0A76B8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622872"/>
            <a:ext cx="7859712" cy="1024953"/>
          </a:xfrm>
        </p:spPr>
        <p:txBody>
          <a:bodyPr tIns="9144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latin typeface="Georgia" panose="02040502050405020303" pitchFamily="18" charset="0"/>
              </a:defRPr>
            </a:lvl1pPr>
            <a:lvl2pPr marL="342900" indent="0">
              <a:buFontTx/>
              <a:buNone/>
              <a:defRPr sz="2800">
                <a:latin typeface="Georgia" panose="02040502050405020303" pitchFamily="18" charset="0"/>
              </a:defRPr>
            </a:lvl2pPr>
            <a:lvl3pPr marL="687388" indent="0">
              <a:buFontTx/>
              <a:buNone/>
              <a:defRPr sz="2800">
                <a:latin typeface="Georgia" panose="02040502050405020303" pitchFamily="18" charset="0"/>
              </a:defRPr>
            </a:lvl3pPr>
            <a:lvl4pPr marL="1031875" indent="0">
              <a:buFontTx/>
              <a:buNone/>
              <a:defRPr sz="2800">
                <a:latin typeface="Georgia" panose="02040502050405020303" pitchFamily="18" charset="0"/>
              </a:defRPr>
            </a:lvl4pPr>
            <a:lvl5pPr marL="1376363" indent="0">
              <a:buFontTx/>
              <a:buNone/>
              <a:defRPr sz="28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text</a:t>
            </a:r>
            <a:br>
              <a:rPr lang="en-US"/>
            </a:br>
            <a:r>
              <a:rPr lang="en-US"/>
              <a:t>(Use this layout for multi-line titles)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3" y="1979893"/>
            <a:ext cx="7859713" cy="2383417"/>
          </a:xfrm>
        </p:spPr>
        <p:txBody>
          <a:bodyPr tIns="0" rIns="0" bIns="91440" anchor="ctr" anchorCtr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r>
              <a:rPr lang="en-US">
                <a:cs typeface="Arial" panose="020B0604020202020204" pitchFamily="34" charset="0"/>
              </a:rPr>
              <a:t>	© NRC Health	</a:t>
            </a:r>
            <a:fld id="{979F391A-5BD9-5F4C-89DD-9082DDC9CD4E}" type="slidenum">
              <a:rPr lang="en-US" smtClean="0"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28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8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multi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3674FF4-E273-7B4A-90E4-CF31C1304C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5530" y="697338"/>
            <a:ext cx="1005840" cy="993775"/>
          </a:xfrm>
          <a:prstGeom prst="roundRect">
            <a:avLst>
              <a:gd name="adj" fmla="val 6124"/>
            </a:avLst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3" y="1985818"/>
            <a:ext cx="7859714" cy="2383417"/>
          </a:xfrm>
        </p:spPr>
        <p:txBody>
          <a:bodyPr tIns="0" rIns="0" bIns="91440" anchor="ctr" anchorCtr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r>
              <a:rPr lang="en-US">
                <a:cs typeface="Arial" panose="020B0604020202020204" pitchFamily="34" charset="0"/>
              </a:rPr>
              <a:t>	© NRC Health	</a:t>
            </a:r>
            <a:fld id="{979F391A-5BD9-5F4C-89DD-9082DDC9CD4E}" type="slidenum">
              <a:rPr lang="en-US" smtClean="0"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2D7450-5E38-2B4C-A558-11B7EE8A3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1270" y="616521"/>
            <a:ext cx="6469306" cy="622876"/>
          </a:xfrm>
        </p:spPr>
        <p:txBody>
          <a:bodyPr/>
          <a:lstStyle/>
          <a:p>
            <a:r>
              <a:rPr lang="en-US"/>
              <a:t>Click to edit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0E521E-1063-614D-8CC9-6404C8591F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1266" y="1239398"/>
            <a:ext cx="6469307" cy="408427"/>
          </a:xfrm>
        </p:spPr>
        <p:txBody>
          <a:bodyPr bIns="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342900" indent="0">
              <a:buNone/>
              <a:defRPr sz="1000" b="1"/>
            </a:lvl2pPr>
            <a:lvl3pPr marL="685800" indent="0">
              <a:buNone/>
              <a:defRPr sz="1000" b="1"/>
            </a:lvl3pPr>
            <a:lvl4pPr marL="1028700" indent="0">
              <a:buNone/>
              <a:defRPr sz="1000" b="1"/>
            </a:lvl4pPr>
            <a:lvl5pPr marL="1371600" indent="0">
              <a:buNone/>
              <a:defRPr sz="1000" b="1"/>
            </a:lvl5pPr>
          </a:lstStyle>
          <a:p>
            <a:pPr lvl="0"/>
            <a:r>
              <a:rPr lang="en-US"/>
              <a:t>Click to edit text</a:t>
            </a:r>
          </a:p>
          <a:p>
            <a:pPr lvl="0"/>
            <a:r>
              <a:rPr lang="en-US"/>
              <a:t>Click to edit text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247C7FC7-9FC9-634E-B313-EE017D171771}"/>
              </a:ext>
            </a:extLst>
          </p:cNvPr>
          <p:cNvSpPr/>
          <p:nvPr/>
        </p:nvSpPr>
        <p:spPr>
          <a:xfrm>
            <a:off x="462119" y="779028"/>
            <a:ext cx="1172662" cy="833316"/>
          </a:xfrm>
          <a:prstGeom prst="roundRect">
            <a:avLst>
              <a:gd name="adj" fmla="val 5077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32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8">
          <p15:clr>
            <a:srgbClr val="FBAE40"/>
          </p15:clr>
        </p15:guide>
        <p15:guide id="2" orient="horz" pos="1248">
          <p15:clr>
            <a:srgbClr val="FBAE40"/>
          </p15:clr>
        </p15:guide>
        <p15:guide id="3" orient="horz" pos="2778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r>
              <a:rPr lang="en-US">
                <a:cs typeface="Arial" panose="020B0604020202020204" pitchFamily="34" charset="0"/>
              </a:rPr>
              <a:t>	© NRC Health	</a:t>
            </a:r>
            <a:fld id="{979F391A-5BD9-5F4C-89DD-9082DDC9CD4E}" type="slidenum">
              <a:rPr lang="en-US" smtClean="0"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F159DA5-EA72-404A-960D-7E9F20667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3352521"/>
            <a:ext cx="7498114" cy="91399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>
                    <a:lumMod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DDDA246-F07E-8548-A931-1A20635FAC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4513" y="1593018"/>
            <a:ext cx="7504465" cy="1739243"/>
          </a:xfrm>
        </p:spPr>
        <p:txBody>
          <a:bodyPr bIns="0" anchor="b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60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0058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862" y="1447800"/>
            <a:ext cx="3739423" cy="2914650"/>
          </a:xfrm>
        </p:spPr>
        <p:txBody>
          <a:bodyPr tIns="0" rIns="0" bIns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1152" y="1447800"/>
            <a:ext cx="3739423" cy="2914650"/>
          </a:xfrm>
        </p:spPr>
        <p:txBody>
          <a:bodyPr tIns="0" rIns="0" bIns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5760" y="4736402"/>
            <a:ext cx="2320290" cy="4118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36402"/>
            <a:ext cx="3086100" cy="4118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r>
              <a:rPr lang="en-US">
                <a:cs typeface="Arial" panose="020B0604020202020204" pitchFamily="34" charset="0"/>
              </a:rPr>
              <a:t>	© NRC Health	</a:t>
            </a:r>
            <a:fld id="{979F391A-5BD9-5F4C-89DD-9082DDC9CD4E}" type="slidenum">
              <a:rPr lang="en-US" smtClean="0"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441C27-3BE2-F04D-BDEC-C7FA863B5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16521"/>
            <a:ext cx="7859713" cy="622876"/>
          </a:xfrm>
        </p:spPr>
        <p:txBody>
          <a:bodyPr/>
          <a:lstStyle/>
          <a:p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2695617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65760" y="4736402"/>
            <a:ext cx="2320290" cy="4118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36402"/>
            <a:ext cx="3086100" cy="4118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r>
              <a:rPr lang="en-US">
                <a:cs typeface="Arial" panose="020B0604020202020204" pitchFamily="34" charset="0"/>
              </a:rPr>
              <a:t>	© NRC Health	</a:t>
            </a:r>
            <a:fld id="{979F391A-5BD9-5F4C-89DD-9082DDC9CD4E}" type="slidenum">
              <a:rPr lang="en-US" smtClean="0"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B871932-A0EF-3E4C-9891-0444B7B387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16521"/>
            <a:ext cx="7859713" cy="622876"/>
          </a:xfrm>
        </p:spPr>
        <p:txBody>
          <a:bodyPr tIns="0" rIns="0" bIns="0" anchor="ctr" anchorCtr="0"/>
          <a:lstStyle/>
          <a:p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42827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ethoscro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t="16391" b="6941"/>
          <a:stretch/>
        </p:blipFill>
        <p:spPr>
          <a:xfrm flipH="1">
            <a:off x="0" y="2"/>
            <a:ext cx="9144000" cy="5148261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A493284-F667-B947-A4E1-EDF448B21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bg1"/>
                </a:solidFill>
                <a:latin typeface="Arial Regular"/>
                <a:cs typeface="Arial Regular"/>
              </a:defRPr>
            </a:lvl1pPr>
          </a:lstStyle>
          <a:p>
            <a:fld id="{9C2C339E-6A0B-7F44-AEF4-5C4B14E20D55}" type="datetime4">
              <a:rPr lang="en-US" smtClean="0"/>
              <a:pPr/>
              <a:t>September 21, 2022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92A0FC6-8A68-9546-AC22-A39A4E0CC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84C4DBE4-196A-B143-8151-97C6BCAFB7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3032334"/>
            <a:ext cx="4000500" cy="915247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9C85359-1994-424B-97BF-DD40050370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481378"/>
            <a:ext cx="4000500" cy="15509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C06FCD-B24E-824A-9181-6BBF69ABCA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1357" y="4756630"/>
            <a:ext cx="466344" cy="29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77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65760" y="4736402"/>
            <a:ext cx="2320290" cy="4118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36402"/>
            <a:ext cx="3086100" cy="4118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r>
              <a:rPr lang="en-US">
                <a:cs typeface="Arial" panose="020B0604020202020204" pitchFamily="34" charset="0"/>
              </a:rPr>
              <a:t>	© NRC Health	</a:t>
            </a:r>
            <a:fld id="{979F391A-5BD9-5F4C-89DD-9082DDC9CD4E}" type="slidenum">
              <a:rPr lang="en-US" smtClean="0"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0561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F390C69-4876-FD4B-93AB-8D985DF0396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0864" y="2325511"/>
            <a:ext cx="2814636" cy="2056372"/>
          </a:xfrm>
        </p:spPr>
        <p:txBody>
          <a:bodyPr tIns="0" rIns="0" bIns="91440" anchor="t" anchorCtr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95751" y="779463"/>
            <a:ext cx="4314824" cy="3586162"/>
          </a:xfrm>
          <a:prstGeom prst="roundRect">
            <a:avLst>
              <a:gd name="adj" fmla="val 2950"/>
            </a:avLst>
          </a:prstGeom>
        </p:spPr>
        <p:txBody>
          <a:bodyPr bIns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5760" y="4736402"/>
            <a:ext cx="2320290" cy="4118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36402"/>
            <a:ext cx="3086100" cy="4118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7672" algn="r"/>
                <a:tab pos="2313432" algn="r"/>
              </a:tabLst>
              <a:defRPr sz="700"/>
            </a:lvl1pPr>
          </a:lstStyle>
          <a:p>
            <a:pPr>
              <a:defRPr/>
            </a:pPr>
            <a:r>
              <a:rPr lang="en-US">
                <a:solidFill>
                  <a:srgbClr val="3C3F40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	© NRC Health	</a:t>
            </a:r>
            <a:fld id="{979F391A-5BD9-5F4C-89DD-9082DDC9CD4E}" type="slidenum">
              <a:rPr lang="en-US" smtClean="0">
                <a:solidFill>
                  <a:srgbClr val="3C3F40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3C3F40">
                  <a:lumMod val="60000"/>
                  <a:lumOff val="4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037DCE6-3357-F741-B39F-5D6CDB3DA8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771525"/>
            <a:ext cx="2814637" cy="12606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latin typeface="Georgia" panose="02040502050405020303" pitchFamily="18" charset="0"/>
              </a:defRPr>
            </a:lvl1pPr>
            <a:lvl2pPr marL="342900" indent="0">
              <a:buFontTx/>
              <a:buNone/>
              <a:defRPr sz="2800">
                <a:latin typeface="Georgia" panose="02040502050405020303" pitchFamily="18" charset="0"/>
              </a:defRPr>
            </a:lvl2pPr>
            <a:lvl3pPr marL="687388" indent="0">
              <a:buFontTx/>
              <a:buNone/>
              <a:defRPr sz="2800">
                <a:latin typeface="Georgia" panose="02040502050405020303" pitchFamily="18" charset="0"/>
              </a:defRPr>
            </a:lvl3pPr>
            <a:lvl4pPr marL="1031875" indent="0">
              <a:buFontTx/>
              <a:buNone/>
              <a:defRPr sz="2800">
                <a:latin typeface="Georgia" panose="02040502050405020303" pitchFamily="18" charset="0"/>
              </a:defRPr>
            </a:lvl4pPr>
            <a:lvl5pPr marL="1376363" indent="0">
              <a:buFontTx/>
              <a:buNone/>
              <a:defRPr sz="28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045258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5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53805" y="779463"/>
            <a:ext cx="5256770" cy="3586162"/>
          </a:xfrm>
          <a:prstGeom prst="roundRect">
            <a:avLst>
              <a:gd name="adj" fmla="val 2990"/>
            </a:avLst>
          </a:prstGeom>
        </p:spPr>
        <p:txBody>
          <a:bodyPr bIns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5760" y="4736402"/>
            <a:ext cx="2320290" cy="4118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36402"/>
            <a:ext cx="3086100" cy="4118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7672" algn="r"/>
                <a:tab pos="2313432" algn="r"/>
              </a:tabLst>
              <a:defRPr sz="700"/>
            </a:lvl1pPr>
          </a:lstStyle>
          <a:p>
            <a:pPr>
              <a:defRPr/>
            </a:pPr>
            <a:r>
              <a:rPr lang="en-US">
                <a:solidFill>
                  <a:srgbClr val="3C3F40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	© NRC Health	</a:t>
            </a:r>
            <a:fld id="{979F391A-5BD9-5F4C-89DD-9082DDC9CD4E}" type="slidenum">
              <a:rPr lang="en-US" smtClean="0">
                <a:solidFill>
                  <a:srgbClr val="3C3F40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3C3F40">
                  <a:lumMod val="60000"/>
                  <a:lumOff val="4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09670-26D2-472F-83D6-C982BC35C6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779463"/>
            <a:ext cx="2052081" cy="358616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Georgia" panose="02040502050405020303" pitchFamily="18" charset="0"/>
              </a:defRPr>
            </a:lvl1pPr>
            <a:lvl2pPr marL="342900" indent="0">
              <a:buNone/>
              <a:defRPr sz="2800">
                <a:latin typeface="Georgia" panose="02040502050405020303" pitchFamily="18" charset="0"/>
              </a:defRPr>
            </a:lvl2pPr>
            <a:lvl3pPr marL="687388" indent="0">
              <a:buNone/>
              <a:defRPr sz="2800">
                <a:latin typeface="Georgia" panose="02040502050405020303" pitchFamily="18" charset="0"/>
              </a:defRPr>
            </a:lvl3pPr>
            <a:lvl4pPr marL="1031875" indent="0">
              <a:buNone/>
              <a:defRPr sz="2800">
                <a:latin typeface="Georgia" panose="02040502050405020303" pitchFamily="18" charset="0"/>
              </a:defRPr>
            </a:lvl4pPr>
            <a:lvl5pPr marL="1376363" indent="0">
              <a:buNone/>
              <a:defRPr sz="28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074422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F104371-7E4A-424B-9370-7DD7099A268A}"/>
              </a:ext>
            </a:extLst>
          </p:cNvPr>
          <p:cNvSpPr/>
          <p:nvPr userDrawn="1"/>
        </p:nvSpPr>
        <p:spPr>
          <a:xfrm>
            <a:off x="365124" y="1187449"/>
            <a:ext cx="8413115" cy="3544889"/>
          </a:xfrm>
          <a:prstGeom prst="roundRect">
            <a:avLst>
              <a:gd name="adj" fmla="val 41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16B5FFD-146D-A54E-8D80-AF60DBF73C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5878" y="2728026"/>
            <a:ext cx="4437063" cy="1634425"/>
          </a:xfrm>
        </p:spPr>
        <p:txBody>
          <a:bodyPr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1BA550-DB6C-3144-84CB-D11EEC62B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696" y="1443789"/>
            <a:ext cx="4436537" cy="1266302"/>
          </a:xfrm>
        </p:spPr>
        <p:txBody>
          <a:bodyPr tIns="182880" bIns="18288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A20E6-B48D-9B4B-81F0-367E33F19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F6DB17-74C8-9E46-AD28-A6EAC53E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8C93B4-2A85-364E-BC59-343B38A17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1947672" algn="r"/>
                <a:tab pos="2313432" algn="r"/>
              </a:tabLst>
              <a:defRPr/>
            </a:pPr>
            <a:r>
              <a:rPr lang="en-US" sz="700">
                <a:cs typeface="Arial" panose="020B0604020202020204" pitchFamily="34" charset="0"/>
              </a:rPr>
              <a:t>	© NRC Health	</a:t>
            </a:r>
            <a:fld id="{979F391A-5BD9-5F4C-89DD-9082DDC9CD4E}" type="slidenum">
              <a:rPr lang="en-US" sz="700" smtClean="0"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lang="en-US" sz="700">
              <a:cs typeface="Arial" panose="020B0604020202020204" pitchFamily="34" charset="0"/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7D294AF2-ED09-E643-9773-B3F3DE90BF56}"/>
              </a:ext>
            </a:extLst>
          </p:cNvPr>
          <p:cNvSpPr/>
          <p:nvPr/>
        </p:nvSpPr>
        <p:spPr>
          <a:xfrm flipH="1">
            <a:off x="6069961" y="790574"/>
            <a:ext cx="2798457" cy="3330832"/>
          </a:xfrm>
          <a:prstGeom prst="roundRect">
            <a:avLst>
              <a:gd name="adj" fmla="val 5077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6" name="Picture 15" descr="Icon&#10;&#10;Description automatically generated with low confidence">
            <a:extLst>
              <a:ext uri="{FF2B5EF4-FFF2-40B4-BE49-F238E27FC236}">
                <a16:creationId xmlns:a16="http://schemas.microsoft.com/office/drawing/2014/main" id="{C818243C-75B3-1E4F-94CC-D60922BF89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367" y="431435"/>
            <a:ext cx="401634" cy="420927"/>
          </a:xfrm>
          <a:prstGeom prst="rect">
            <a:avLst/>
          </a:prstGeom>
        </p:spPr>
      </p:pic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2AE033E0-B1F1-1146-B79E-783503FF6A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23070" y="415925"/>
            <a:ext cx="3001383" cy="3946525"/>
          </a:xfrm>
          <a:prstGeom prst="roundRect">
            <a:avLst>
              <a:gd name="adj" fmla="val 3144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EF9BE4F-78C1-8945-9562-99F0F979C6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5110" y="1"/>
            <a:ext cx="4457123" cy="1183384"/>
          </a:xfrm>
        </p:spPr>
        <p:txBody>
          <a:bodyPr tIns="274320" bIns="27432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D8B00"/>
              </a:buClr>
              <a:buSzTx/>
              <a:buFontTx/>
              <a:buNone/>
              <a:tabLst/>
              <a:defRPr sz="1100"/>
            </a:lvl1pPr>
            <a:lvl2pPr marL="342900" indent="0">
              <a:buFontTx/>
              <a:buNone/>
              <a:defRPr sz="1200"/>
            </a:lvl2pPr>
            <a:lvl3pPr marL="687388" indent="0">
              <a:buFontTx/>
              <a:buNone/>
              <a:defRPr sz="1200"/>
            </a:lvl3pPr>
            <a:lvl4pPr marL="1031875" indent="0">
              <a:buFontTx/>
              <a:buNone/>
              <a:defRPr sz="1200"/>
            </a:lvl4pPr>
            <a:lvl5pPr marL="1376363" indent="0">
              <a:buFontTx/>
              <a:buNone/>
              <a:defRPr sz="1200"/>
            </a:lvl5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D8B00"/>
              </a:buClr>
              <a:buSzTx/>
              <a:buFontTx/>
              <a:buNone/>
              <a:tabLst/>
              <a:defRPr/>
            </a:pPr>
            <a:r>
              <a:rPr lang="en-US"/>
              <a:t>TYPE ORGANIZATION NAME HERE</a:t>
            </a:r>
            <a:br>
              <a:rPr lang="en-US"/>
            </a:br>
            <a:r>
              <a:rPr lang="en-US"/>
              <a:t>Type mission or vision here</a:t>
            </a:r>
          </a:p>
        </p:txBody>
      </p:sp>
    </p:spTree>
    <p:extLst>
      <p:ext uri="{BB962C8B-B14F-4D97-AF65-F5344CB8AC3E}">
        <p14:creationId xmlns:p14="http://schemas.microsoft.com/office/powerpoint/2010/main" val="22401256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604BBD-E5A5-EC43-8AA1-CC6E2241E01E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099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57200" y="1203325"/>
            <a:ext cx="8229600" cy="3200399"/>
          </a:xfrm>
        </p:spPr>
        <p:txBody>
          <a:bodyPr wrap="square" tIns="274320" bIns="274320" anchor="ctr">
            <a:normAutofit/>
          </a:bodyPr>
          <a:lstStyle>
            <a:lvl1pPr>
              <a:defRPr sz="3000"/>
            </a:lvl1pPr>
            <a:lvl2pPr>
              <a:defRPr sz="2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EC9E14-98C0-224A-A1E3-71F96C722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275CFF-4AF9-1B41-95B1-4C87E101C6EA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23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288925"/>
            <a:ext cx="8686800" cy="411480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184C70-7A8E-9647-814F-D747C762A485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381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C0C12F-D40C-BB43-8124-23F1775CE7AF}"/>
              </a:ext>
            </a:extLst>
          </p:cNvPr>
          <p:cNvSpPr/>
          <p:nvPr userDrawn="1"/>
        </p:nvSpPr>
        <p:spPr>
          <a:xfrm>
            <a:off x="1" y="0"/>
            <a:ext cx="9143999" cy="2987526"/>
          </a:xfrm>
          <a:prstGeom prst="rect">
            <a:avLst/>
          </a:prstGeom>
          <a:gradFill flip="none" rotWithShape="1">
            <a:gsLst>
              <a:gs pos="1000">
                <a:srgbClr val="EA6D00"/>
              </a:gs>
              <a:gs pos="48000">
                <a:srgbClr val="EB8000"/>
              </a:gs>
              <a:gs pos="23000">
                <a:srgbClr val="EA7600"/>
              </a:gs>
              <a:gs pos="99000">
                <a:srgbClr val="ED8B00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019439-53E4-7245-AF6F-5B5C5E53E0CC}"/>
              </a:ext>
            </a:extLst>
          </p:cNvPr>
          <p:cNvSpPr/>
          <p:nvPr userDrawn="1"/>
        </p:nvSpPr>
        <p:spPr>
          <a:xfrm>
            <a:off x="1" y="0"/>
            <a:ext cx="9143999" cy="2987525"/>
          </a:xfrm>
          <a:prstGeom prst="rect">
            <a:avLst/>
          </a:prstGeom>
          <a:gradFill flip="none" rotWithShape="1">
            <a:gsLst>
              <a:gs pos="0">
                <a:srgbClr val="EA6F00"/>
              </a:gs>
              <a:gs pos="48000">
                <a:srgbClr val="EB8000"/>
              </a:gs>
              <a:gs pos="22000">
                <a:srgbClr val="EA7600"/>
              </a:gs>
              <a:gs pos="99000">
                <a:srgbClr val="ED8B00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CB2FBC-FC6E-C645-BE28-0BBB0971B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DA0D459-4E94-5348-9CC3-AF4909539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8793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288925"/>
            <a:ext cx="8686800" cy="411480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56A58DF-9588-5548-A5DC-1B0EB5E8C3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4D1F1FD-CE1D-E74A-8ED2-8A233C2C2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1C8054-F36D-BF42-8065-7BB20E3707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297CA55-0917-9C44-A185-F530901EDDDD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312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57200" y="1203325"/>
            <a:ext cx="8229600" cy="3200399"/>
          </a:xfrm>
        </p:spPr>
        <p:txBody>
          <a:bodyPr wrap="square" tIns="274320" bIns="274320" anchor="ctr">
            <a:normAutofit/>
          </a:bodyPr>
          <a:lstStyle>
            <a:lvl1pPr>
              <a:defRPr sz="3000"/>
            </a:lvl1pPr>
            <a:lvl2pPr>
              <a:defRPr sz="2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B800DBE-4F51-2C4C-AD40-9C2EF6049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21, 2022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CB4E5BD-B76D-BF4C-B79F-D870DD043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EC9E14-98C0-224A-A1E3-71F96C722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1614C6-D999-FD49-9936-3631BE47DC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D9541F4-D860-834B-B786-839163FC564F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5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11.emf"/><Relationship Id="rId5" Type="http://schemas.openxmlformats.org/officeDocument/2006/relationships/image" Target="../media/image1.emf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11.emf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1.emf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7.emf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1.emf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11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11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emf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2049999-2E7B-6E46-A8FA-49594595F684}"/>
              </a:ext>
            </a:extLst>
          </p:cNvPr>
          <p:cNvSpPr/>
          <p:nvPr userDrawn="1"/>
        </p:nvSpPr>
        <p:spPr>
          <a:xfrm>
            <a:off x="1" y="0"/>
            <a:ext cx="9143999" cy="5148263"/>
          </a:xfrm>
          <a:prstGeom prst="rect">
            <a:avLst/>
          </a:prstGeom>
          <a:gradFill flip="none" rotWithShape="1">
            <a:gsLst>
              <a:gs pos="1000">
                <a:srgbClr val="EA6900"/>
              </a:gs>
              <a:gs pos="58000">
                <a:srgbClr val="EB8000"/>
              </a:gs>
              <a:gs pos="29000">
                <a:srgbClr val="EA7600"/>
              </a:gs>
              <a:gs pos="99000">
                <a:srgbClr val="ED8B00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2354E7-B52C-EB40-AB79-4D7A473AA95F}"/>
              </a:ext>
            </a:extLst>
          </p:cNvPr>
          <p:cNvSpPr/>
          <p:nvPr userDrawn="1"/>
        </p:nvSpPr>
        <p:spPr>
          <a:xfrm flipV="1">
            <a:off x="1" y="4618237"/>
            <a:ext cx="9143999" cy="5300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4B38DB-B7B1-DF4D-932E-C5A152D0764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99031" y="4685870"/>
            <a:ext cx="640080" cy="4082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566"/>
            <a:ext cx="82296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3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E730512-4B4C-9A46-9400-6689F5236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76C791D8-2D4C-094D-8290-DC5A99EA95DD}" type="datetime4">
              <a:rPr lang="en-US" smtClean="0"/>
              <a:t>September 21, 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92E2A24-79ED-A248-842E-9FD84E9BD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8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5" r:id="rId2"/>
    <p:sldLayoutId id="2147483689" r:id="rId3"/>
    <p:sldLayoutId id="2147483691" r:id="rId4"/>
    <p:sldLayoutId id="2147483688" r:id="rId5"/>
    <p:sldLayoutId id="2147483690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1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144" userDrawn="1">
          <p15:clr>
            <a:srgbClr val="F26B43"/>
          </p15:clr>
        </p15:guide>
        <p15:guide id="4" pos="5616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45">
            <a:extLst>
              <a:ext uri="{FF2B5EF4-FFF2-40B4-BE49-F238E27FC236}">
                <a16:creationId xmlns:a16="http://schemas.microsoft.com/office/drawing/2014/main" id="{B4947B31-3E55-C64F-9630-A1BA4F9D6131}"/>
              </a:ext>
            </a:extLst>
          </p:cNvPr>
          <p:cNvSpPr/>
          <p:nvPr userDrawn="1"/>
        </p:nvSpPr>
        <p:spPr>
          <a:xfrm rot="5400000">
            <a:off x="2230031" y="-1813719"/>
            <a:ext cx="4315637" cy="8775701"/>
          </a:xfrm>
          <a:prstGeom prst="round2SameRect">
            <a:avLst>
              <a:gd name="adj1" fmla="val 3676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3C3F40"/>
              </a:solidFill>
              <a:effectLst/>
              <a:uLnTx/>
              <a:uFillTx/>
              <a:latin typeface="Arial" panose="020B060402020202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3" y="616521"/>
            <a:ext cx="7859713" cy="62287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/>
              <a:t>Click to edit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445963"/>
            <a:ext cx="7859713" cy="2917348"/>
          </a:xfrm>
          <a:prstGeom prst="rect">
            <a:avLst/>
          </a:prstGeom>
        </p:spPr>
        <p:txBody>
          <a:bodyPr vert="horz" lIns="0" tIns="0" rIns="0" bIns="91440" rtlCol="0" anchor="ctr" anchorCtr="0">
            <a:norm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4736402"/>
            <a:ext cx="2320290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36402"/>
            <a:ext cx="3086100" cy="411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36402"/>
            <a:ext cx="2320290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33575" algn="l"/>
                <a:tab pos="2276475" algn="r"/>
              </a:tabLst>
              <a:defRPr sz="9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r>
              <a:rPr lang="en-US" sz="700">
                <a:cs typeface="Arial" panose="020B0604020202020204" pitchFamily="34" charset="0"/>
              </a:rPr>
              <a:t>	© NRC Health	</a:t>
            </a:r>
            <a:fld id="{979F391A-5BD9-5F4C-89DD-9082DDC9CD4E}" type="slidenum">
              <a:rPr lang="en-US" sz="700" smtClean="0"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lang="en-US" sz="7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46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1">
              <a:lumMod val="75000"/>
            </a:schemeClr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36538" indent="-236538" algn="l" defTabSz="685800" rtl="0" eaLnBrk="1" latinLnBrk="0" hangingPunct="1">
        <a:lnSpc>
          <a:spcPct val="120000"/>
        </a:lnSpc>
        <a:spcBef>
          <a:spcPts val="750"/>
        </a:spcBef>
        <a:buClr>
          <a:srgbClr val="ED8B00"/>
        </a:buClr>
        <a:buFont typeface="Wingdings" pitchFamily="2" charset="2"/>
        <a:buChar char="§"/>
        <a:tabLst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581025" indent="-238125" algn="l" defTabSz="685800" rtl="0" eaLnBrk="1" latinLnBrk="0" hangingPunct="1">
        <a:lnSpc>
          <a:spcPct val="120000"/>
        </a:lnSpc>
        <a:spcBef>
          <a:spcPts val="375"/>
        </a:spcBef>
        <a:buClr>
          <a:srgbClr val="ED8B00"/>
        </a:buClr>
        <a:buFont typeface="Wingdings" pitchFamily="2" charset="2"/>
        <a:buChar char="§"/>
        <a:tabLst/>
        <a:defRPr sz="15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925513" indent="-238125" algn="l" defTabSz="685800" rtl="0" eaLnBrk="1" latinLnBrk="0" hangingPunct="1">
        <a:lnSpc>
          <a:spcPct val="120000"/>
        </a:lnSpc>
        <a:spcBef>
          <a:spcPts val="375"/>
        </a:spcBef>
        <a:buClr>
          <a:srgbClr val="ED8B00"/>
        </a:buClr>
        <a:buFont typeface="Wingdings" pitchFamily="2" charset="2"/>
        <a:buChar char="§"/>
        <a:tabLst/>
        <a:defRPr sz="13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257300" indent="-225425" algn="l" defTabSz="685800" rtl="0" eaLnBrk="1" latinLnBrk="0" hangingPunct="1">
        <a:lnSpc>
          <a:spcPct val="120000"/>
        </a:lnSpc>
        <a:spcBef>
          <a:spcPts val="375"/>
        </a:spcBef>
        <a:buClr>
          <a:srgbClr val="ED8B00"/>
        </a:buClr>
        <a:buFont typeface="Wingdings" pitchFamily="2" charset="2"/>
        <a:buChar char="§"/>
        <a:tabLst/>
        <a:defRPr sz="105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1601788" indent="-225425" algn="l" defTabSz="685800" rtl="0" eaLnBrk="1" latinLnBrk="0" hangingPunct="1">
        <a:lnSpc>
          <a:spcPct val="120000"/>
        </a:lnSpc>
        <a:spcBef>
          <a:spcPts val="375"/>
        </a:spcBef>
        <a:buClr>
          <a:srgbClr val="ED8B00"/>
        </a:buClr>
        <a:buFont typeface="Wingdings" pitchFamily="2" charset="2"/>
        <a:buChar char="§"/>
        <a:tabLst/>
        <a:defRPr sz="105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3" pos="460">
          <p15:clr>
            <a:srgbClr val="F26B43"/>
          </p15:clr>
        </p15:guide>
        <p15:guide id="4" pos="230">
          <p15:clr>
            <a:srgbClr val="F26B43"/>
          </p15:clr>
        </p15:guide>
        <p15:guide id="5" orient="horz" pos="1620">
          <p15:clr>
            <a:srgbClr val="F26B43"/>
          </p15:clr>
        </p15:guide>
        <p15:guide id="7" orient="horz" pos="260">
          <p15:clr>
            <a:srgbClr val="F26B43"/>
          </p15:clr>
        </p15:guide>
        <p15:guide id="11" orient="horz" pos="2981">
          <p15:clr>
            <a:srgbClr val="F26B43"/>
          </p15:clr>
        </p15:guide>
        <p15:guide id="12" pos="5298">
          <p15:clr>
            <a:srgbClr val="F26B43"/>
          </p15:clr>
        </p15:guide>
        <p15:guide id="14" pos="5528">
          <p15:clr>
            <a:srgbClr val="F26B43"/>
          </p15:clr>
        </p15:guide>
        <p15:guide id="15" orient="horz" pos="2748">
          <p15:clr>
            <a:srgbClr val="F26B43"/>
          </p15:clr>
        </p15:guide>
        <p15:guide id="17" orient="horz" pos="386">
          <p15:clr>
            <a:srgbClr val="F26B43"/>
          </p15:clr>
        </p15:guide>
        <p15:guide id="18" orient="horz" pos="780">
          <p15:clr>
            <a:srgbClr val="F26B43"/>
          </p15:clr>
        </p15:guide>
        <p15:guide id="21" orient="horz" pos="908">
          <p15:clr>
            <a:srgbClr val="F26B43"/>
          </p15:clr>
        </p15:guide>
        <p15:guide id="22" pos="347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3325"/>
            <a:ext cx="8458198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0" y="4682828"/>
            <a:ext cx="9144000" cy="0"/>
          </a:xfrm>
          <a:prstGeom prst="line">
            <a:avLst/>
          </a:prstGeom>
          <a:ln w="9525" cmpd="sng">
            <a:solidFill>
              <a:srgbClr val="C7C1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D91EC6F-4AE2-1C40-909D-1016DBE1312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357" y="4756630"/>
            <a:ext cx="466344" cy="297460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7ED7B29-4946-D646-A2D3-69951337F812}"/>
              </a:ext>
            </a:extLst>
          </p:cNvPr>
          <p:cNvSpPr txBox="1">
            <a:spLocks/>
          </p:cNvSpPr>
          <p:nvPr userDrawn="1"/>
        </p:nvSpPr>
        <p:spPr>
          <a:xfrm>
            <a:off x="2990851" y="4676775"/>
            <a:ext cx="5924549" cy="47148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kern="1000" spc="50" baseline="0">
                <a:solidFill>
                  <a:schemeClr val="tx1"/>
                </a:solidFill>
              </a:rPr>
              <a:t>NRC Health Symposium  </a:t>
            </a:r>
            <a:r>
              <a:rPr lang="en-US" sz="900" kern="1000" spc="50" baseline="0">
                <a:solidFill>
                  <a:schemeClr val="accent1"/>
                </a:solidFill>
              </a:rPr>
              <a:t>|  </a:t>
            </a:r>
            <a:r>
              <a:rPr lang="en-US" sz="900" kern="1000" spc="50" baseline="0">
                <a:solidFill>
                  <a:schemeClr val="tx1"/>
                </a:solidFill>
              </a:rPr>
              <a:t>A journey to understanding </a:t>
            </a:r>
            <a:r>
              <a:rPr lang="en-US" sz="900" kern="1000" spc="50" baseline="0">
                <a:solidFill>
                  <a:schemeClr val="accent1"/>
                </a:solidFill>
              </a:rPr>
              <a:t> |</a:t>
            </a:r>
            <a:r>
              <a:rPr lang="en-US" sz="900" b="1" kern="1000" spc="50" baseline="0">
                <a:solidFill>
                  <a:schemeClr val="tx1"/>
                </a:solidFill>
              </a:rPr>
              <a:t>#</a:t>
            </a:r>
            <a:r>
              <a:rPr lang="en-US" sz="900" b="1" kern="1000" spc="50" baseline="0" err="1">
                <a:solidFill>
                  <a:schemeClr val="tx1"/>
                </a:solidFill>
              </a:rPr>
              <a:t>NRCSymp</a:t>
            </a:r>
            <a:fld id="{CBB56AC4-A563-F149-978E-498F8DDB5D40}" type="slidenum">
              <a:rPr lang="en-US" sz="900" b="0" kern="1000" spc="50" baseline="0" smtClean="0">
                <a:solidFill>
                  <a:schemeClr val="tx1"/>
                </a:solidFill>
              </a:rPr>
              <a:t>‹#›</a:t>
            </a:fld>
            <a:endParaRPr lang="en-US" sz="900" b="0" kern="1000" spc="50" baseline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89" r:id="rId2"/>
    <p:sldLayoutId id="2147483788" r:id="rId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Tx/>
        <a:buBlip>
          <a:blip r:embed="rId6"/>
        </a:buBlip>
        <a:defRPr sz="3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" userDrawn="1">
          <p15:clr>
            <a:srgbClr val="F26B43"/>
          </p15:clr>
        </p15:guide>
        <p15:guide id="4" pos="5616" userDrawn="1">
          <p15:clr>
            <a:srgbClr val="F26B43"/>
          </p15:clr>
        </p15:guide>
        <p15:guide id="6" pos="5472" userDrawn="1">
          <p15:clr>
            <a:srgbClr val="F26B43"/>
          </p15:clr>
        </p15:guide>
        <p15:guide id="7" orient="horz" pos="182" userDrawn="1">
          <p15:clr>
            <a:srgbClr val="F26B43"/>
          </p15:clr>
        </p15:guide>
        <p15:guide id="8" orient="horz" pos="614" userDrawn="1">
          <p15:clr>
            <a:srgbClr val="F26B43"/>
          </p15:clr>
        </p15:guide>
        <p15:guide id="9" orient="horz" pos="758" userDrawn="1">
          <p15:clr>
            <a:srgbClr val="F26B43"/>
          </p15:clr>
        </p15:guide>
        <p15:guide id="10" pos="288" userDrawn="1">
          <p15:clr>
            <a:srgbClr val="F26B43"/>
          </p15:clr>
        </p15:guide>
        <p15:guide id="11" pos="1152" userDrawn="1">
          <p15:clr>
            <a:srgbClr val="F26B43"/>
          </p15:clr>
        </p15:guide>
        <p15:guide id="12" pos="2880" userDrawn="1">
          <p15:clr>
            <a:srgbClr val="F26B43"/>
          </p15:clr>
        </p15:guide>
        <p15:guide id="13" pos="3744" userDrawn="1">
          <p15:clr>
            <a:srgbClr val="F26B43"/>
          </p15:clr>
        </p15:guide>
        <p15:guide id="14" pos="4608" userDrawn="1">
          <p15:clr>
            <a:srgbClr val="F26B43"/>
          </p15:clr>
        </p15:guide>
        <p15:guide id="15" pos="2016" userDrawn="1">
          <p15:clr>
            <a:srgbClr val="F26B43"/>
          </p15:clr>
        </p15:guide>
        <p15:guide id="18" orient="horz" pos="2774" userDrawn="1">
          <p15:clr>
            <a:srgbClr val="F26B43"/>
          </p15:clr>
        </p15:guide>
        <p15:guide id="19" orient="horz" pos="1766" userDrawn="1">
          <p15:clr>
            <a:srgbClr val="F26B43"/>
          </p15:clr>
        </p15:guide>
        <p15:guide id="20" orient="horz" pos="1190" userDrawn="1">
          <p15:clr>
            <a:srgbClr val="F26B43"/>
          </p15:clr>
        </p15:guide>
        <p15:guide id="21" orient="horz" pos="1334" userDrawn="1">
          <p15:clr>
            <a:srgbClr val="F26B43"/>
          </p15:clr>
        </p15:guide>
        <p15:guide id="22" orient="horz" pos="1622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3325"/>
            <a:ext cx="8458198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0" y="4682828"/>
            <a:ext cx="9144000" cy="0"/>
          </a:xfrm>
          <a:prstGeom prst="line">
            <a:avLst/>
          </a:prstGeom>
          <a:ln w="9525" cmpd="sng">
            <a:solidFill>
              <a:srgbClr val="C7C1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D589F9E-583A-4243-A898-7FD1ADFD6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9C2C339E-6A0B-7F44-AEF4-5C4B14E20D55}" type="datetime4">
              <a:rPr lang="en-US" smtClean="0"/>
              <a:t>September 21, 2022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F61C77-5122-2B4C-A713-183A8155A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683629-9023-6D47-B004-5445A469831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21357" y="4756630"/>
            <a:ext cx="466344" cy="2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6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Tx/>
        <a:buBlip>
          <a:blip r:embed="rId13"/>
        </a:buBlip>
        <a:defRPr sz="3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">
          <p15:clr>
            <a:srgbClr val="F26B43"/>
          </p15:clr>
        </p15:guide>
        <p15:guide id="4" pos="5616">
          <p15:clr>
            <a:srgbClr val="F26B43"/>
          </p15:clr>
        </p15:guide>
        <p15:guide id="6" pos="5472">
          <p15:clr>
            <a:srgbClr val="F26B43"/>
          </p15:clr>
        </p15:guide>
        <p15:guide id="7" orient="horz" pos="182">
          <p15:clr>
            <a:srgbClr val="F26B43"/>
          </p15:clr>
        </p15:guide>
        <p15:guide id="8" orient="horz" pos="614">
          <p15:clr>
            <a:srgbClr val="F26B43"/>
          </p15:clr>
        </p15:guide>
        <p15:guide id="9" orient="horz" pos="758">
          <p15:clr>
            <a:srgbClr val="F26B43"/>
          </p15:clr>
        </p15:guide>
        <p15:guide id="10" pos="288">
          <p15:clr>
            <a:srgbClr val="F26B43"/>
          </p15:clr>
        </p15:guide>
        <p15:guide id="11" pos="1152">
          <p15:clr>
            <a:srgbClr val="F26B43"/>
          </p15:clr>
        </p15:guide>
        <p15:guide id="12" pos="2880">
          <p15:clr>
            <a:srgbClr val="F26B43"/>
          </p15:clr>
        </p15:guide>
        <p15:guide id="13" pos="3744">
          <p15:clr>
            <a:srgbClr val="F26B43"/>
          </p15:clr>
        </p15:guide>
        <p15:guide id="14" pos="4608">
          <p15:clr>
            <a:srgbClr val="F26B43"/>
          </p15:clr>
        </p15:guide>
        <p15:guide id="15" pos="2016">
          <p15:clr>
            <a:srgbClr val="F26B43"/>
          </p15:clr>
        </p15:guide>
        <p15:guide id="18" orient="horz" pos="2774">
          <p15:clr>
            <a:srgbClr val="F26B43"/>
          </p15:clr>
        </p15:guide>
        <p15:guide id="19" orient="horz" pos="1766">
          <p15:clr>
            <a:srgbClr val="F26B43"/>
          </p15:clr>
        </p15:guide>
        <p15:guide id="20" orient="horz" pos="1190">
          <p15:clr>
            <a:srgbClr val="F26B43"/>
          </p15:clr>
        </p15:guide>
        <p15:guide id="21" orient="horz" pos="1334">
          <p15:clr>
            <a:srgbClr val="F26B43"/>
          </p15:clr>
        </p15:guide>
        <p15:guide id="22" orient="horz" pos="162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 flipH="1">
            <a:off x="0" y="4682828"/>
            <a:ext cx="9144000" cy="0"/>
          </a:xfrm>
          <a:prstGeom prst="line">
            <a:avLst/>
          </a:prstGeom>
          <a:ln w="9525" cmpd="sng">
            <a:solidFill>
              <a:srgbClr val="C7C1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5FA3CE4-2197-854C-A179-1DF909E3F5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9C2C339E-6A0B-7F44-AEF4-5C4B14E20D55}" type="datetime4">
              <a:rPr lang="en-US" smtClean="0"/>
              <a:t>September 21, 2022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FFEC677-B889-0A49-9DE7-ED2A5B3EE7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A872E3-1550-214E-8FE5-70D19ABAC450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780C6B-2C78-4643-83A7-B4D56843F71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21357" y="4756630"/>
            <a:ext cx="466344" cy="2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3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5" r:id="rId2"/>
    <p:sldLayoutId id="2147483705" r:id="rId3"/>
    <p:sldLayoutId id="2147483706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1" userDrawn="1">
          <p15:clr>
            <a:srgbClr val="F26B43"/>
          </p15:clr>
        </p15:guide>
        <p15:guide id="5" pos="288" userDrawn="1">
          <p15:clr>
            <a:srgbClr val="F26B43"/>
          </p15:clr>
        </p15:guide>
        <p15:guide id="6" pos="144" userDrawn="1">
          <p15:clr>
            <a:srgbClr val="F26B43"/>
          </p15:clr>
        </p15:guide>
        <p15:guide id="7" pos="5616" userDrawn="1">
          <p15:clr>
            <a:srgbClr val="F26B43"/>
          </p15:clr>
        </p15:guide>
        <p15:guide id="8" pos="5472" userDrawn="1">
          <p15:clr>
            <a:srgbClr val="F26B43"/>
          </p15:clr>
        </p15:guide>
        <p15:guide id="9" orient="horz" pos="183" userDrawn="1">
          <p15:clr>
            <a:srgbClr val="F26B43"/>
          </p15:clr>
        </p15:guide>
        <p15:guide id="10" orient="horz" pos="614" userDrawn="1">
          <p15:clr>
            <a:srgbClr val="F26B43"/>
          </p15:clr>
        </p15:guide>
        <p15:guide id="11" orient="horz" pos="758" userDrawn="1">
          <p15:clr>
            <a:srgbClr val="F26B43"/>
          </p15:clr>
        </p15:guide>
        <p15:guide id="12" pos="1152" userDrawn="1">
          <p15:clr>
            <a:srgbClr val="F26B43"/>
          </p15:clr>
        </p15:guide>
        <p15:guide id="13" pos="2016" userDrawn="1">
          <p15:clr>
            <a:srgbClr val="F26B43"/>
          </p15:clr>
        </p15:guide>
        <p15:guide id="14" pos="2880" userDrawn="1">
          <p15:clr>
            <a:srgbClr val="F26B43"/>
          </p15:clr>
        </p15:guide>
        <p15:guide id="16" pos="3744" userDrawn="1">
          <p15:clr>
            <a:srgbClr val="F26B43"/>
          </p15:clr>
        </p15:guide>
        <p15:guide id="17" pos="4608" userDrawn="1">
          <p15:clr>
            <a:srgbClr val="F26B43"/>
          </p15:clr>
        </p15:guide>
        <p15:guide id="19" orient="horz" pos="2946" userDrawn="1">
          <p15:clr>
            <a:srgbClr val="F26B43"/>
          </p15:clr>
        </p15:guide>
        <p15:guide id="20" orient="horz" pos="2798" userDrawn="1">
          <p15:clr>
            <a:srgbClr val="F26B43"/>
          </p15:clr>
        </p15:guide>
        <p15:guide id="21" orient="horz" pos="1190" userDrawn="1">
          <p15:clr>
            <a:srgbClr val="F26B43"/>
          </p15:clr>
        </p15:guide>
        <p15:guide id="22" orient="horz" pos="133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3325"/>
            <a:ext cx="8458198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0" y="4682828"/>
            <a:ext cx="9144000" cy="0"/>
          </a:xfrm>
          <a:prstGeom prst="line">
            <a:avLst/>
          </a:prstGeom>
          <a:ln w="9525" cmpd="sng">
            <a:solidFill>
              <a:srgbClr val="C7C1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D589F9E-583A-4243-A898-7FD1ADFD6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F61C77-5122-2B4C-A713-183A8155A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683629-9023-6D47-B004-5445A469831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21357" y="4756630"/>
            <a:ext cx="466344" cy="2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98" r:id="rId4"/>
    <p:sldLayoutId id="2147483692" r:id="rId5"/>
    <p:sldLayoutId id="2147483681" r:id="rId6"/>
    <p:sldLayoutId id="2147483693" r:id="rId7"/>
    <p:sldLayoutId id="2147483682" r:id="rId8"/>
    <p:sldLayoutId id="2147483703" r:id="rId9"/>
    <p:sldLayoutId id="2147483683" r:id="rId10"/>
    <p:sldLayoutId id="214748374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Tx/>
        <a:buBlip>
          <a:blip r:embed="rId14"/>
        </a:buBlip>
        <a:defRPr sz="3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" userDrawn="1">
          <p15:clr>
            <a:srgbClr val="F26B43"/>
          </p15:clr>
        </p15:guide>
        <p15:guide id="4" pos="5616" userDrawn="1">
          <p15:clr>
            <a:srgbClr val="F26B43"/>
          </p15:clr>
        </p15:guide>
        <p15:guide id="6" pos="5472" userDrawn="1">
          <p15:clr>
            <a:srgbClr val="F26B43"/>
          </p15:clr>
        </p15:guide>
        <p15:guide id="7" orient="horz" pos="182" userDrawn="1">
          <p15:clr>
            <a:srgbClr val="F26B43"/>
          </p15:clr>
        </p15:guide>
        <p15:guide id="8" orient="horz" pos="614" userDrawn="1">
          <p15:clr>
            <a:srgbClr val="F26B43"/>
          </p15:clr>
        </p15:guide>
        <p15:guide id="9" orient="horz" pos="758" userDrawn="1">
          <p15:clr>
            <a:srgbClr val="F26B43"/>
          </p15:clr>
        </p15:guide>
        <p15:guide id="10" pos="288" userDrawn="1">
          <p15:clr>
            <a:srgbClr val="F26B43"/>
          </p15:clr>
        </p15:guide>
        <p15:guide id="11" pos="1152" userDrawn="1">
          <p15:clr>
            <a:srgbClr val="F26B43"/>
          </p15:clr>
        </p15:guide>
        <p15:guide id="12" pos="2880" userDrawn="1">
          <p15:clr>
            <a:srgbClr val="F26B43"/>
          </p15:clr>
        </p15:guide>
        <p15:guide id="13" pos="3744" userDrawn="1">
          <p15:clr>
            <a:srgbClr val="F26B43"/>
          </p15:clr>
        </p15:guide>
        <p15:guide id="14" pos="4608" userDrawn="1">
          <p15:clr>
            <a:srgbClr val="F26B43"/>
          </p15:clr>
        </p15:guide>
        <p15:guide id="15" pos="2016" userDrawn="1">
          <p15:clr>
            <a:srgbClr val="F26B43"/>
          </p15:clr>
        </p15:guide>
        <p15:guide id="18" orient="horz" pos="2774" userDrawn="1">
          <p15:clr>
            <a:srgbClr val="F26B43"/>
          </p15:clr>
        </p15:guide>
        <p15:guide id="19" orient="horz" pos="1766" userDrawn="1">
          <p15:clr>
            <a:srgbClr val="F26B43"/>
          </p15:clr>
        </p15:guide>
        <p15:guide id="20" orient="horz" pos="1190" userDrawn="1">
          <p15:clr>
            <a:srgbClr val="F26B43"/>
          </p15:clr>
        </p15:guide>
        <p15:guide id="21" orient="horz" pos="1334" userDrawn="1">
          <p15:clr>
            <a:srgbClr val="F26B43"/>
          </p15:clr>
        </p15:guide>
        <p15:guide id="22" orient="horz" pos="162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3325"/>
            <a:ext cx="8458198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15007" y="4763194"/>
            <a:ext cx="439095" cy="284333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 flipH="1">
            <a:off x="0" y="4682828"/>
            <a:ext cx="9144000" cy="0"/>
          </a:xfrm>
          <a:prstGeom prst="line">
            <a:avLst/>
          </a:prstGeom>
          <a:ln w="9525" cmpd="sng">
            <a:solidFill>
              <a:srgbClr val="C7C1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D589F9E-583A-4243-A898-7FD1ADFD6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9C2C339E-6A0B-7F44-AEF4-5C4B14E20D55}" type="datetime4">
              <a:rPr lang="en-US" smtClean="0"/>
              <a:t>September 21, 2022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F61C77-5122-2B4C-A713-183A8155A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6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Tx/>
        <a:buBlip>
          <a:blip r:embed="rId13"/>
        </a:buBlip>
        <a:defRPr sz="3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">
          <p15:clr>
            <a:srgbClr val="F26B43"/>
          </p15:clr>
        </p15:guide>
        <p15:guide id="4" pos="5616">
          <p15:clr>
            <a:srgbClr val="F26B43"/>
          </p15:clr>
        </p15:guide>
        <p15:guide id="6" pos="5472">
          <p15:clr>
            <a:srgbClr val="F26B43"/>
          </p15:clr>
        </p15:guide>
        <p15:guide id="7" orient="horz" pos="182">
          <p15:clr>
            <a:srgbClr val="F26B43"/>
          </p15:clr>
        </p15:guide>
        <p15:guide id="8" orient="horz" pos="614">
          <p15:clr>
            <a:srgbClr val="F26B43"/>
          </p15:clr>
        </p15:guide>
        <p15:guide id="9" orient="horz" pos="758">
          <p15:clr>
            <a:srgbClr val="F26B43"/>
          </p15:clr>
        </p15:guide>
        <p15:guide id="10" pos="288">
          <p15:clr>
            <a:srgbClr val="F26B43"/>
          </p15:clr>
        </p15:guide>
        <p15:guide id="11" pos="1152">
          <p15:clr>
            <a:srgbClr val="F26B43"/>
          </p15:clr>
        </p15:guide>
        <p15:guide id="12" pos="2880">
          <p15:clr>
            <a:srgbClr val="F26B43"/>
          </p15:clr>
        </p15:guide>
        <p15:guide id="13" pos="3744">
          <p15:clr>
            <a:srgbClr val="F26B43"/>
          </p15:clr>
        </p15:guide>
        <p15:guide id="14" pos="4608">
          <p15:clr>
            <a:srgbClr val="F26B43"/>
          </p15:clr>
        </p15:guide>
        <p15:guide id="15" pos="2016">
          <p15:clr>
            <a:srgbClr val="F26B43"/>
          </p15:clr>
        </p15:guide>
        <p15:guide id="18" orient="horz" pos="2774">
          <p15:clr>
            <a:srgbClr val="F26B43"/>
          </p15:clr>
        </p15:guide>
        <p15:guide id="19" orient="horz" pos="1766">
          <p15:clr>
            <a:srgbClr val="F26B43"/>
          </p15:clr>
        </p15:guide>
        <p15:guide id="20" orient="horz" pos="1190">
          <p15:clr>
            <a:srgbClr val="F26B43"/>
          </p15:clr>
        </p15:guide>
        <p15:guide id="21" orient="horz" pos="1334">
          <p15:clr>
            <a:srgbClr val="F26B43"/>
          </p15:clr>
        </p15:guide>
        <p15:guide id="22" orient="horz" pos="162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3325"/>
            <a:ext cx="8458198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0" y="4682828"/>
            <a:ext cx="9144000" cy="0"/>
          </a:xfrm>
          <a:prstGeom prst="line">
            <a:avLst/>
          </a:prstGeom>
          <a:ln w="9525" cmpd="sng">
            <a:solidFill>
              <a:srgbClr val="C7C1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D589F9E-583A-4243-A898-7FD1ADFD6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F61C77-5122-2B4C-A713-183A8155A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683629-9023-6D47-B004-5445A469831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21357" y="4756630"/>
            <a:ext cx="466344" cy="2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1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Tx/>
        <a:buBlip>
          <a:blip r:embed="rId13"/>
        </a:buBlip>
        <a:defRPr sz="3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">
          <p15:clr>
            <a:srgbClr val="F26B43"/>
          </p15:clr>
        </p15:guide>
        <p15:guide id="4" pos="5616">
          <p15:clr>
            <a:srgbClr val="F26B43"/>
          </p15:clr>
        </p15:guide>
        <p15:guide id="6" pos="5472">
          <p15:clr>
            <a:srgbClr val="F26B43"/>
          </p15:clr>
        </p15:guide>
        <p15:guide id="7" orient="horz" pos="182">
          <p15:clr>
            <a:srgbClr val="F26B43"/>
          </p15:clr>
        </p15:guide>
        <p15:guide id="8" orient="horz" pos="614">
          <p15:clr>
            <a:srgbClr val="F26B43"/>
          </p15:clr>
        </p15:guide>
        <p15:guide id="9" orient="horz" pos="758">
          <p15:clr>
            <a:srgbClr val="F26B43"/>
          </p15:clr>
        </p15:guide>
        <p15:guide id="10" pos="288">
          <p15:clr>
            <a:srgbClr val="F26B43"/>
          </p15:clr>
        </p15:guide>
        <p15:guide id="11" pos="1152">
          <p15:clr>
            <a:srgbClr val="F26B43"/>
          </p15:clr>
        </p15:guide>
        <p15:guide id="12" pos="2880">
          <p15:clr>
            <a:srgbClr val="F26B43"/>
          </p15:clr>
        </p15:guide>
        <p15:guide id="13" pos="3744">
          <p15:clr>
            <a:srgbClr val="F26B43"/>
          </p15:clr>
        </p15:guide>
        <p15:guide id="14" pos="4608">
          <p15:clr>
            <a:srgbClr val="F26B43"/>
          </p15:clr>
        </p15:guide>
        <p15:guide id="15" pos="2016">
          <p15:clr>
            <a:srgbClr val="F26B43"/>
          </p15:clr>
        </p15:guide>
        <p15:guide id="18" orient="horz" pos="2774">
          <p15:clr>
            <a:srgbClr val="F26B43"/>
          </p15:clr>
        </p15:guide>
        <p15:guide id="19" orient="horz" pos="1766">
          <p15:clr>
            <a:srgbClr val="F26B43"/>
          </p15:clr>
        </p15:guide>
        <p15:guide id="20" orient="horz" pos="1190">
          <p15:clr>
            <a:srgbClr val="F26B43"/>
          </p15:clr>
        </p15:guide>
        <p15:guide id="21" orient="horz" pos="1334">
          <p15:clr>
            <a:srgbClr val="F26B43"/>
          </p15:clr>
        </p15:guide>
        <p15:guide id="22" orient="horz" pos="162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3325"/>
            <a:ext cx="8458198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4682828"/>
            <a:ext cx="9144000" cy="0"/>
          </a:xfrm>
          <a:prstGeom prst="line">
            <a:avLst/>
          </a:prstGeom>
          <a:ln w="9525" cmpd="sng">
            <a:solidFill>
              <a:srgbClr val="C7C1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D589F9E-583A-4243-A898-7FD1ADFD6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9C2C339E-6A0B-7F44-AEF4-5C4B14E20D55}" type="datetime4">
              <a:rPr lang="en-US" smtClean="0"/>
              <a:t>September 21, 2022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F61C77-5122-2B4C-A713-183A8155A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91EC6F-4AE2-1C40-909D-1016DBE1312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357" y="4756630"/>
            <a:ext cx="466344" cy="2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8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Tx/>
        <a:buBlip>
          <a:blip r:embed="rId14"/>
        </a:buBlip>
        <a:defRPr sz="3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">
          <p15:clr>
            <a:srgbClr val="F26B43"/>
          </p15:clr>
        </p15:guide>
        <p15:guide id="4" pos="5616">
          <p15:clr>
            <a:srgbClr val="F26B43"/>
          </p15:clr>
        </p15:guide>
        <p15:guide id="6" pos="5472">
          <p15:clr>
            <a:srgbClr val="F26B43"/>
          </p15:clr>
        </p15:guide>
        <p15:guide id="7" orient="horz" pos="182">
          <p15:clr>
            <a:srgbClr val="F26B43"/>
          </p15:clr>
        </p15:guide>
        <p15:guide id="8" orient="horz" pos="614">
          <p15:clr>
            <a:srgbClr val="F26B43"/>
          </p15:clr>
        </p15:guide>
        <p15:guide id="9" orient="horz" pos="758">
          <p15:clr>
            <a:srgbClr val="F26B43"/>
          </p15:clr>
        </p15:guide>
        <p15:guide id="10" pos="288">
          <p15:clr>
            <a:srgbClr val="F26B43"/>
          </p15:clr>
        </p15:guide>
        <p15:guide id="11" pos="1152">
          <p15:clr>
            <a:srgbClr val="F26B43"/>
          </p15:clr>
        </p15:guide>
        <p15:guide id="12" pos="2880">
          <p15:clr>
            <a:srgbClr val="F26B43"/>
          </p15:clr>
        </p15:guide>
        <p15:guide id="13" pos="3744">
          <p15:clr>
            <a:srgbClr val="F26B43"/>
          </p15:clr>
        </p15:guide>
        <p15:guide id="14" pos="4608">
          <p15:clr>
            <a:srgbClr val="F26B43"/>
          </p15:clr>
        </p15:guide>
        <p15:guide id="15" pos="2016">
          <p15:clr>
            <a:srgbClr val="F26B43"/>
          </p15:clr>
        </p15:guide>
        <p15:guide id="18" orient="horz" pos="2774">
          <p15:clr>
            <a:srgbClr val="F26B43"/>
          </p15:clr>
        </p15:guide>
        <p15:guide id="19" orient="horz" pos="1766">
          <p15:clr>
            <a:srgbClr val="F26B43"/>
          </p15:clr>
        </p15:guide>
        <p15:guide id="20" orient="horz" pos="1190">
          <p15:clr>
            <a:srgbClr val="F26B43"/>
          </p15:clr>
        </p15:guide>
        <p15:guide id="21" orient="horz" pos="1334">
          <p15:clr>
            <a:srgbClr val="F26B43"/>
          </p15:clr>
        </p15:guide>
        <p15:guide id="22" orient="horz" pos="1622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5381"/>
            <a:ext cx="8686800" cy="888832"/>
          </a:xfrm>
          <a:prstGeom prst="rect">
            <a:avLst/>
          </a:prstGeom>
        </p:spPr>
        <p:txBody>
          <a:bodyPr vert="horz" lIns="91440" tIns="91440" rIns="91440" bIns="9144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3325"/>
            <a:ext cx="8458199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0" y="4682828"/>
            <a:ext cx="9144000" cy="0"/>
          </a:xfrm>
          <a:prstGeom prst="line">
            <a:avLst/>
          </a:prstGeom>
          <a:ln w="9525" cmpd="sng">
            <a:solidFill>
              <a:srgbClr val="C7C1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D91EC6F-4AE2-1C40-909D-1016DBE1312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21357" y="4756630"/>
            <a:ext cx="466344" cy="297460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7ED7B29-4946-D646-A2D3-69951337F812}"/>
              </a:ext>
            </a:extLst>
          </p:cNvPr>
          <p:cNvSpPr txBox="1">
            <a:spLocks/>
          </p:cNvSpPr>
          <p:nvPr userDrawn="1"/>
        </p:nvSpPr>
        <p:spPr>
          <a:xfrm>
            <a:off x="2990851" y="4676777"/>
            <a:ext cx="5924549" cy="47148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50" kern="1000" spc="50" baseline="0">
                <a:solidFill>
                  <a:schemeClr val="tx1"/>
                </a:solidFill>
              </a:rPr>
              <a:t>NRC Health Symposium  </a:t>
            </a:r>
            <a:r>
              <a:rPr lang="en-US" sz="750" kern="1000" spc="50" baseline="0">
                <a:solidFill>
                  <a:schemeClr val="accent1"/>
                </a:solidFill>
              </a:rPr>
              <a:t>|  </a:t>
            </a:r>
            <a:r>
              <a:rPr lang="en-US" sz="750" kern="1000" spc="50" baseline="0">
                <a:solidFill>
                  <a:schemeClr val="tx1"/>
                </a:solidFill>
              </a:rPr>
              <a:t>Rhythm of understanding  </a:t>
            </a:r>
            <a:r>
              <a:rPr lang="en-US" sz="750" kern="1000" spc="50" baseline="0">
                <a:solidFill>
                  <a:schemeClr val="accent1"/>
                </a:solidFill>
              </a:rPr>
              <a:t>|</a:t>
            </a:r>
            <a:r>
              <a:rPr lang="en-US" sz="750" b="1" kern="1000" spc="50" baseline="0">
                <a:solidFill>
                  <a:schemeClr val="accent1"/>
                </a:solidFill>
              </a:rPr>
              <a:t>  </a:t>
            </a:r>
            <a:r>
              <a:rPr lang="en-US" sz="750" b="1" kern="1000" spc="50" baseline="0">
                <a:solidFill>
                  <a:schemeClr val="tx1"/>
                </a:solidFill>
              </a:rPr>
              <a:t>#</a:t>
            </a:r>
            <a:r>
              <a:rPr lang="en-US" sz="750" b="1" kern="1000" spc="50" baseline="0" err="1">
                <a:solidFill>
                  <a:schemeClr val="tx1"/>
                </a:solidFill>
              </a:rPr>
              <a:t>NRCSymp</a:t>
            </a:r>
            <a:r>
              <a:rPr lang="en-US" sz="750" b="1" kern="1000" spc="50" baseline="0">
                <a:solidFill>
                  <a:schemeClr val="tx1"/>
                </a:solidFill>
              </a:rPr>
              <a:t>	</a:t>
            </a:r>
            <a:fld id="{CBB56AC4-A563-F149-978E-498F8DDB5D40}" type="slidenum">
              <a:rPr lang="en-US" sz="750" b="0" kern="1000" spc="50" baseline="0" smtClean="0">
                <a:solidFill>
                  <a:schemeClr val="tx1"/>
                </a:solidFill>
              </a:rPr>
              <a:pPr algn="r"/>
              <a:t>‹#›</a:t>
            </a:fld>
            <a:endParaRPr lang="en-US" sz="750" b="0" kern="1000" spc="50" baseline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01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hdr="0" dt="0"/>
  <p:txStyles>
    <p:titleStyle>
      <a:lvl1pPr algn="l" defTabSz="914384" rtl="0" eaLnBrk="1" latinLnBrk="0" hangingPunct="1">
        <a:spcBef>
          <a:spcPct val="0"/>
        </a:spcBef>
        <a:buNone/>
        <a:defRPr sz="2801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895" indent="-342895" algn="l" defTabSz="914384" rtl="0" eaLnBrk="1" latinLnBrk="0" hangingPunct="1">
        <a:spcBef>
          <a:spcPct val="20000"/>
        </a:spcBef>
        <a:buSzPct val="100000"/>
        <a:buFontTx/>
        <a:buBlip>
          <a:blip r:embed="rId14"/>
        </a:buBlip>
        <a:defRPr sz="3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1pPr>
      <a:lvl2pPr marL="742937" indent="-285745" algn="l" defTabSz="914384" rtl="0" eaLnBrk="1" latinLnBrk="0" hangingPunct="1">
        <a:spcBef>
          <a:spcPct val="20000"/>
        </a:spcBef>
        <a:buFont typeface="Arial" pitchFamily="34" charset="0"/>
        <a:buChar char="–"/>
        <a:defRPr sz="2599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2pPr>
      <a:lvl3pPr marL="1142980" indent="-228596" algn="l" defTabSz="9143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3pPr>
      <a:lvl4pPr marL="1600171" indent="-228596" algn="l" defTabSz="914384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4pPr>
      <a:lvl5pPr marL="2057363" indent="-228596" algn="l" defTabSz="914384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5pPr>
      <a:lvl6pPr marL="2514554" indent="-228596" algn="l" defTabSz="9143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45" indent="-228596" algn="l" defTabSz="9143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37" indent="-228596" algn="l" defTabSz="9143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29" indent="-228596" algn="l" defTabSz="9143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2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4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4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7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7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51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41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33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92">
          <p15:clr>
            <a:srgbClr val="F26B43"/>
          </p15:clr>
        </p15:guide>
        <p15:guide id="4" pos="7488">
          <p15:clr>
            <a:srgbClr val="F26B43"/>
          </p15:clr>
        </p15:guide>
        <p15:guide id="6" pos="7296">
          <p15:clr>
            <a:srgbClr val="F26B43"/>
          </p15:clr>
        </p15:guide>
        <p15:guide id="7" orient="horz" pos="242">
          <p15:clr>
            <a:srgbClr val="F26B43"/>
          </p15:clr>
        </p15:guide>
        <p15:guide id="8" orient="horz" pos="818">
          <p15:clr>
            <a:srgbClr val="F26B43"/>
          </p15:clr>
        </p15:guide>
        <p15:guide id="9" orient="horz" pos="1010">
          <p15:clr>
            <a:srgbClr val="F26B43"/>
          </p15:clr>
        </p15:guide>
        <p15:guide id="10" pos="384">
          <p15:clr>
            <a:srgbClr val="F26B43"/>
          </p15:clr>
        </p15:guide>
        <p15:guide id="11" pos="1536">
          <p15:clr>
            <a:srgbClr val="F26B43"/>
          </p15:clr>
        </p15:guide>
        <p15:guide id="12" pos="3841">
          <p15:clr>
            <a:srgbClr val="F26B43"/>
          </p15:clr>
        </p15:guide>
        <p15:guide id="13" pos="4992">
          <p15:clr>
            <a:srgbClr val="F26B43"/>
          </p15:clr>
        </p15:guide>
        <p15:guide id="14" pos="6144">
          <p15:clr>
            <a:srgbClr val="F26B43"/>
          </p15:clr>
        </p15:guide>
        <p15:guide id="15" pos="2688">
          <p15:clr>
            <a:srgbClr val="F26B43"/>
          </p15:clr>
        </p15:guide>
        <p15:guide id="18" orient="horz" pos="3695">
          <p15:clr>
            <a:srgbClr val="F26B43"/>
          </p15:clr>
        </p15:guide>
        <p15:guide id="19" orient="horz" pos="2352">
          <p15:clr>
            <a:srgbClr val="F26B43"/>
          </p15:clr>
        </p15:guide>
        <p15:guide id="20" orient="horz" pos="1585">
          <p15:clr>
            <a:srgbClr val="F26B43"/>
          </p15:clr>
        </p15:guide>
        <p15:guide id="21" orient="horz" pos="1777">
          <p15:clr>
            <a:srgbClr val="F26B43"/>
          </p15:clr>
        </p15:guide>
        <p15:guide id="22" orient="horz" pos="216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" y="1258957"/>
            <a:ext cx="8686799" cy="3184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007" y="4763194"/>
            <a:ext cx="439095" cy="284333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>
            <a:off x="0" y="4682828"/>
            <a:ext cx="9144000" cy="0"/>
          </a:xfrm>
          <a:prstGeom prst="line">
            <a:avLst/>
          </a:prstGeom>
          <a:ln w="9525" cmpd="sng">
            <a:solidFill>
              <a:srgbClr val="C7C1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47F4C4CC-D40A-4848-B393-1A27C4DE8991}" type="datetime4">
              <a:rPr lang="en-US" smtClean="0"/>
              <a:t>September 21, 2022</a:t>
            </a:fld>
            <a:endParaRPr lang="en-US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4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3325"/>
            <a:ext cx="8458198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0" y="4682828"/>
            <a:ext cx="9144000" cy="0"/>
          </a:xfrm>
          <a:prstGeom prst="line">
            <a:avLst/>
          </a:prstGeom>
          <a:ln w="9525" cmpd="sng">
            <a:solidFill>
              <a:srgbClr val="C7C1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D589F9E-583A-4243-A898-7FD1ADFD6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9C2C339E-6A0B-7F44-AEF4-5C4B14E20D55}" type="datetime4">
              <a:rPr lang="en-US" smtClean="0"/>
              <a:t>September 21, 2022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F61C77-5122-2B4C-A713-183A8155A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91EC6F-4AE2-1C40-909D-1016DBE1312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21357" y="4756630"/>
            <a:ext cx="466344" cy="2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7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Tx/>
        <a:buBlip>
          <a:blip r:embed="rId14"/>
        </a:buBlip>
        <a:defRPr sz="3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">
          <p15:clr>
            <a:srgbClr val="F26B43"/>
          </p15:clr>
        </p15:guide>
        <p15:guide id="4" pos="5616">
          <p15:clr>
            <a:srgbClr val="F26B43"/>
          </p15:clr>
        </p15:guide>
        <p15:guide id="6" pos="5472">
          <p15:clr>
            <a:srgbClr val="F26B43"/>
          </p15:clr>
        </p15:guide>
        <p15:guide id="7" orient="horz" pos="182">
          <p15:clr>
            <a:srgbClr val="F26B43"/>
          </p15:clr>
        </p15:guide>
        <p15:guide id="8" orient="horz" pos="614">
          <p15:clr>
            <a:srgbClr val="F26B43"/>
          </p15:clr>
        </p15:guide>
        <p15:guide id="9" orient="horz" pos="758">
          <p15:clr>
            <a:srgbClr val="F26B43"/>
          </p15:clr>
        </p15:guide>
        <p15:guide id="10" pos="288">
          <p15:clr>
            <a:srgbClr val="F26B43"/>
          </p15:clr>
        </p15:guide>
        <p15:guide id="11" pos="1152">
          <p15:clr>
            <a:srgbClr val="F26B43"/>
          </p15:clr>
        </p15:guide>
        <p15:guide id="12" pos="2880">
          <p15:clr>
            <a:srgbClr val="F26B43"/>
          </p15:clr>
        </p15:guide>
        <p15:guide id="13" pos="3744">
          <p15:clr>
            <a:srgbClr val="F26B43"/>
          </p15:clr>
        </p15:guide>
        <p15:guide id="14" pos="4608">
          <p15:clr>
            <a:srgbClr val="F26B43"/>
          </p15:clr>
        </p15:guide>
        <p15:guide id="15" pos="2016">
          <p15:clr>
            <a:srgbClr val="F26B43"/>
          </p15:clr>
        </p15:guide>
        <p15:guide id="18" orient="horz" pos="2774">
          <p15:clr>
            <a:srgbClr val="F26B43"/>
          </p15:clr>
        </p15:guide>
        <p15:guide id="19" orient="horz" pos="1766">
          <p15:clr>
            <a:srgbClr val="F26B43"/>
          </p15:clr>
        </p15:guide>
        <p15:guide id="20" orient="horz" pos="1190">
          <p15:clr>
            <a:srgbClr val="F26B43"/>
          </p15:clr>
        </p15:guide>
        <p15:guide id="21" orient="horz" pos="1334">
          <p15:clr>
            <a:srgbClr val="F26B43"/>
          </p15:clr>
        </p15:guide>
        <p15:guide id="22" orient="horz" pos="162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gorley@nrchealth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rchealth.zoom.us/meeting/register/tJwqd--gpjwjGdA9CWrVqWW03Bvc3TX8a2W7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go.nrchealth.com/l/279972/2021-02-23/lr66b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player.vimeo.com/video/751714324?h=5fd17c4d07&amp;app_id=122963" TargetMode="External"/><Relationship Id="rId5" Type="http://schemas.openxmlformats.org/officeDocument/2006/relationships/hyperlink" Target="https://player.vimeo.com/video/751714324?h=5fd17c4d07" TargetMode="Externa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6.xml"/><Relationship Id="rId6" Type="http://schemas.openxmlformats.org/officeDocument/2006/relationships/hyperlink" Target="go.nrchealth.com/summit22_MN" TargetMode="Externa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6.xml"/><Relationship Id="rId6" Type="http://schemas.openxmlformats.org/officeDocument/2006/relationships/hyperlink" Target="go.nrchealth.com/summit22_MA" TargetMode="Externa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8EE1DA-93F4-C042-BB06-2F627D2E52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340"/>
          <a:stretch/>
        </p:blipFill>
        <p:spPr>
          <a:xfrm>
            <a:off x="0" y="0"/>
            <a:ext cx="9154095" cy="461596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803121-4DED-7C42-9E99-49245E5C95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4191" y="586534"/>
            <a:ext cx="8686800" cy="273050"/>
          </a:xfrm>
        </p:spPr>
        <p:txBody>
          <a:bodyPr>
            <a:noAutofit/>
          </a:bodyPr>
          <a:lstStyle/>
          <a:p>
            <a:r>
              <a:rPr lang="en-US" sz="1200" spc="300" dirty="0"/>
              <a:t>September 2022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C86AE-D57E-4F46-B74E-6A77247A55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593" y="1097497"/>
            <a:ext cx="8686800" cy="1488529"/>
          </a:xfrm>
        </p:spPr>
        <p:txBody>
          <a:bodyPr>
            <a:noAutofit/>
          </a:bodyPr>
          <a:lstStyle/>
          <a:p>
            <a:r>
              <a:rPr lang="en-US" sz="5400"/>
              <a:t>NRC Health </a:t>
            </a:r>
          </a:p>
          <a:p>
            <a:r>
              <a:rPr lang="en-US" sz="5400"/>
              <a:t>Connections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499931A-778A-4407-8039-E2142C1BC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93" y="3518342"/>
            <a:ext cx="8686801" cy="1216577"/>
          </a:xfrm>
        </p:spPr>
        <p:txBody>
          <a:bodyPr>
            <a:normAutofit/>
          </a:bodyPr>
          <a:lstStyle/>
          <a:p>
            <a:pPr algn="ctr"/>
            <a:r>
              <a:rPr lang="en-US" sz="2400" i="1"/>
              <a:t>Gathering Insights – Inspiring Understanding</a:t>
            </a:r>
          </a:p>
        </p:txBody>
      </p:sp>
    </p:spTree>
    <p:extLst>
      <p:ext uri="{BB962C8B-B14F-4D97-AF65-F5344CB8AC3E}">
        <p14:creationId xmlns:p14="http://schemas.microsoft.com/office/powerpoint/2010/main" val="1642022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6002D9-D9B9-F6EA-D028-56BCAB02A7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038289"/>
            <a:ext cx="8382000" cy="3744963"/>
          </a:xfrm>
        </p:spPr>
        <p:txBody>
          <a:bodyPr>
            <a:normAutofit/>
          </a:bodyPr>
          <a:lstStyle/>
          <a:p>
            <a:r>
              <a:rPr lang="en-US" dirty="0"/>
              <a:t>58% of people discharged from the inpatient or ED setting say they are more likely to return to that organization if they receive a follow-up call.  </a:t>
            </a:r>
          </a:p>
          <a:p>
            <a:r>
              <a:rPr lang="en-US" dirty="0"/>
              <a:t>70% of 18–44-year-olds with children!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5D9EAA-C065-266F-23E5-31D16136D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D6801D-108F-1BA6-54DB-9FB1EA4D7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term impact</a:t>
            </a:r>
          </a:p>
        </p:txBody>
      </p:sp>
    </p:spTree>
    <p:extLst>
      <p:ext uri="{BB962C8B-B14F-4D97-AF65-F5344CB8AC3E}">
        <p14:creationId xmlns:p14="http://schemas.microsoft.com/office/powerpoint/2010/main" val="684236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6002D9-D9B9-F6EA-D028-56BCAB02A7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038289"/>
            <a:ext cx="8382000" cy="3744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How do you account for patient preferences and/or address barriers to frictionless transitions?</a:t>
            </a:r>
          </a:p>
          <a:p>
            <a:r>
              <a:rPr lang="en-US" dirty="0"/>
              <a:t>How do you identify and involve a patient’s advocate (family member or friend) in discharge planning, especially if they are not able to be present in person?</a:t>
            </a:r>
          </a:p>
          <a:p>
            <a:r>
              <a:rPr lang="en-US" dirty="0"/>
              <a:t>What is the role of patient education in your discharge process?</a:t>
            </a:r>
          </a:p>
          <a:p>
            <a:r>
              <a:rPr lang="en-US" dirty="0"/>
              <a:t>How do you handle following-up with </a:t>
            </a:r>
            <a:r>
              <a:rPr lang="en-US" u="sng" dirty="0"/>
              <a:t>all</a:t>
            </a:r>
            <a:r>
              <a:rPr lang="en-US" dirty="0"/>
              <a:t> patients after discharge to ensure they have everything they need?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5D9EAA-C065-266F-23E5-31D16136D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D6801D-108F-1BA6-54DB-9FB1EA4D7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</p:spTree>
    <p:extLst>
      <p:ext uri="{BB962C8B-B14F-4D97-AF65-F5344CB8AC3E}">
        <p14:creationId xmlns:p14="http://schemas.microsoft.com/office/powerpoint/2010/main" val="1209227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B7297D-E0C1-B488-4AEE-9AAD31B30FC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8599" y="808197"/>
            <a:ext cx="8458200" cy="4141583"/>
          </a:xfrm>
        </p:spPr>
        <p:txBody>
          <a:bodyPr>
            <a:normAutofit/>
          </a:bodyPr>
          <a:lstStyle/>
          <a:p>
            <a:r>
              <a:rPr lang="en-US" sz="1800" dirty="0"/>
              <a:t>Pharmacists included in patient education conversations at discharge, especially when patients are prescribed new meds.</a:t>
            </a:r>
          </a:p>
          <a:p>
            <a:r>
              <a:rPr lang="en-US" sz="1800" dirty="0"/>
              <a:t>Rounding teams consisting of PT/OT, Case Manager, nurses and providers collaborate with patients to identify preferences.  This team makes recommendations based on patient needs and preferences.</a:t>
            </a:r>
          </a:p>
          <a:p>
            <a:r>
              <a:rPr lang="en-US" sz="1800" dirty="0"/>
              <a:t>At admission, ask patient/parent, “How do you like to learn? Auditory, visual or written?”  Make sure question is asked so the person doesn’t feel “less than”.</a:t>
            </a:r>
          </a:p>
          <a:p>
            <a:r>
              <a:rPr lang="en-US" sz="1800" dirty="0"/>
              <a:t>Use Teach back along with a discharge folder.</a:t>
            </a:r>
          </a:p>
          <a:p>
            <a:r>
              <a:rPr lang="en-US" sz="1800" dirty="0"/>
              <a:t>Use handouts that list frequently asked questions,  Nurses highlight and make sure patients understand.</a:t>
            </a:r>
          </a:p>
          <a:p>
            <a:r>
              <a:rPr lang="en-US" sz="1800" dirty="0"/>
              <a:t>A hospital to home program is implemented where nurse practitioner conducts a telehealth visit with patients within seven (7) days of discharge.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92E974-8BD0-1015-D1B9-55809A9851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89344E-9199-6D2E-B446-1F77F590D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Highlights</a:t>
            </a:r>
          </a:p>
        </p:txBody>
      </p:sp>
    </p:spTree>
    <p:extLst>
      <p:ext uri="{BB962C8B-B14F-4D97-AF65-F5344CB8AC3E}">
        <p14:creationId xmlns:p14="http://schemas.microsoft.com/office/powerpoint/2010/main" val="622738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253C41-7A0E-E1A1-1F9E-CFAEAE2F5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52" y="1968218"/>
            <a:ext cx="2166547" cy="213150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A25E4F-2245-B7D0-8B4D-0D2910B37B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37A5F-2DAE-B642-9933-0C0B9D2C0F12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Arial Regular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Arial Regular"/>
              <a:ea typeface="+mn-ea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BD6654-AEF7-D414-9349-73E213787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Discharge Process Improvement Resource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E0FB6E-7BA7-8E5A-9A6A-BCEDC1BBDECE}"/>
              </a:ext>
            </a:extLst>
          </p:cNvPr>
          <p:cNvSpPr txBox="1"/>
          <p:nvPr/>
        </p:nvSpPr>
        <p:spPr>
          <a:xfrm>
            <a:off x="558495" y="4783251"/>
            <a:ext cx="84062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Please note, If you are logged into Real-time, click on the image to navigate to the resource or landing page.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02958B-9E81-E45C-DC55-FBC8F8D95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052" y="2289033"/>
            <a:ext cx="2126947" cy="222029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BC38956-1A08-7B81-4DA8-C4E84D760A0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71326" y="1813941"/>
            <a:ext cx="3313470" cy="27886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Intent for use:</a:t>
            </a:r>
          </a:p>
          <a:p>
            <a:r>
              <a:rPr lang="en-US" sz="1800" dirty="0"/>
              <a:t>Highlight practices that work in many organizations</a:t>
            </a:r>
          </a:p>
          <a:p>
            <a:r>
              <a:rPr lang="en-US" sz="1800" dirty="0"/>
              <a:t>Encourage customization to create a process that all can own</a:t>
            </a:r>
          </a:p>
          <a:p>
            <a:r>
              <a:rPr lang="en-US" sz="1800" dirty="0"/>
              <a:t>Complement the Huddle Video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D417C2-EF30-911E-674E-43CCE18B0E51}"/>
              </a:ext>
            </a:extLst>
          </p:cNvPr>
          <p:cNvSpPr txBox="1"/>
          <p:nvPr/>
        </p:nvSpPr>
        <p:spPr>
          <a:xfrm>
            <a:off x="228600" y="1048537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Link to improvement Resource</a:t>
            </a:r>
            <a:r>
              <a:rPr lang="en-US" sz="1200" b="1" dirty="0">
                <a:solidFill>
                  <a:schemeClr val="accent1"/>
                </a:solidFill>
              </a:rPr>
              <a:t>:  </a:t>
            </a:r>
          </a:p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https://nrchealth.com/wp-content/uploads/2022/08/DischargeProcess_ImprovementResource.pdf</a:t>
            </a:r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77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B872AA-D371-EF2E-21FC-00E0A17A1E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37A5F-2DAE-B642-9933-0C0B9D2C0F12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Arial Regular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Arial Regular"/>
              <a:ea typeface="+mn-ea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443154-FE54-35AE-9F2A-11CAC8E77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Huddle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5A8BBA-EE3F-30A7-5FE0-D333FD54A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729" y="1119625"/>
            <a:ext cx="5602539" cy="290901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41E924-3D83-FDD2-929E-5BDD88CF1E7B}"/>
              </a:ext>
            </a:extLst>
          </p:cNvPr>
          <p:cNvSpPr txBox="1"/>
          <p:nvPr/>
        </p:nvSpPr>
        <p:spPr>
          <a:xfrm>
            <a:off x="348320" y="4463528"/>
            <a:ext cx="84062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C3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Please note, If you are logged into Real-time, click on the image to navigate to the resource or landing page.  .  </a:t>
            </a:r>
          </a:p>
        </p:txBody>
      </p:sp>
    </p:spTree>
    <p:extLst>
      <p:ext uri="{BB962C8B-B14F-4D97-AF65-F5344CB8AC3E}">
        <p14:creationId xmlns:p14="http://schemas.microsoft.com/office/powerpoint/2010/main" val="23570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8D2B0-AACA-4A2D-B333-5E85C28C3125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Arial Regular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Arial Regular"/>
              <a:ea typeface="+mn-ea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2612" y="279338"/>
            <a:ext cx="8686800" cy="685800"/>
          </a:xfrm>
        </p:spPr>
        <p:txBody>
          <a:bodyPr/>
          <a:lstStyle/>
          <a:p>
            <a:r>
              <a:rPr lang="en-US"/>
              <a:t>Contact Information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AD401712-381B-2FE0-91BE-370DDEEB14C8}"/>
              </a:ext>
            </a:extLst>
          </p:cNvPr>
          <p:cNvSpPr txBox="1"/>
          <p:nvPr/>
        </p:nvSpPr>
        <p:spPr>
          <a:xfrm>
            <a:off x="3591431" y="1530530"/>
            <a:ext cx="2631909" cy="796621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2573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D8B00"/>
                </a:solidFill>
                <a:effectLst/>
                <a:uLnTx/>
                <a:uFillTx/>
                <a:latin typeface="Georgia" charset="0"/>
                <a:ea typeface="ＭＳ 明朝" charset="-128"/>
                <a:cs typeface="Times New Roman" charset="0"/>
              </a:rPr>
              <a:t>Toya Gorley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D8B00"/>
                </a:solidFill>
                <a:effectLst/>
                <a:uLnTx/>
                <a:uFillTx/>
                <a:latin typeface="Georgia" charset="0"/>
                <a:ea typeface="ＭＳ 明朝" charset="-128"/>
                <a:cs typeface="Times New Roman" charset="0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B3C3E"/>
                </a:solidFill>
                <a:effectLst/>
                <a:uLnTx/>
                <a:uFillTx/>
                <a:latin typeface="Arial" panose="020B0604020202020204"/>
                <a:ea typeface="ＭＳ 明朝" charset="-128"/>
                <a:cs typeface="Arial" charset="0"/>
              </a:rPr>
              <a:t>Improvement Advisor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B3C3E"/>
                </a:solidFill>
                <a:effectLst/>
                <a:uLnTx/>
                <a:uFillTx/>
                <a:latin typeface="Arial" panose="020B0604020202020204"/>
                <a:ea typeface="ＭＳ 明朝" charset="-128"/>
                <a:cs typeface="Arial" charset="0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B3C3E"/>
                </a:solidFill>
                <a:effectLst/>
                <a:uLnTx/>
                <a:uFillTx/>
                <a:latin typeface="Arial" panose="020B0604020202020204"/>
                <a:ea typeface="ＭＳ 明朝" charset="-128"/>
                <a:cs typeface="Arial" charset="0"/>
                <a:hlinkClick r:id="rId3"/>
              </a:rPr>
              <a:t>tgorley</a:t>
            </a:r>
            <a: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srgbClr val="00A3E0"/>
                </a:solidFill>
                <a:effectLst/>
                <a:uLnTx/>
                <a:uFillTx/>
                <a:latin typeface="Arial" panose="020B0604020202020204"/>
                <a:ea typeface="ＭＳ 明朝" charset="-128"/>
                <a:cs typeface="Arial" charset="0"/>
                <a:hlinkClick r:id="rId3"/>
              </a:rPr>
              <a:t>@nrchealth.com</a:t>
            </a:r>
            <a:endParaRPr kumimoji="0" lang="en-US" sz="1100" b="0" i="0" u="sng" strike="noStrike" kern="1200" cap="none" spc="0" normalizeH="0" baseline="0" noProof="0" dirty="0">
              <a:ln>
                <a:noFill/>
              </a:ln>
              <a:solidFill>
                <a:srgbClr val="00A3E0"/>
              </a:solidFill>
              <a:effectLst/>
              <a:uLnTx/>
              <a:uFillTx/>
              <a:latin typeface="Arial" panose="020B0604020202020204"/>
              <a:ea typeface="ＭＳ 明朝" charset="-128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257300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Arial" panose="020B0604020202020204"/>
              <a:ea typeface="ＭＳ 明朝" charset="-128"/>
              <a:cs typeface="Times New Roman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Arial" panose="020B0604020202020204"/>
                <a:ea typeface="ＭＳ 明朝" charset="-128"/>
                <a:cs typeface="Times New Roman" charset="0"/>
              </a:rPr>
              <a:t> 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49E60B6A-0A70-A3AE-AC21-DABB73F58730}"/>
              </a:ext>
            </a:extLst>
          </p:cNvPr>
          <p:cNvSpPr txBox="1"/>
          <p:nvPr/>
        </p:nvSpPr>
        <p:spPr>
          <a:xfrm>
            <a:off x="3591430" y="2892543"/>
            <a:ext cx="2631909" cy="796621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2573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D8B00"/>
                </a:solidFill>
                <a:effectLst/>
                <a:uLnTx/>
                <a:uFillTx/>
                <a:latin typeface="Georgia" charset="0"/>
                <a:ea typeface="ＭＳ 明朝" charset="-128"/>
                <a:cs typeface="Times New Roman" charset="0"/>
              </a:rPr>
              <a:t>Dan Halverson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D8B00"/>
                </a:solidFill>
                <a:effectLst/>
                <a:uLnTx/>
                <a:uFillTx/>
                <a:latin typeface="Georgia" charset="0"/>
                <a:ea typeface="ＭＳ 明朝" charset="-128"/>
                <a:cs typeface="Times New Roman" charset="0"/>
              </a:rPr>
            </a:br>
            <a:r>
              <a:rPr lang="en-US" sz="1100" dirty="0">
                <a:solidFill>
                  <a:srgbClr val="3B3C3E"/>
                </a:solidFill>
                <a:latin typeface="Arial" panose="020B0604020202020204"/>
                <a:ea typeface="ＭＳ 明朝" charset="-128"/>
                <a:cs typeface="Arial" charset="0"/>
              </a:rPr>
              <a:t>Solutions Expert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B3C3E"/>
                </a:solidFill>
                <a:effectLst/>
                <a:uLnTx/>
                <a:uFillTx/>
                <a:latin typeface="Arial" panose="020B0604020202020204"/>
                <a:ea typeface="ＭＳ 明朝" charset="-128"/>
                <a:cs typeface="Arial" charset="0"/>
              </a:rPr>
            </a:br>
            <a:r>
              <a:rPr lang="en-US" sz="1100" u="sng" dirty="0" err="1">
                <a:solidFill>
                  <a:srgbClr val="00A3E0"/>
                </a:solidFill>
                <a:latin typeface="Arial" panose="020B0604020202020204"/>
                <a:ea typeface="ＭＳ 明朝" charset="-128"/>
                <a:cs typeface="Arial" charset="0"/>
              </a:rPr>
              <a:t>dhalverson</a:t>
            </a:r>
            <a: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srgbClr val="00A3E0"/>
                </a:solidFill>
                <a:effectLst/>
                <a:uLnTx/>
                <a:uFillTx/>
                <a:latin typeface="Arial" panose="020B0604020202020204"/>
                <a:ea typeface="ＭＳ 明朝" charset="-128"/>
                <a:cs typeface="Arial" charset="0"/>
              </a:rPr>
              <a:t>@nrchealth.com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Arial" panose="020B0604020202020204"/>
              <a:ea typeface="ＭＳ 明朝" charset="-128"/>
              <a:cs typeface="Times New Roman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Arial" panose="020B0604020202020204"/>
                <a:ea typeface="ＭＳ 明朝" charset="-128"/>
                <a:cs typeface="Times New Roman" charset="0"/>
              </a:rPr>
              <a:t> </a:t>
            </a:r>
          </a:p>
        </p:txBody>
      </p:sp>
      <p:pic>
        <p:nvPicPr>
          <p:cNvPr id="8" name="Picture 15">
            <a:extLst>
              <a:ext uri="{FF2B5EF4-FFF2-40B4-BE49-F238E27FC236}">
                <a16:creationId xmlns:a16="http://schemas.microsoft.com/office/drawing/2014/main" id="{39436C94-F6E6-C12B-8C75-389341E08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2272937" y="1476131"/>
            <a:ext cx="1162769" cy="116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976D13A7-E487-2F48-6807-FF5EA4F04D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409" r="13085" b="9112"/>
          <a:stretch/>
        </p:blipFill>
        <p:spPr>
          <a:xfrm>
            <a:off x="2284970" y="2892543"/>
            <a:ext cx="1162769" cy="116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21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51422-515E-75CC-BEB9-5678C78DD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37A5F-2DAE-B642-9933-0C0B9D2C0F12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Arial Regular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Arial Regular"/>
              <a:ea typeface="+mn-ea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F0919C4-516C-1842-45AF-94BE03A39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What’s Next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90C0A08E-4FAC-9992-FDEC-15099C3EA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113994"/>
              </p:ext>
            </p:extLst>
          </p:nvPr>
        </p:nvGraphicFramePr>
        <p:xfrm>
          <a:off x="533398" y="1214915"/>
          <a:ext cx="8077201" cy="2875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4191">
                  <a:extLst>
                    <a:ext uri="{9D8B030D-6E8A-4147-A177-3AD203B41FA5}">
                      <a16:colId xmlns:a16="http://schemas.microsoft.com/office/drawing/2014/main" val="2094162069"/>
                    </a:ext>
                  </a:extLst>
                </a:gridCol>
                <a:gridCol w="5346032">
                  <a:extLst>
                    <a:ext uri="{9D8B030D-6E8A-4147-A177-3AD203B41FA5}">
                      <a16:colId xmlns:a16="http://schemas.microsoft.com/office/drawing/2014/main" val="184864735"/>
                    </a:ext>
                  </a:extLst>
                </a:gridCol>
                <a:gridCol w="1896978">
                  <a:extLst>
                    <a:ext uri="{9D8B030D-6E8A-4147-A177-3AD203B41FA5}">
                      <a16:colId xmlns:a16="http://schemas.microsoft.com/office/drawing/2014/main" val="2345762971"/>
                    </a:ext>
                  </a:extLst>
                </a:gridCol>
              </a:tblGrid>
              <a:tr h="479375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2"/>
                          </a:solidFill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2"/>
                          </a:solidFill>
                        </a:rPr>
                        <a:t>Event/Resource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2"/>
                          </a:solidFill>
                        </a:rPr>
                        <a:t>Where to Locate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314637"/>
                  </a:ext>
                </a:extLst>
              </a:tr>
              <a:tr h="46727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9/27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Connections Call | Navigating Healthcare’s Shifting Staffing Landscape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hlinkClick r:id="rId3"/>
                        </a:rPr>
                        <a:t>Register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  <a:p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543178"/>
                  </a:ext>
                </a:extLst>
              </a:tr>
              <a:tr h="44960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10/01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New Huddle video release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Real-time Resources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544206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10/01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Leader Rounding Improvement Resource Release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Real-time Resources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34465"/>
                  </a:ext>
                </a:extLst>
              </a:tr>
              <a:tr h="46655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10/11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Connections Call | Setting the Tone for Patient Experience Through Leader Rounding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Register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973712"/>
                  </a:ext>
                </a:extLst>
              </a:tr>
              <a:tr h="46727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Monthly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Patient No Longer Podcast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  <a:hlinkClick r:id="rId4"/>
                        </a:rPr>
                        <a:t>Subscribe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727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16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18D2B0-AACA-4A2D-B333-5E85C28C3125}" type="slidenum">
              <a:rPr lang="en-US" smtClean="0"/>
              <a:t>17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231231"/>
            <a:ext cx="8686800" cy="685800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39704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Connections call: Improving the discharge process">
            <a:hlinkClick r:id="" action="ppaction://media"/>
            <a:extLst>
              <a:ext uri="{FF2B5EF4-FFF2-40B4-BE49-F238E27FC236}">
                <a16:creationId xmlns:a16="http://schemas.microsoft.com/office/drawing/2014/main" id="{84ABD9C1-2F12-5F8A-7D73-BE47DECADECE}"/>
              </a:ext>
            </a:extLst>
          </p:cNvPr>
          <p:cNvPicPr>
            <a:picLocks noGrp="1" noRot="1" noChangeAspect="1"/>
          </p:cNvPicPr>
          <p:nvPr>
            <p:ph sz="quarter" idx="1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48256" y="1203325"/>
            <a:ext cx="5447487" cy="3200399"/>
          </a:xfrm>
          <a:prstGeom prst="rect">
            <a:avLst/>
          </a:prstGeom>
          <a:noFill/>
        </p:spPr>
      </p:pic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62DE748F-1ED8-D0CA-35D7-219DA69D2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4637A5F-2DAE-B642-9933-0C0B9D2C0F12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33E825C-F145-9D1D-36FC-DA2FEBA3A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 anchor="ctr">
            <a:normAutofit/>
          </a:bodyPr>
          <a:lstStyle/>
          <a:p>
            <a:r>
              <a:rPr lang="en-US" dirty="0"/>
              <a:t>Recording link: 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https://player.vimeo.com/video/751714324?h=5fd17c4d07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62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6002D9-D9B9-F6EA-D028-56BCAB02A79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We are recording today’s session; recording will be sent out with a summary of key takeaways</a:t>
            </a:r>
          </a:p>
          <a:p>
            <a:r>
              <a:rPr lang="en-US" sz="2400" dirty="0"/>
              <a:t>Please share. Our hope is to learn from each other.</a:t>
            </a:r>
          </a:p>
          <a:p>
            <a:r>
              <a:rPr lang="en-US" sz="2400" dirty="0"/>
              <a:t>Update your name and organization</a:t>
            </a:r>
          </a:p>
          <a:p>
            <a:pPr lvl="1"/>
            <a:r>
              <a:rPr lang="en-US" sz="2000" dirty="0"/>
              <a:t>Toya Gorley | NRC Health</a:t>
            </a:r>
          </a:p>
          <a:p>
            <a:r>
              <a:rPr lang="en-US" sz="2400" dirty="0"/>
              <a:t>Feel free to unmute and turn on your camera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5D9EAA-C065-266F-23E5-31D16136D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37A5F-2DAE-B642-9933-0C0B9D2C0F12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Arial Regular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Arial Regular"/>
              <a:ea typeface="+mn-ea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D6801D-108F-1BA6-54DB-9FB1EA4D7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 items</a:t>
            </a:r>
          </a:p>
        </p:txBody>
      </p:sp>
    </p:spTree>
    <p:extLst>
      <p:ext uri="{BB962C8B-B14F-4D97-AF65-F5344CB8AC3E}">
        <p14:creationId xmlns:p14="http://schemas.microsoft.com/office/powerpoint/2010/main" val="2872865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75C99A-3C84-B24C-B587-DF849FE0405D}"/>
              </a:ext>
            </a:extLst>
          </p:cNvPr>
          <p:cNvSpPr/>
          <p:nvPr/>
        </p:nvSpPr>
        <p:spPr>
          <a:xfrm>
            <a:off x="0" y="0"/>
            <a:ext cx="9143999" cy="5148263"/>
          </a:xfrm>
          <a:prstGeom prst="rect">
            <a:avLst/>
          </a:prstGeom>
          <a:gradFill flip="none" rotWithShape="1">
            <a:gsLst>
              <a:gs pos="1000">
                <a:srgbClr val="EA6900"/>
              </a:gs>
              <a:gs pos="58000">
                <a:srgbClr val="EB8000"/>
              </a:gs>
              <a:gs pos="29000">
                <a:srgbClr val="EA7600"/>
              </a:gs>
              <a:gs pos="99000">
                <a:srgbClr val="ED8B00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1A05CE-1BD6-C54E-A2E3-6201DC8543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381" y="-7038"/>
            <a:ext cx="9129236" cy="513588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181E52F-4D4B-5747-A1AD-35CC04A3BEDF}"/>
              </a:ext>
            </a:extLst>
          </p:cNvPr>
          <p:cNvSpPr/>
          <p:nvPr/>
        </p:nvSpPr>
        <p:spPr>
          <a:xfrm>
            <a:off x="467139" y="3806687"/>
            <a:ext cx="8229600" cy="914400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>
            <a:noFill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8F09538-E1CE-5B4A-A011-3C4883752C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9825" y="214859"/>
            <a:ext cx="1569446" cy="9947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CDEA366-3E21-8B45-AAB7-BBC0DDAA33E2}"/>
              </a:ext>
            </a:extLst>
          </p:cNvPr>
          <p:cNvSpPr txBox="1"/>
          <p:nvPr/>
        </p:nvSpPr>
        <p:spPr>
          <a:xfrm>
            <a:off x="327992" y="1305195"/>
            <a:ext cx="4611756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Regional Summit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7C9FA6-398E-EA44-84E4-195B455602A3}"/>
              </a:ext>
            </a:extLst>
          </p:cNvPr>
          <p:cNvSpPr txBox="1"/>
          <p:nvPr/>
        </p:nvSpPr>
        <p:spPr>
          <a:xfrm>
            <a:off x="367747" y="3072513"/>
            <a:ext cx="57282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Register at </a:t>
            </a:r>
            <a:r>
              <a:rPr kumimoji="0" lang="en-US" sz="2100" b="0" i="0" u="none" strike="noStrike" kern="1200" cap="none" spc="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6" action="ppaction://hlinkfile"/>
              </a:rPr>
              <a:t>go.nrchealth.com/summit22_MN</a:t>
            </a:r>
            <a:endParaRPr kumimoji="0" lang="en-US" sz="2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4AB3E04C-2018-244E-973B-97AEFED68233}"/>
              </a:ext>
            </a:extLst>
          </p:cNvPr>
          <p:cNvGraphicFramePr>
            <a:graphicFrameLocks noGrp="1"/>
          </p:cNvGraphicFramePr>
          <p:nvPr/>
        </p:nvGraphicFramePr>
        <p:xfrm>
          <a:off x="467137" y="3973914"/>
          <a:ext cx="8209724" cy="5799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5788">
                  <a:extLst>
                    <a:ext uri="{9D8B030D-6E8A-4147-A177-3AD203B41FA5}">
                      <a16:colId xmlns:a16="http://schemas.microsoft.com/office/drawing/2014/main" val="1689567736"/>
                    </a:ext>
                  </a:extLst>
                </a:gridCol>
                <a:gridCol w="5513936">
                  <a:extLst>
                    <a:ext uri="{9D8B030D-6E8A-4147-A177-3AD203B41FA5}">
                      <a16:colId xmlns:a16="http://schemas.microsoft.com/office/drawing/2014/main" val="1332729403"/>
                    </a:ext>
                  </a:extLst>
                </a:gridCol>
              </a:tblGrid>
              <a:tr h="55091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/>
                        <a:t>IN-PERSON EVENT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 b="1">
                          <a:solidFill>
                            <a:schemeClr val="accent1"/>
                          </a:solidFill>
                        </a:rPr>
                        <a:t>November 3, 2022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/>
                        <a:t>Minneapolis, Minnesota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 b="1">
                          <a:solidFill>
                            <a:schemeClr val="accent1"/>
                          </a:solidFill>
                        </a:rPr>
                        <a:t>W MINNEAPOLIS - THE FOSHAY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09362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178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75C99A-3C84-B24C-B587-DF849FE0405D}"/>
              </a:ext>
            </a:extLst>
          </p:cNvPr>
          <p:cNvSpPr/>
          <p:nvPr/>
        </p:nvSpPr>
        <p:spPr>
          <a:xfrm>
            <a:off x="0" y="0"/>
            <a:ext cx="9143999" cy="5148263"/>
          </a:xfrm>
          <a:prstGeom prst="rect">
            <a:avLst/>
          </a:prstGeom>
          <a:gradFill flip="none" rotWithShape="1">
            <a:gsLst>
              <a:gs pos="1000">
                <a:srgbClr val="EA6900"/>
              </a:gs>
              <a:gs pos="58000">
                <a:srgbClr val="EB8000"/>
              </a:gs>
              <a:gs pos="29000">
                <a:srgbClr val="EA7600"/>
              </a:gs>
              <a:gs pos="99000">
                <a:srgbClr val="ED8B00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1A05CE-1BD6-C54E-A2E3-6201DC8543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381" y="-7038"/>
            <a:ext cx="9129236" cy="5135879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181E52F-4D4B-5747-A1AD-35CC04A3BEDF}"/>
              </a:ext>
            </a:extLst>
          </p:cNvPr>
          <p:cNvSpPr/>
          <p:nvPr/>
        </p:nvSpPr>
        <p:spPr>
          <a:xfrm>
            <a:off x="467139" y="3806687"/>
            <a:ext cx="8229600" cy="914400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>
            <a:noFill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8F09538-E1CE-5B4A-A011-3C4883752C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9825" y="214859"/>
            <a:ext cx="1569446" cy="9947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CDEA366-3E21-8B45-AAB7-BBC0DDAA33E2}"/>
              </a:ext>
            </a:extLst>
          </p:cNvPr>
          <p:cNvSpPr txBox="1"/>
          <p:nvPr/>
        </p:nvSpPr>
        <p:spPr>
          <a:xfrm>
            <a:off x="327992" y="1305195"/>
            <a:ext cx="4611756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Regional Summit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7C9FA6-398E-EA44-84E4-195B455602A3}"/>
              </a:ext>
            </a:extLst>
          </p:cNvPr>
          <p:cNvSpPr txBox="1"/>
          <p:nvPr/>
        </p:nvSpPr>
        <p:spPr>
          <a:xfrm>
            <a:off x="367747" y="3072513"/>
            <a:ext cx="66045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Register at </a:t>
            </a:r>
            <a:r>
              <a:rPr kumimoji="0" lang="en-US" sz="2100" b="0" i="0" u="none" strike="noStrike" kern="1200" cap="none" spc="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6" action="ppaction://hlinkfile"/>
              </a:rPr>
              <a:t>go.nrchealth.com/summit22_MA</a:t>
            </a:r>
            <a:endParaRPr kumimoji="0" lang="en-US" sz="2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4AB3E04C-2018-244E-973B-97AEFED68233}"/>
              </a:ext>
            </a:extLst>
          </p:cNvPr>
          <p:cNvGraphicFramePr>
            <a:graphicFrameLocks noGrp="1"/>
          </p:cNvGraphicFramePr>
          <p:nvPr/>
        </p:nvGraphicFramePr>
        <p:xfrm>
          <a:off x="467137" y="3973914"/>
          <a:ext cx="8209724" cy="5799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5788">
                  <a:extLst>
                    <a:ext uri="{9D8B030D-6E8A-4147-A177-3AD203B41FA5}">
                      <a16:colId xmlns:a16="http://schemas.microsoft.com/office/drawing/2014/main" val="1689567736"/>
                    </a:ext>
                  </a:extLst>
                </a:gridCol>
                <a:gridCol w="5513936">
                  <a:extLst>
                    <a:ext uri="{9D8B030D-6E8A-4147-A177-3AD203B41FA5}">
                      <a16:colId xmlns:a16="http://schemas.microsoft.com/office/drawing/2014/main" val="1332729403"/>
                    </a:ext>
                  </a:extLst>
                </a:gridCol>
              </a:tblGrid>
              <a:tr h="55091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/>
                        <a:t>IN-PERSON EVENT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 b="1">
                          <a:solidFill>
                            <a:schemeClr val="accent1"/>
                          </a:solidFill>
                        </a:rPr>
                        <a:t>November 15, 2022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/>
                        <a:t>Boston, MA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 b="1">
                          <a:solidFill>
                            <a:schemeClr val="accent1"/>
                          </a:solidFill>
                        </a:rPr>
                        <a:t>W BOSTON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09362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713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6002D9-D9B9-F6EA-D028-56BCAB02A79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Share innovative ideas to make a discharge process more effective</a:t>
            </a:r>
          </a:p>
          <a:p>
            <a:r>
              <a:rPr lang="en-US" sz="2400" dirty="0"/>
              <a:t>Discover the loyalty impact of an effective discharge process</a:t>
            </a:r>
          </a:p>
          <a:p>
            <a:r>
              <a:rPr lang="en-US" sz="2400" dirty="0"/>
              <a:t>Share practices to improve the </a:t>
            </a:r>
            <a:r>
              <a:rPr lang="en-US" sz="2400"/>
              <a:t>discharge process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5D9EAA-C065-266F-23E5-31D16136D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37A5F-2DAE-B642-9933-0C0B9D2C0F12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Arial Regular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Arial Regular"/>
              <a:ea typeface="+mn-ea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D6801D-108F-1BA6-54DB-9FB1EA4D7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631085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614C76-9CDD-1353-E47B-1AAD1B9152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203325"/>
            <a:ext cx="8348870" cy="3130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The discharge process involves actions and communication to help patients successfully transition from their hospital stay to home or another facility.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CD18B8-65A3-3374-A0C5-A08659907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AF58D1-A69C-5D21-9EE7-85E25B1D2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</p:spTree>
    <p:extLst>
      <p:ext uri="{BB962C8B-B14F-4D97-AF65-F5344CB8AC3E}">
        <p14:creationId xmlns:p14="http://schemas.microsoft.com/office/powerpoint/2010/main" val="3746828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6002D9-D9B9-F6EA-D028-56BCAB02A7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203326"/>
            <a:ext cx="8229600" cy="2562430"/>
          </a:xfrm>
        </p:spPr>
        <p:txBody>
          <a:bodyPr>
            <a:normAutofit/>
          </a:bodyPr>
          <a:lstStyle/>
          <a:p>
            <a:r>
              <a:rPr lang="en-US" sz="2400" dirty="0"/>
              <a:t>Only 18.4% of consumers say they strongly agree that when they receive care, their doctors, nurses, and caregivers know their expectations before they come in.</a:t>
            </a:r>
          </a:p>
          <a:p>
            <a:r>
              <a:rPr lang="en-US" sz="2400" dirty="0"/>
              <a:t>Expectations = agenda, goals, priorities, barriers.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5D9EAA-C065-266F-23E5-31D16136D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D6801D-108F-1BA6-54DB-9FB1EA4D7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the process early</a:t>
            </a:r>
          </a:p>
        </p:txBody>
      </p:sp>
    </p:spTree>
    <p:extLst>
      <p:ext uri="{BB962C8B-B14F-4D97-AF65-F5344CB8AC3E}">
        <p14:creationId xmlns:p14="http://schemas.microsoft.com/office/powerpoint/2010/main" val="3821781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CD18B8-65A3-3374-A0C5-A08659907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6777"/>
            <a:fld id="{54637A5F-2DAE-B642-9933-0C0B9D2C0F12}" type="slidenum">
              <a:rPr lang="en-US">
                <a:solidFill>
                  <a:srgbClr val="75787B"/>
                </a:solidFill>
              </a:rPr>
              <a:pPr defTabSz="456777"/>
              <a:t>9</a:t>
            </a:fld>
            <a:endParaRPr lang="en-US">
              <a:solidFill>
                <a:srgbClr val="75787B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AF58D1-A69C-5D21-9EE7-85E25B1D2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61CD2E-7867-1C72-F016-371F3F4FE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81775"/>
            <a:ext cx="9144000" cy="3899433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975D2CFC-C038-7018-6C32-FB84CA53346B}"/>
              </a:ext>
            </a:extLst>
          </p:cNvPr>
          <p:cNvSpPr txBox="1">
            <a:spLocks/>
          </p:cNvSpPr>
          <p:nvPr/>
        </p:nvSpPr>
        <p:spPr>
          <a:xfrm>
            <a:off x="173022" y="265601"/>
            <a:ext cx="8686800" cy="68516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1218072" rtl="0" eaLnBrk="1" latinLnBrk="0" hangingPunct="1">
              <a:spcBef>
                <a:spcPct val="0"/>
              </a:spcBef>
              <a:buNone/>
              <a:defRPr sz="4263" kern="12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sz="3197" dirty="0"/>
              <a:t>Follow-Up Inequities</a:t>
            </a:r>
          </a:p>
        </p:txBody>
      </p:sp>
    </p:spTree>
    <p:extLst>
      <p:ext uri="{BB962C8B-B14F-4D97-AF65-F5344CB8AC3E}">
        <p14:creationId xmlns:p14="http://schemas.microsoft.com/office/powerpoint/2010/main" val="302204477"/>
      </p:ext>
    </p:extLst>
  </p:cSld>
  <p:clrMapOvr>
    <a:masterClrMapping/>
  </p:clrMapOvr>
</p:sld>
</file>

<file path=ppt/theme/theme1.xml><?xml version="1.0" encoding="utf-8"?>
<a:theme xmlns:a="http://schemas.openxmlformats.org/drawingml/2006/main" name="NRC_PPT_Title-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ait Time_March" id="{EBB15E71-AADD-4959-A167-4B3E8CEFC244}" vid="{3C901F9B-ED16-4C30-BB0A-5567E191C55F}"/>
    </a:ext>
  </a:extLst>
</a:theme>
</file>

<file path=ppt/theme/theme10.xml><?xml version="1.0" encoding="utf-8"?>
<a:theme xmlns:a="http://schemas.openxmlformats.org/drawingml/2006/main" name="1_Office Theme">
  <a:themeElements>
    <a:clrScheme name="NRC Theme Colors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E6500D"/>
      </a:accent3>
      <a:accent4>
        <a:srgbClr val="ABD303"/>
      </a:accent4>
      <a:accent5>
        <a:srgbClr val="804EBC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RC-PPT-Template_2022" id="{E7910821-AC61-0749-88A5-430819AA2A07}" vid="{A4FAF02B-41BB-8844-A8E0-3F7033072BA1}"/>
    </a:ext>
  </a:extLst>
</a:theme>
</file>

<file path=ppt/theme/theme11.xml><?xml version="1.0" encoding="utf-8"?>
<a:theme xmlns:a="http://schemas.openxmlformats.org/drawingml/2006/main" name="NRC_PPT_Slide">
  <a:themeElements>
    <a:clrScheme name="NRC Health - 2019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E6500D"/>
      </a:accent3>
      <a:accent4>
        <a:srgbClr val="ABD303"/>
      </a:accent4>
      <a:accent5>
        <a:srgbClr val="804EBC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RC-Health_PPT_Template" id="{E4E015B9-0731-FA47-842A-AE355B40B871}" vid="{A8A111DF-7B01-E546-B05F-58755C9476F7}"/>
    </a:ext>
  </a:extLst>
</a:theme>
</file>

<file path=ppt/theme/theme12.xml><?xml version="1.0" encoding="utf-8"?>
<a:theme xmlns:a="http://schemas.openxmlformats.org/drawingml/2006/main" name="7_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0C55E35A-1409-FF48-896C-936D9E9D3D03}" vid="{D39468B7-8FC3-EE43-9B78-87D0535675CF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mage-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it Time_March" id="{EBB15E71-AADD-4959-A167-4B3E8CEFC244}" vid="{346C7718-BAC6-4565-BD77-53E2A7C8C7C5}"/>
    </a:ext>
  </a:extLst>
</a:theme>
</file>

<file path=ppt/theme/theme3.xml><?xml version="1.0" encoding="utf-8"?>
<a:theme xmlns:a="http://schemas.openxmlformats.org/drawingml/2006/main" name="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it Time_March" id="{EBB15E71-AADD-4959-A167-4B3E8CEFC244}" vid="{0084BB50-03B4-44C7-AE8B-CE495FD05901}"/>
    </a:ext>
  </a:extLst>
</a:theme>
</file>

<file path=ppt/theme/theme4.xml><?xml version="1.0" encoding="utf-8"?>
<a:theme xmlns:a="http://schemas.openxmlformats.org/drawingml/2006/main" name="1_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it Time_March" id="{EBB15E71-AADD-4959-A167-4B3E8CEFC244}" vid="{26520C95-9472-456F-BE91-8512C6F951DC}"/>
    </a:ext>
  </a:extLst>
</a:theme>
</file>

<file path=ppt/theme/theme5.xml><?xml version="1.0" encoding="utf-8"?>
<a:theme xmlns:a="http://schemas.openxmlformats.org/drawingml/2006/main" name="2_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tomer-Collective-March" id="{F05C3D67-13E2-42AA-A3BB-8CD31154716E}" vid="{0135EEC3-A8B1-450A-8DB6-46B0CBE04D6A}"/>
    </a:ext>
  </a:extLst>
</a:theme>
</file>

<file path=ppt/theme/theme6.xml><?xml version="1.0" encoding="utf-8"?>
<a:theme xmlns:a="http://schemas.openxmlformats.org/drawingml/2006/main" name="3_NRC_PPT_Slide">
  <a:themeElements>
    <a:clrScheme name="NRC Health - 2019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E6500D"/>
      </a:accent3>
      <a:accent4>
        <a:srgbClr val="ABD303"/>
      </a:accent4>
      <a:accent5>
        <a:srgbClr val="804EBC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1A14B05-E46A-AD4D-A1FF-E4F17ED0E5E7}" vid="{3200183B-0C78-4E47-9AC0-43057B67E1AC}"/>
    </a:ext>
  </a:extLst>
</a:theme>
</file>

<file path=ppt/theme/theme7.xml><?xml version="1.0" encoding="utf-8"?>
<a:theme xmlns:a="http://schemas.openxmlformats.org/drawingml/2006/main" name="4_NRC_PPT_Slide">
  <a:themeElements>
    <a:clrScheme name="NRC Health - 2019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E6500D"/>
      </a:accent3>
      <a:accent4>
        <a:srgbClr val="ABD303"/>
      </a:accent4>
      <a:accent5>
        <a:srgbClr val="804EBC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ce Up!" id="{30F6BEAF-E98C-40DB-B9B5-6373E55FB4B9}" vid="{F66220D1-9463-4627-BFDF-F8983EC511C0}"/>
    </a:ext>
  </a:extLst>
</a:theme>
</file>

<file path=ppt/theme/theme8.xml><?xml version="1.0" encoding="utf-8"?>
<a:theme xmlns:a="http://schemas.openxmlformats.org/drawingml/2006/main" name="5_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RC-Health_PPT_Template" id="{0AEEEB6C-84D4-0341-B2BE-D2904000CCAC}" vid="{9961FEEC-FE3F-7548-A35B-079D5144E783}"/>
    </a:ext>
  </a:extLst>
</a:theme>
</file>

<file path=ppt/theme/theme9.xml><?xml version="1.0" encoding="utf-8"?>
<a:theme xmlns:a="http://schemas.openxmlformats.org/drawingml/2006/main" name="6_NRC_PPT_Slide">
  <a:themeElements>
    <a:clrScheme name="NRC Health - 2019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E6500D"/>
      </a:accent3>
      <a:accent4>
        <a:srgbClr val="ABD303"/>
      </a:accent4>
      <a:accent5>
        <a:srgbClr val="804EBC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RC-Health_PPT_Template" id="{E4E015B9-0731-FA47-842A-AE355B40B871}" vid="{A8A111DF-7B01-E546-B05F-58755C9476F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C6F86F2C35544BA3E54340A5E0663" ma:contentTypeVersion="18" ma:contentTypeDescription="Create a new document." ma:contentTypeScope="" ma:versionID="91175c2af42b83d42b2ced8836cfcd66">
  <xsd:schema xmlns:xsd="http://www.w3.org/2001/XMLSchema" xmlns:xs="http://www.w3.org/2001/XMLSchema" xmlns:p="http://schemas.microsoft.com/office/2006/metadata/properties" xmlns:ns1="http://schemas.microsoft.com/sharepoint/v3" xmlns:ns2="1e77f8b3-d363-4ac4-aa94-c9c393d603db" xmlns:ns3="76ea13de-2e48-4ffa-b923-b3e529da5ee2" targetNamespace="http://schemas.microsoft.com/office/2006/metadata/properties" ma:root="true" ma:fieldsID="f9dcf1260c42c1bc74a60778f589e828" ns1:_="" ns2:_="" ns3:_="">
    <xsd:import namespace="http://schemas.microsoft.com/sharepoint/v3"/>
    <xsd:import namespace="1e77f8b3-d363-4ac4-aa94-c9c393d603db"/>
    <xsd:import namespace="76ea13de-2e48-4ffa-b923-b3e529da5e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77f8b3-d363-4ac4-aa94-c9c393d603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a0ba95d-80f1-4a39-bd05-546c2b4894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ea13de-2e48-4ffa-b923-b3e529da5ee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0f210cd-826c-4dd9-a729-376f814d4251}" ma:internalName="TaxCatchAll" ma:showField="CatchAllData" ma:web="76ea13de-2e48-4ffa-b923-b3e529da5e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76ea13de-2e48-4ffa-b923-b3e529da5ee2">
      <UserInfo>
        <DisplayName>Christa Peters</DisplayName>
        <AccountId>222</AccountId>
        <AccountType/>
      </UserInfo>
      <UserInfo>
        <DisplayName>Dan Halverson</DisplayName>
        <AccountId>333</AccountId>
        <AccountType/>
      </UserInfo>
    </SharedWithUsers>
    <TaxCatchAll xmlns="76ea13de-2e48-4ffa-b923-b3e529da5ee2" xsi:nil="true"/>
    <lcf76f155ced4ddcb4097134ff3c332f xmlns="1e77f8b3-d363-4ac4-aa94-c9c393d603d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8F77D79-77A8-43C8-83E2-77262A47BC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44C549-9055-48ED-8294-D3089CC661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e77f8b3-d363-4ac4-aa94-c9c393d603db"/>
    <ds:schemaRef ds:uri="76ea13de-2e48-4ffa-b923-b3e529da5e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8B9272-DC8A-4F7B-9A51-6F911B8EC609}">
  <ds:schemaRefs>
    <ds:schemaRef ds:uri="http://schemas.microsoft.com/sharepoint/v3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76ea13de-2e48-4ffa-b923-b3e529da5ee2"/>
    <ds:schemaRef ds:uri="http://purl.org/dc/terms/"/>
    <ds:schemaRef ds:uri="1e77f8b3-d363-4ac4-aa94-c9c393d603db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11514</TotalTime>
  <Words>747</Words>
  <Application>Microsoft Office PowerPoint</Application>
  <PresentationFormat>Custom</PresentationFormat>
  <Paragraphs>130</Paragraphs>
  <Slides>17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17</vt:i4>
      </vt:variant>
    </vt:vector>
  </HeadingPairs>
  <TitlesOfParts>
    <vt:vector size="36" baseType="lpstr">
      <vt:lpstr>AppleSymbols</vt:lpstr>
      <vt:lpstr>Arial</vt:lpstr>
      <vt:lpstr>Arial Regular</vt:lpstr>
      <vt:lpstr>Calibri</vt:lpstr>
      <vt:lpstr>Georgia</vt:lpstr>
      <vt:lpstr>HiraMinProN-W3</vt:lpstr>
      <vt:lpstr>Wingdings</vt:lpstr>
      <vt:lpstr>NRC_PPT_Title-Slide</vt:lpstr>
      <vt:lpstr>Image-slide</vt:lpstr>
      <vt:lpstr>NRC_PPT_Slide</vt:lpstr>
      <vt:lpstr>1_NRC_PPT_Slide</vt:lpstr>
      <vt:lpstr>2_NRC_PPT_Slide</vt:lpstr>
      <vt:lpstr>3_NRC_PPT_Slide</vt:lpstr>
      <vt:lpstr>4_NRC_PPT_Slide</vt:lpstr>
      <vt:lpstr>5_NRC_PPT_Slide</vt:lpstr>
      <vt:lpstr>6_NRC_PPT_Slide</vt:lpstr>
      <vt:lpstr>1_Office Theme</vt:lpstr>
      <vt:lpstr>NRC_PPT_Slide</vt:lpstr>
      <vt:lpstr>7_NRC_PPT_Slide</vt:lpstr>
      <vt:lpstr>PowerPoint Presentation</vt:lpstr>
      <vt:lpstr>Recording link:  https://player.vimeo.com/video/751714324?h=5fd17c4d07</vt:lpstr>
      <vt:lpstr>Housekeeping items</vt:lpstr>
      <vt:lpstr>PowerPoint Presentation</vt:lpstr>
      <vt:lpstr>PowerPoint Presentation</vt:lpstr>
      <vt:lpstr>Objectives</vt:lpstr>
      <vt:lpstr>Definition</vt:lpstr>
      <vt:lpstr>Start the process early</vt:lpstr>
      <vt:lpstr> </vt:lpstr>
      <vt:lpstr>Long term impact</vt:lpstr>
      <vt:lpstr>Discussion questions</vt:lpstr>
      <vt:lpstr>Discussion Highlights</vt:lpstr>
      <vt:lpstr>Discharge Process Improvement Resource</vt:lpstr>
      <vt:lpstr>The Huddle</vt:lpstr>
      <vt:lpstr>Contact Information</vt:lpstr>
      <vt:lpstr>What’s Next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Christa Peters</dc:creator>
  <cp:lastModifiedBy>Toya Gorley</cp:lastModifiedBy>
  <cp:revision>7</cp:revision>
  <cp:lastPrinted>2022-06-14T13:00:18Z</cp:lastPrinted>
  <dcterms:created xsi:type="dcterms:W3CDTF">2021-07-21T18:16:01Z</dcterms:created>
  <dcterms:modified xsi:type="dcterms:W3CDTF">2022-09-21T15:11:07Z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0x010100669C6F86F2C35544BA3E54340A5E0663</vt:lpwstr>
  </property>
</Properties>
</file>