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</p:sldMasterIdLst>
  <p:notesMasterIdLst>
    <p:notesMasterId r:id="rId4"/>
  </p:notesMasterIdLst>
  <p:sldIdLst>
    <p:sldId id="259" r:id="rId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87B"/>
    <a:srgbClr val="595D5E"/>
    <a:srgbClr val="ED8B00"/>
    <a:srgbClr val="EA76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5701"/>
  </p:normalViewPr>
  <p:slideViewPr>
    <p:cSldViewPr snapToGrid="0" snapToObjects="1">
      <p:cViewPr>
        <p:scale>
          <a:sx n="130" d="100"/>
          <a:sy n="130" d="100"/>
        </p:scale>
        <p:origin x="760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F59B11C-C160-4785-86B7-A821AF5241B9}" type="slidenum">
              <a:rPr lang="en-US" altLang="en-US" sz="1200" smtClean="0">
                <a:latin typeface="Calibri" pitchFamily="34" charset="0"/>
              </a:rPr>
              <a:pPr eaLnBrk="1" hangingPunct="1"/>
              <a:t>1</a:t>
            </a:fld>
            <a:endParaRPr lang="en-US" alt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5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/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912098" y="-4177083"/>
            <a:ext cx="54819" cy="84089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029325" y="4575043"/>
            <a:ext cx="2463800" cy="2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defPPr>
              <a:defRPr lang="en-US"/>
            </a:defPPr>
            <a:lvl1pPr algn="r" defTabSz="457200" rtl="0" eaLnBrk="0" fontAlgn="auto" hangingPunct="0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550CE1-EC24-A24E-B9E8-DE90CCA8E869}" type="slidenum">
              <a:rPr lang="en-US" sz="676" spc="450" smtClean="0">
                <a:solidFill>
                  <a:srgbClr val="666666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76" spc="450" dirty="0">
              <a:solidFill>
                <a:srgbClr val="66666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735013" y="440725"/>
            <a:ext cx="7758112" cy="9012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5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23"/>
          </p:nvPr>
        </p:nvSpPr>
        <p:spPr>
          <a:xfrm>
            <a:off x="1900239" y="1053487"/>
            <a:ext cx="6592887" cy="312709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997"/>
          <a:stretch/>
        </p:blipFill>
        <p:spPr bwMode="auto">
          <a:xfrm>
            <a:off x="512064" y="4578028"/>
            <a:ext cx="1812422" cy="45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85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082"/>
          <a:stretch/>
        </p:blipFill>
        <p:spPr bwMode="auto">
          <a:xfrm>
            <a:off x="2688004" y="2154343"/>
            <a:ext cx="3745817" cy="8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6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DATE</a:t>
            </a:r>
            <a:endParaRPr lang="en-US" dirty="0" smtClean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fld id="{D089C0DE-5A99-CA43-846D-BF8ACA417C83}" type="datetime4">
              <a:rPr lang="en-US" smtClean="0"/>
              <a:t>November 10,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B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8870"/>
          <a:stretch/>
        </p:blipFill>
        <p:spPr bwMode="auto">
          <a:xfrm>
            <a:off x="893115" y="898024"/>
            <a:ext cx="2774338" cy="7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1599294"/>
            <a:ext cx="9144000" cy="157308"/>
            <a:chOff x="0" y="979714"/>
            <a:chExt cx="9960426" cy="108857"/>
          </a:xfrm>
        </p:grpSpPr>
        <p:sp>
          <p:nvSpPr>
            <p:cNvPr id="6" name="Rectangle 5"/>
            <p:cNvSpPr/>
            <p:nvPr/>
          </p:nvSpPr>
          <p:spPr>
            <a:xfrm>
              <a:off x="0" y="979714"/>
              <a:ext cx="1660071" cy="108857"/>
            </a:xfrm>
            <a:prstGeom prst="rect">
              <a:avLst/>
            </a:prstGeom>
            <a:solidFill>
              <a:srgbClr val="71C9BC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071" y="979714"/>
              <a:ext cx="1660071" cy="108857"/>
            </a:xfrm>
            <a:prstGeom prst="rect">
              <a:avLst/>
            </a:prstGeom>
            <a:solidFill>
              <a:srgbClr val="88D2DB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0213" y="979714"/>
              <a:ext cx="1660071" cy="108857"/>
            </a:xfrm>
            <a:prstGeom prst="rect">
              <a:avLst/>
            </a:prstGeom>
            <a:solidFill>
              <a:srgbClr val="88C6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20142" y="979714"/>
              <a:ext cx="1660071" cy="108857"/>
            </a:xfrm>
            <a:prstGeom prst="rect">
              <a:avLst/>
            </a:prstGeom>
            <a:solidFill>
              <a:srgbClr val="B3D13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40284" y="979714"/>
              <a:ext cx="1660071" cy="108857"/>
            </a:xfrm>
            <a:prstGeom prst="rect">
              <a:avLst/>
            </a:prstGeom>
            <a:solidFill>
              <a:srgbClr val="EFA539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00355" y="979714"/>
              <a:ext cx="1660071" cy="108857"/>
            </a:xfrm>
            <a:prstGeom prst="rect">
              <a:avLst/>
            </a:prstGeom>
            <a:solidFill>
              <a:srgbClr val="EEBA1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1" dirty="0"/>
            </a:p>
          </p:txBody>
        </p:sp>
      </p:grp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70168" y="2351967"/>
            <a:ext cx="7758112" cy="670312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330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68" y="1999576"/>
            <a:ext cx="7758112" cy="258605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2102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070168" y="3470695"/>
            <a:ext cx="7758112" cy="274097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051" b="1" i="0" baseline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63488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tBlue_2Column Bulleted Content Slid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4912098" y="-4177083"/>
            <a:ext cx="54819" cy="8408987"/>
          </a:xfrm>
          <a:prstGeom prst="rect">
            <a:avLst/>
          </a:prstGeom>
          <a:solidFill>
            <a:srgbClr val="87D2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029325" y="4575043"/>
            <a:ext cx="2463800" cy="274097"/>
          </a:xfrm>
          <a:prstGeom prst="rect">
            <a:avLst/>
          </a:prstGeom>
          <a:noFill/>
          <a:extLst/>
        </p:spPr>
        <p:txBody>
          <a:bodyPr lIns="0" rIns="0" anchor="ctr"/>
          <a:lstStyle>
            <a:defPPr>
              <a:defRPr lang="en-US"/>
            </a:defPPr>
            <a:lvl1pPr algn="r" defTabSz="457200" rtl="0" eaLnBrk="0" fontAlgn="auto" hangingPunct="0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52B3B51-9758-49A4-B9F1-D1B4A9AB8ABF}" type="slidenum">
              <a:rPr lang="en-US" sz="676" spc="450" smtClean="0">
                <a:solidFill>
                  <a:srgbClr val="666666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76" spc="450" dirty="0">
              <a:solidFill>
                <a:srgbClr val="666666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5013" y="440725"/>
            <a:ext cx="7758112" cy="9012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5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35013" y="1341885"/>
            <a:ext cx="7758112" cy="2925692"/>
          </a:xfrm>
          <a:prstGeom prst="rect">
            <a:avLst/>
          </a:prstGeom>
        </p:spPr>
        <p:txBody>
          <a:bodyPr vert="horz" bIns="0" numCol="2" spcCol="228600"/>
          <a:lstStyle>
            <a:lvl1pPr marL="257415" indent="-257415">
              <a:buSzPct val="100000"/>
              <a:buFontTx/>
              <a:buBlip>
                <a:blip r:embed="rId2"/>
              </a:buBlip>
              <a:defRPr sz="1501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1501">
                <a:solidFill>
                  <a:srgbClr val="666666"/>
                </a:solidFill>
                <a:latin typeface="Arial"/>
                <a:cs typeface="Arial"/>
              </a:defRPr>
            </a:lvl2pPr>
            <a:lvl3pPr>
              <a:defRPr sz="1501">
                <a:solidFill>
                  <a:srgbClr val="666666"/>
                </a:solidFill>
                <a:latin typeface="Arial"/>
                <a:cs typeface="Arial"/>
              </a:defRPr>
            </a:lvl3pPr>
            <a:lvl4pPr>
              <a:defRPr sz="1501">
                <a:solidFill>
                  <a:srgbClr val="666666"/>
                </a:solidFill>
                <a:latin typeface="Arial"/>
                <a:cs typeface="Arial"/>
              </a:defRPr>
            </a:lvl4pPr>
            <a:lvl5pPr marL="1372880" indent="0">
              <a:buNone/>
              <a:defRPr sz="1501">
                <a:solidFill>
                  <a:srgbClr val="66666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4534821"/>
            <a:ext cx="1490134" cy="3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 Slid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4912098" y="-4177083"/>
            <a:ext cx="54819" cy="84089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1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6029325" y="4575043"/>
            <a:ext cx="2463800" cy="2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defPPr>
              <a:defRPr lang="en-US"/>
            </a:defPPr>
            <a:lvl1pPr algn="r" defTabSz="457200" rtl="0" eaLnBrk="0" fontAlgn="auto" hangingPunct="0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42D2581-A133-E844-9150-9F3E2DD463AF}" type="slidenum">
              <a:rPr lang="en-US" sz="676" spc="450" smtClean="0">
                <a:solidFill>
                  <a:srgbClr val="666666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76" spc="450" dirty="0">
              <a:solidFill>
                <a:srgbClr val="666666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5013" y="440725"/>
            <a:ext cx="7758112" cy="9012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52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35013" y="1341885"/>
            <a:ext cx="7758112" cy="2925692"/>
          </a:xfrm>
          <a:prstGeom prst="rect">
            <a:avLst/>
          </a:prstGeom>
        </p:spPr>
        <p:txBody>
          <a:bodyPr vert="horz"/>
          <a:lstStyle>
            <a:lvl1pPr marL="257415" indent="-257415">
              <a:buSzPct val="100000"/>
              <a:buFontTx/>
              <a:buBlip>
                <a:blip r:embed="rId2"/>
              </a:buBlip>
              <a:defRPr sz="1501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1351">
                <a:solidFill>
                  <a:srgbClr val="666666"/>
                </a:solidFill>
                <a:latin typeface="Arial"/>
                <a:cs typeface="Arial"/>
              </a:defRPr>
            </a:lvl2pPr>
            <a:lvl3pPr>
              <a:defRPr sz="1201">
                <a:solidFill>
                  <a:srgbClr val="666666"/>
                </a:solidFill>
                <a:latin typeface="Arial"/>
                <a:cs typeface="Arial"/>
              </a:defRPr>
            </a:lvl3pPr>
            <a:lvl4pPr>
              <a:defRPr sz="1201">
                <a:solidFill>
                  <a:srgbClr val="666666"/>
                </a:solidFill>
                <a:latin typeface="Arial"/>
                <a:cs typeface="Arial"/>
              </a:defRPr>
            </a:lvl4pPr>
            <a:lvl5pPr>
              <a:defRPr sz="1201">
                <a:solidFill>
                  <a:srgbClr val="66666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997"/>
          <a:stretch/>
        </p:blipFill>
        <p:spPr bwMode="auto">
          <a:xfrm>
            <a:off x="512064" y="4578028"/>
            <a:ext cx="1812422" cy="45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November 10, 2017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mailto:email@nrchealth.com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71001" y="173736"/>
            <a:ext cx="8686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 smtClean="0"/>
              <a:t>Your NRC Health team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59490" y="1001101"/>
            <a:ext cx="8667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5787B"/>
                </a:solidFill>
                <a:latin typeface="Arial" charset="0"/>
                <a:ea typeface="ＭＳ 明朝" charset="-128"/>
                <a:cs typeface="Times New Roman" charset="0"/>
              </a:rPr>
              <a:t>We’re committed to empowering </a:t>
            </a:r>
            <a:r>
              <a:rPr lang="en-US" sz="1400" b="1" dirty="0">
                <a:solidFill>
                  <a:srgbClr val="75787B"/>
                </a:solidFill>
                <a:latin typeface="Arial" charset="0"/>
                <a:ea typeface="ＭＳ 明朝" charset="-128"/>
                <a:cs typeface="Times New Roman" charset="0"/>
              </a:rPr>
              <a:t>human understanding</a:t>
            </a:r>
            <a:r>
              <a:rPr lang="en-US" sz="1400" dirty="0">
                <a:solidFill>
                  <a:srgbClr val="75787B"/>
                </a:solidFill>
                <a:latin typeface="Arial" charset="0"/>
                <a:ea typeface="ＭＳ 明朝" charset="-128"/>
                <a:cs typeface="Times New Roman" charset="0"/>
              </a:rPr>
              <a:t> at ORGANIZATION NAME</a:t>
            </a:r>
            <a:r>
              <a:rPr lang="en-US" sz="1400" i="1" dirty="0">
                <a:solidFill>
                  <a:srgbClr val="75787B"/>
                </a:solidFill>
                <a:latin typeface="Arial" charset="0"/>
                <a:ea typeface="ＭＳ 明朝" charset="-128"/>
                <a:cs typeface="Times New Roman" charset="0"/>
              </a:rPr>
              <a:t>.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490" y="1432722"/>
            <a:ext cx="1664238" cy="286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1200" cap="all" spc="150">
                <a:solidFill>
                  <a:srgbClr val="C4BFB6"/>
                </a:solidFill>
                <a:latin typeface="Arial" charset="0"/>
                <a:ea typeface="ＭＳ 明朝" charset="-128"/>
                <a:cs typeface="Times New Roman" charset="0"/>
              </a:rPr>
              <a:t>TEAM MEMBERS</a:t>
            </a:r>
            <a:endParaRPr lang="en-US" sz="1200" cap="all" spc="150">
              <a:solidFill>
                <a:srgbClr val="C4BFB6"/>
              </a:solidFill>
              <a:effectLst/>
              <a:latin typeface="Arial" charset="0"/>
              <a:ea typeface="ＭＳ 明朝" charset="-128"/>
              <a:cs typeface="Times New Roman" charset="0"/>
            </a:endParaRPr>
          </a:p>
        </p:txBody>
      </p:sp>
      <p:pic>
        <p:nvPicPr>
          <p:cNvPr id="104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4" y="1866829"/>
            <a:ext cx="687876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2"/>
          <p:cNvSpPr txBox="1"/>
          <p:nvPr/>
        </p:nvSpPr>
        <p:spPr>
          <a:xfrm>
            <a:off x="7047272" y="2857281"/>
            <a:ext cx="20574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257300" algn="l"/>
              </a:tabLst>
            </a:pPr>
            <a:r>
              <a:rPr lang="en-US" sz="1100" dirty="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  <a:t>First name Last name</a:t>
            </a:r>
            <a:br>
              <a:rPr lang="en-US" sz="1100" dirty="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900" dirty="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  <a:t>Job title</a:t>
            </a:r>
            <a:br>
              <a:rPr lang="en-US" sz="900" dirty="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</a:br>
            <a:r>
              <a:rPr lang="en-US" sz="900" u="sng" dirty="0">
                <a:solidFill>
                  <a:srgbClr val="00A3E0"/>
                </a:solidFill>
                <a:effectLst/>
                <a:ea typeface="ＭＳ 明朝" charset="-128"/>
                <a:cs typeface="Arial" charset="0"/>
                <a:hlinkClick r:id="rId4"/>
              </a:rPr>
              <a:t>email@nrchealth.com</a:t>
            </a:r>
            <a:endParaRPr lang="en-US" sz="1100" dirty="0">
              <a:solidFill>
                <a:srgbClr val="75787B"/>
              </a:solidFill>
              <a:effectLst/>
              <a:ea typeface="ＭＳ 明朝" charset="-128"/>
              <a:cs typeface="Times New Roman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100" dirty="0">
                <a:solidFill>
                  <a:srgbClr val="75787B"/>
                </a:solidFill>
                <a:effectLst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1249272" y="2857281"/>
            <a:ext cx="20574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257300" algn="l"/>
              </a:tabLst>
            </a:pPr>
            <a: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  <a:t>First name Last name</a:t>
            </a:r>
            <a:b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  <a:t>Job title</a:t>
            </a:r>
            <a:b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</a:br>
            <a:r>
              <a:rPr lang="en-US" sz="900" u="sng">
                <a:solidFill>
                  <a:srgbClr val="00A3E0"/>
                </a:solidFill>
                <a:effectLst/>
                <a:ea typeface="ＭＳ 明朝" charset="-128"/>
                <a:cs typeface="Arial" charset="0"/>
                <a:hlinkClick r:id="rId4"/>
              </a:rPr>
              <a:t>email@nrchealth.com</a:t>
            </a:r>
            <a:endParaRPr lang="en-US" sz="1100">
              <a:solidFill>
                <a:srgbClr val="75787B"/>
              </a:solidFill>
              <a:effectLst/>
              <a:ea typeface="ＭＳ 明朝" charset="-128"/>
              <a:cs typeface="Times New Roman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100">
                <a:solidFill>
                  <a:srgbClr val="75787B"/>
                </a:solidFill>
                <a:effectLst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14" name="Text Box 3"/>
          <p:cNvSpPr txBox="1"/>
          <p:nvPr/>
        </p:nvSpPr>
        <p:spPr>
          <a:xfrm>
            <a:off x="1249272" y="3792768"/>
            <a:ext cx="20574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257300" algn="l"/>
              </a:tabLst>
            </a:pPr>
            <a: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  <a:t>First name Last name</a:t>
            </a:r>
            <a:b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  <a:t>Job title</a:t>
            </a:r>
            <a:b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</a:br>
            <a:r>
              <a:rPr lang="en-US" sz="900" u="sng">
                <a:solidFill>
                  <a:srgbClr val="00A3E0"/>
                </a:solidFill>
                <a:effectLst/>
                <a:ea typeface="ＭＳ 明朝" charset="-128"/>
                <a:cs typeface="Arial" charset="0"/>
                <a:hlinkClick r:id="rId4"/>
              </a:rPr>
              <a:t>email@nrchealth.com</a:t>
            </a:r>
            <a:endParaRPr lang="en-US" sz="1100">
              <a:solidFill>
                <a:srgbClr val="75787B"/>
              </a:solidFill>
              <a:effectLst/>
              <a:ea typeface="ＭＳ 明朝" charset="-128"/>
              <a:cs typeface="Times New Roman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100">
                <a:solidFill>
                  <a:srgbClr val="75787B"/>
                </a:solidFill>
                <a:effectLst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16" name="Text Box 5"/>
          <p:cNvSpPr txBox="1"/>
          <p:nvPr/>
        </p:nvSpPr>
        <p:spPr>
          <a:xfrm>
            <a:off x="7047272" y="1905187"/>
            <a:ext cx="20574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257300" algn="l"/>
              </a:tabLst>
            </a:pPr>
            <a: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  <a:t>First name Last name</a:t>
            </a:r>
            <a:b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  <a:t>Job title</a:t>
            </a:r>
            <a:b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</a:br>
            <a:r>
              <a:rPr lang="en-US" sz="900" u="sng">
                <a:solidFill>
                  <a:srgbClr val="00A3E0"/>
                </a:solidFill>
                <a:effectLst/>
                <a:ea typeface="ＭＳ 明朝" charset="-128"/>
                <a:cs typeface="Arial" charset="0"/>
                <a:hlinkClick r:id="rId4"/>
              </a:rPr>
              <a:t>email@nrchealth.com</a:t>
            </a:r>
            <a:endParaRPr lang="en-US" sz="1100">
              <a:solidFill>
                <a:srgbClr val="75787B"/>
              </a:solidFill>
              <a:effectLst/>
              <a:ea typeface="ＭＳ 明朝" charset="-128"/>
              <a:cs typeface="Times New Roman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100">
                <a:solidFill>
                  <a:srgbClr val="75787B"/>
                </a:solidFill>
                <a:effectLst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18" name="Text Box 7"/>
          <p:cNvSpPr txBox="1"/>
          <p:nvPr/>
        </p:nvSpPr>
        <p:spPr>
          <a:xfrm>
            <a:off x="4326482" y="1902391"/>
            <a:ext cx="20574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257300" algn="l"/>
              </a:tabLst>
            </a:pPr>
            <a: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  <a:t>First name Last name</a:t>
            </a:r>
            <a:b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  <a:t>Job title</a:t>
            </a:r>
            <a:b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</a:br>
            <a:r>
              <a:rPr lang="en-US" sz="900" u="sng">
                <a:solidFill>
                  <a:srgbClr val="00A3E0"/>
                </a:solidFill>
                <a:effectLst/>
                <a:ea typeface="ＭＳ 明朝" charset="-128"/>
                <a:cs typeface="Arial" charset="0"/>
                <a:hlinkClick r:id="rId4"/>
              </a:rPr>
              <a:t>email@nrchealth.com</a:t>
            </a:r>
            <a:endParaRPr lang="en-US" sz="1100">
              <a:solidFill>
                <a:srgbClr val="75787B"/>
              </a:solidFill>
              <a:effectLst/>
              <a:ea typeface="ＭＳ 明朝" charset="-128"/>
              <a:cs typeface="Times New Roman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100">
                <a:solidFill>
                  <a:srgbClr val="75787B"/>
                </a:solidFill>
                <a:effectLst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20" name="Text Box 9"/>
          <p:cNvSpPr txBox="1"/>
          <p:nvPr/>
        </p:nvSpPr>
        <p:spPr>
          <a:xfrm>
            <a:off x="4326482" y="2857281"/>
            <a:ext cx="20574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257300" algn="l"/>
              </a:tabLst>
            </a:pPr>
            <a:r>
              <a:rPr lang="en-US" sz="1100" dirty="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  <a:t>First name Last name</a:t>
            </a:r>
            <a:br>
              <a:rPr lang="en-US" sz="1100" dirty="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900" dirty="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  <a:t>Job title</a:t>
            </a:r>
            <a:br>
              <a:rPr lang="en-US" sz="900" dirty="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</a:br>
            <a:r>
              <a:rPr lang="en-US" sz="900" u="sng" dirty="0">
                <a:solidFill>
                  <a:srgbClr val="00A3E0"/>
                </a:solidFill>
                <a:effectLst/>
                <a:ea typeface="ＭＳ 明朝" charset="-128"/>
                <a:cs typeface="Arial" charset="0"/>
                <a:hlinkClick r:id="rId4"/>
              </a:rPr>
              <a:t>email@nrchealth.com</a:t>
            </a:r>
            <a:endParaRPr lang="en-US" sz="1100" dirty="0">
              <a:solidFill>
                <a:srgbClr val="75787B"/>
              </a:solidFill>
              <a:effectLst/>
              <a:ea typeface="ＭＳ 明朝" charset="-128"/>
              <a:cs typeface="Times New Roman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100" dirty="0">
                <a:solidFill>
                  <a:srgbClr val="75787B"/>
                </a:solidFill>
                <a:effectLst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22" name="Text Box 11"/>
          <p:cNvSpPr txBox="1"/>
          <p:nvPr/>
        </p:nvSpPr>
        <p:spPr>
          <a:xfrm>
            <a:off x="4323942" y="3777625"/>
            <a:ext cx="20574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257300" algn="l"/>
              </a:tabLst>
            </a:pPr>
            <a: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  <a:t>First name Last name</a:t>
            </a:r>
            <a:b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  <a:t>Job title</a:t>
            </a:r>
            <a:b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</a:br>
            <a:r>
              <a:rPr lang="en-US" sz="900" u="sng" dirty="0">
                <a:solidFill>
                  <a:srgbClr val="00A3E0"/>
                </a:solidFill>
                <a:effectLst/>
                <a:ea typeface="ＭＳ 明朝" charset="-128"/>
                <a:cs typeface="Arial" charset="0"/>
                <a:hlinkClick r:id="rId4"/>
              </a:rPr>
              <a:t>email@nrchealth.com</a:t>
            </a:r>
            <a:endParaRPr lang="en-US" sz="1100" dirty="0">
              <a:solidFill>
                <a:srgbClr val="75787B"/>
              </a:solidFill>
              <a:effectLst/>
              <a:ea typeface="ＭＳ 明朝" charset="-128"/>
              <a:cs typeface="Times New Roman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100" dirty="0">
                <a:solidFill>
                  <a:srgbClr val="75787B"/>
                </a:solidFill>
                <a:effectLst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24" name="Text Box 13"/>
          <p:cNvSpPr txBox="1"/>
          <p:nvPr/>
        </p:nvSpPr>
        <p:spPr>
          <a:xfrm>
            <a:off x="1249272" y="1883113"/>
            <a:ext cx="20574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1257300" algn="l"/>
              </a:tabLst>
            </a:pPr>
            <a: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  <a:t>Sally Doe</a:t>
            </a:r>
            <a:br>
              <a:rPr lang="en-US" sz="1100">
                <a:solidFill>
                  <a:srgbClr val="ED8B00"/>
                </a:solidFill>
                <a:effectLst/>
                <a:latin typeface="Georgia" charset="0"/>
                <a:ea typeface="ＭＳ 明朝" charset="-128"/>
                <a:cs typeface="Times New Roman" charset="0"/>
              </a:rPr>
            </a:br>
            <a: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  <a:t>Real-time Implementation Specialist</a:t>
            </a:r>
            <a:br>
              <a:rPr lang="en-US" sz="900">
                <a:solidFill>
                  <a:srgbClr val="3B3C3E"/>
                </a:solidFill>
                <a:effectLst/>
                <a:ea typeface="ＭＳ 明朝" charset="-128"/>
                <a:cs typeface="Arial" charset="0"/>
              </a:rPr>
            </a:br>
            <a:r>
              <a:rPr lang="en-US" sz="900" u="sng" dirty="0">
                <a:solidFill>
                  <a:srgbClr val="75787B"/>
                </a:solidFill>
                <a:effectLst/>
                <a:ea typeface="ＭＳ 明朝" charset="-128"/>
                <a:cs typeface="Arial" charset="0"/>
                <a:hlinkClick r:id="rId4"/>
              </a:rPr>
              <a:t>sdoe@nrchealth.com</a:t>
            </a:r>
            <a:endParaRPr lang="en-US" sz="1100" dirty="0">
              <a:solidFill>
                <a:srgbClr val="75787B"/>
              </a:solidFill>
              <a:effectLst/>
              <a:ea typeface="ＭＳ 明朝" charset="-128"/>
              <a:cs typeface="Times New Roman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100" dirty="0">
                <a:solidFill>
                  <a:srgbClr val="75787B"/>
                </a:solidFill>
                <a:effectLst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-481780" y="-11879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6" y="2856329"/>
            <a:ext cx="687876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6" y="3777625"/>
            <a:ext cx="687876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42" y="1859107"/>
            <a:ext cx="687876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14" y="2848607"/>
            <a:ext cx="687876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14" y="3769903"/>
            <a:ext cx="687876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23" y="1866829"/>
            <a:ext cx="687876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95" y="2836665"/>
            <a:ext cx="687876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61124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1956</TotalTime>
  <Words>47</Words>
  <Application>Microsoft Macintosh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AppleSymbols</vt:lpstr>
      <vt:lpstr>Arial Regular</vt:lpstr>
      <vt:lpstr>Calibri</vt:lpstr>
      <vt:lpstr>Georgia</vt:lpstr>
      <vt:lpstr>HiraMinProN-W3</vt:lpstr>
      <vt:lpstr>ＭＳ Ｐゴシック</vt:lpstr>
      <vt:lpstr>ＭＳ 明朝</vt:lpstr>
      <vt:lpstr>Times New Roman</vt:lpstr>
      <vt:lpstr>Arial</vt:lpstr>
      <vt:lpstr>NRC_PPT_Title-Slide</vt:lpstr>
      <vt:lpstr>NRC_PPT_Slide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Sam Areman</cp:lastModifiedBy>
  <cp:revision>116</cp:revision>
  <dcterms:created xsi:type="dcterms:W3CDTF">2016-12-19T21:10:41Z</dcterms:created>
  <dcterms:modified xsi:type="dcterms:W3CDTF">2017-11-10T17:42:18Z</dcterms:modified>
</cp:coreProperties>
</file>