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 id="2147483694" r:id="rId2"/>
    <p:sldMasterId id="2147483672" r:id="rId3"/>
  </p:sldMasterIdLst>
  <p:notesMasterIdLst>
    <p:notesMasterId r:id="rId28"/>
  </p:notesMasterIdLst>
  <p:handoutMasterIdLst>
    <p:handoutMasterId r:id="rId29"/>
  </p:handoutMasterIdLst>
  <p:sldIdLst>
    <p:sldId id="334" r:id="rId4"/>
    <p:sldId id="335" r:id="rId5"/>
    <p:sldId id="262" r:id="rId6"/>
    <p:sldId id="336" r:id="rId7"/>
    <p:sldId id="261" r:id="rId8"/>
    <p:sldId id="290" r:id="rId9"/>
    <p:sldId id="291" r:id="rId10"/>
    <p:sldId id="306" r:id="rId11"/>
    <p:sldId id="319" r:id="rId12"/>
    <p:sldId id="258" r:id="rId13"/>
    <p:sldId id="329" r:id="rId14"/>
    <p:sldId id="315" r:id="rId15"/>
    <p:sldId id="332" r:id="rId16"/>
    <p:sldId id="313" r:id="rId17"/>
    <p:sldId id="309" r:id="rId18"/>
    <p:sldId id="308" r:id="rId19"/>
    <p:sldId id="266" r:id="rId20"/>
    <p:sldId id="268" r:id="rId21"/>
    <p:sldId id="267" r:id="rId22"/>
    <p:sldId id="269" r:id="rId23"/>
    <p:sldId id="270" r:id="rId24"/>
    <p:sldId id="310" r:id="rId25"/>
    <p:sldId id="314" r:id="rId26"/>
    <p:sldId id="311" r:id="rId27"/>
  </p:sldIdLst>
  <p:sldSz cx="9144000" cy="51482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52BB24B-8A83-7744-BE8C-2985E9995C0F}">
          <p14:sldIdLst>
            <p14:sldId id="334"/>
            <p14:sldId id="335"/>
            <p14:sldId id="262"/>
            <p14:sldId id="336"/>
          </p14:sldIdLst>
        </p14:section>
        <p14:section name="Content Slides" id="{D60F67AB-B9C0-9943-9138-F28388DEC3CF}">
          <p14:sldIdLst>
            <p14:sldId id="261"/>
            <p14:sldId id="290"/>
            <p14:sldId id="291"/>
            <p14:sldId id="306"/>
            <p14:sldId id="319"/>
            <p14:sldId id="258"/>
          </p14:sldIdLst>
        </p14:section>
        <p14:section name="Image Slides" id="{D9672286-5045-3E47-B0E7-B9F149F51C6B}">
          <p14:sldIdLst>
            <p14:sldId id="329"/>
            <p14:sldId id="315"/>
            <p14:sldId id="332"/>
            <p14:sldId id="313"/>
            <p14:sldId id="309"/>
            <p14:sldId id="308"/>
          </p14:sldIdLst>
        </p14:section>
        <p14:section name="Section Title Slides" id="{2A0AD4D0-D198-794E-8C0F-8FFEA39F0C63}">
          <p14:sldIdLst>
            <p14:sldId id="266"/>
            <p14:sldId id="268"/>
            <p14:sldId id="267"/>
            <p14:sldId id="269"/>
            <p14:sldId id="270"/>
          </p14:sldIdLst>
        </p14:section>
        <p14:section name="Icons" id="{F6D850E7-6F27-B046-B917-E65C1E8F7CAC}">
          <p14:sldIdLst>
            <p14:sldId id="310"/>
            <p14:sldId id="314"/>
            <p14:sldId id="311"/>
          </p14:sldIdLst>
        </p14:section>
      </p14:sectionLst>
    </p:ext>
    <p:ext uri="{EFAFB233-063F-42B5-8137-9DF3F51BA10A}">
      <p15:sldGuideLst xmlns:p15="http://schemas.microsoft.com/office/powerpoint/2012/main">
        <p15:guide id="3" orient="horz" pos="758" userDrawn="1">
          <p15:clr>
            <a:srgbClr val="A4A3A4"/>
          </p15:clr>
        </p15:guide>
        <p15:guide id="4" orient="horz" pos="1190" userDrawn="1">
          <p15:clr>
            <a:srgbClr val="A4A3A4"/>
          </p15:clr>
        </p15:guide>
        <p15:guide id="5" orient="horz" pos="1334" userDrawn="1">
          <p15:clr>
            <a:srgbClr val="A4A3A4"/>
          </p15:clr>
        </p15:guide>
        <p15:guide id="6"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18" clrIdx="0">
    <p:extLst/>
  </p:cmAuthor>
  <p:cmAuthor id="2" name="Microsoft Office User" initials="Office [2]" lastIdx="1" clrIdx="1">
    <p:extLst/>
  </p:cmAuthor>
  <p:cmAuthor id="3" name="Microsoft Office User" initials="Office [3]" lastIdx="1" clrIdx="2">
    <p:extLst/>
  </p:cmAuthor>
  <p:cmAuthor id="4" name="Microsoft Office User" initials="Office [4]" lastIdx="1" clrIdx="3">
    <p:extLst/>
  </p:cmAuthor>
  <p:cmAuthor id="5" name="Microsoft Office User" initials="Office [5]" lastIdx="1" clrIdx="4">
    <p:extLst/>
  </p:cmAuthor>
  <p:cmAuthor id="6" name="Justin Schuerman" initials="JS" lastIdx="8"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8B00"/>
    <a:srgbClr val="EA7600"/>
    <a:srgbClr val="F57B00"/>
    <a:srgbClr val="FAFBF8"/>
    <a:srgbClr val="75787B"/>
    <a:srgbClr val="595D5E"/>
    <a:srgbClr val="FF9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00"/>
    <p:restoredTop sz="80063"/>
  </p:normalViewPr>
  <p:slideViewPr>
    <p:cSldViewPr snapToGrid="0" snapToObjects="1">
      <p:cViewPr>
        <p:scale>
          <a:sx n="70" d="100"/>
          <a:sy n="70" d="100"/>
        </p:scale>
        <p:origin x="752" y="800"/>
      </p:cViewPr>
      <p:guideLst>
        <p:guide orient="horz" pos="758"/>
        <p:guide orient="horz" pos="1190"/>
        <p:guide orient="horz" pos="1334"/>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66" d="100"/>
          <a:sy n="66" d="100"/>
        </p:scale>
        <p:origin x="-331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commentAuthors" Target="commentAuthors.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C4E12E1-4362-DB4F-A0E3-985DBC83A8FC}" type="datetimeFigureOut">
              <a:rPr lang="en-US" smtClean="0"/>
              <a:t>3/1/19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AC05C58-A0E7-4042-8518-E16EE6CF2FCE}" type="slidenum">
              <a:rPr lang="en-US" smtClean="0"/>
              <a:t>‹#›</a:t>
            </a:fld>
            <a:endParaRPr lang="en-US"/>
          </a:p>
        </p:txBody>
      </p:sp>
    </p:spTree>
    <p:extLst>
      <p:ext uri="{BB962C8B-B14F-4D97-AF65-F5344CB8AC3E}">
        <p14:creationId xmlns:p14="http://schemas.microsoft.com/office/powerpoint/2010/main" val="12781394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C84950-6E4C-F24D-907D-BDC7CD2D01E0}" type="datetimeFigureOut">
              <a:t>3/1/19</a:t>
            </a:fld>
            <a:endParaRPr lang="en-US"/>
          </a:p>
        </p:txBody>
      </p:sp>
      <p:sp>
        <p:nvSpPr>
          <p:cNvPr id="4" name="Slide Image Placeholder 3"/>
          <p:cNvSpPr>
            <a:spLocks noGrp="1" noRot="1" noChangeAspect="1"/>
          </p:cNvSpPr>
          <p:nvPr>
            <p:ph type="sldImg" idx="2"/>
          </p:nvPr>
        </p:nvSpPr>
        <p:spPr>
          <a:xfrm>
            <a:off x="688975" y="1143000"/>
            <a:ext cx="54800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8F5F82-5048-504B-A26C-93852C1E7B68}" type="slidenum">
              <a:t>‹#›</a:t>
            </a:fld>
            <a:endParaRPr lang="en-US"/>
          </a:p>
        </p:txBody>
      </p:sp>
    </p:spTree>
    <p:extLst>
      <p:ext uri="{BB962C8B-B14F-4D97-AF65-F5344CB8AC3E}">
        <p14:creationId xmlns:p14="http://schemas.microsoft.com/office/powerpoint/2010/main" val="220939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8F5F82-5048-504B-A26C-93852C1E7B68}" type="slidenum">
              <a:rPr lang="en-US" smtClean="0"/>
              <a:t>4</a:t>
            </a:fld>
            <a:endParaRPr lang="en-US"/>
          </a:p>
        </p:txBody>
      </p:sp>
    </p:spTree>
    <p:extLst>
      <p:ext uri="{BB962C8B-B14F-4D97-AF65-F5344CB8AC3E}">
        <p14:creationId xmlns:p14="http://schemas.microsoft.com/office/powerpoint/2010/main" val="387770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Achieve customer obsession</a:t>
            </a:r>
          </a:p>
          <a:p>
            <a:endParaRPr lang="en-US" dirty="0">
              <a:effectLst/>
            </a:endParaRPr>
          </a:p>
          <a:p>
            <a:r>
              <a:rPr lang="en-US" dirty="0">
                <a:effectLst/>
              </a:rPr>
              <a:t>Rooted in human understanding, NRC Health’s Customer Intelligence Platform is the only enterprise solution that gives healthcare providers the insight and inspiration for innovation to drive strategic direction, market development, customer experience, and quality outcomes.</a:t>
            </a:r>
          </a:p>
          <a:p>
            <a:endParaRPr lang="en-US" b="1" i="1" dirty="0">
              <a:effectLst/>
            </a:endParaRPr>
          </a:p>
          <a:p>
            <a:r>
              <a:rPr lang="en-US" b="1" i="1" dirty="0">
                <a:effectLst/>
              </a:rPr>
              <a:t>Gain a complete understanding of your customers – not as an episode, but as an ongoing relationship.</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E78F5F82-5048-504B-A26C-93852C1E7B68}" type="slidenum">
              <a:rPr lang="en-US" smtClean="0"/>
              <a:t>5</a:t>
            </a:fld>
            <a:endParaRPr lang="en-US"/>
          </a:p>
        </p:txBody>
      </p:sp>
    </p:spTree>
    <p:extLst>
      <p:ext uri="{BB962C8B-B14F-4D97-AF65-F5344CB8AC3E}">
        <p14:creationId xmlns:p14="http://schemas.microsoft.com/office/powerpoint/2010/main" val="1268074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Realize the economics of experience</a:t>
            </a:r>
          </a:p>
          <a:p>
            <a:endParaRPr lang="en-US" dirty="0">
              <a:effectLst/>
            </a:endParaRPr>
          </a:p>
          <a:p>
            <a:r>
              <a:rPr lang="en-US" dirty="0">
                <a:effectLst/>
              </a:rPr>
              <a:t>Thriving in a consumer-driven healthcare economy requires a revolutionary approach to care and service delivery. To grow and retain market share, a complete picture of evolving preferences, needs, and behaviors of your consumers is critical.</a:t>
            </a:r>
          </a:p>
          <a:p>
            <a:endParaRPr lang="en-US" dirty="0">
              <a:effectLst/>
            </a:endParaRPr>
          </a:p>
          <a:p>
            <a:r>
              <a:rPr lang="en-US" dirty="0">
                <a:effectLst/>
              </a:rPr>
              <a:t>NRC Health gives you the in-depth customer intelligence necessary to transform. We deliver the right insight, at the right time, to exceed expectations of today’s consumer. You’ll be poised to succeed at every stage of the customer journey, from strategy and marketing to customer experience and outcomes.</a:t>
            </a:r>
          </a:p>
          <a:p>
            <a:endParaRPr lang="en-US" dirty="0"/>
          </a:p>
        </p:txBody>
      </p:sp>
      <p:sp>
        <p:nvSpPr>
          <p:cNvPr id="4" name="Slide Number Placeholder 3"/>
          <p:cNvSpPr>
            <a:spLocks noGrp="1"/>
          </p:cNvSpPr>
          <p:nvPr>
            <p:ph type="sldNum" sz="quarter" idx="10"/>
          </p:nvPr>
        </p:nvSpPr>
        <p:spPr/>
        <p:txBody>
          <a:bodyPr/>
          <a:lstStyle/>
          <a:p>
            <a:fld id="{E78F5F82-5048-504B-A26C-93852C1E7B68}" type="slidenum">
              <a:rPr lang="en-US" smtClean="0"/>
              <a:t>6</a:t>
            </a:fld>
            <a:endParaRPr lang="en-US"/>
          </a:p>
        </p:txBody>
      </p:sp>
    </p:spTree>
    <p:extLst>
      <p:ext uri="{BB962C8B-B14F-4D97-AF65-F5344CB8AC3E}">
        <p14:creationId xmlns:p14="http://schemas.microsoft.com/office/powerpoint/2010/main" val="2075329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8F5F82-5048-504B-A26C-93852C1E7B68}" type="slidenum">
              <a:rPr lang="en-US" smtClean="0"/>
              <a:t>14</a:t>
            </a:fld>
            <a:endParaRPr lang="en-US"/>
          </a:p>
        </p:txBody>
      </p:sp>
    </p:spTree>
    <p:extLst>
      <p:ext uri="{BB962C8B-B14F-4D97-AF65-F5344CB8AC3E}">
        <p14:creationId xmlns:p14="http://schemas.microsoft.com/office/powerpoint/2010/main" val="842437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option: Collective patient voices used to drive decisions</a:t>
            </a:r>
          </a:p>
        </p:txBody>
      </p:sp>
      <p:sp>
        <p:nvSpPr>
          <p:cNvPr id="4" name="Slide Number Placeholder 3"/>
          <p:cNvSpPr>
            <a:spLocks noGrp="1"/>
          </p:cNvSpPr>
          <p:nvPr>
            <p:ph type="sldNum" sz="quarter" idx="10"/>
          </p:nvPr>
        </p:nvSpPr>
        <p:spPr/>
        <p:txBody>
          <a:bodyPr/>
          <a:lstStyle/>
          <a:p>
            <a:fld id="{64ABB54F-E83B-E94F-934E-BA3D50875FE8}" type="slidenum">
              <a:rPr lang="en-US" smtClean="0"/>
              <a:t>17</a:t>
            </a:fld>
            <a:endParaRPr lang="en-US"/>
          </a:p>
        </p:txBody>
      </p:sp>
    </p:spTree>
    <p:extLst>
      <p:ext uri="{BB962C8B-B14F-4D97-AF65-F5344CB8AC3E}">
        <p14:creationId xmlns:p14="http://schemas.microsoft.com/office/powerpoint/2010/main" val="4058071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ABB54F-E83B-E94F-934E-BA3D50875FE8}" type="slidenum">
              <a:rPr lang="en-US" smtClean="0"/>
              <a:t>18</a:t>
            </a:fld>
            <a:endParaRPr lang="en-US"/>
          </a:p>
        </p:txBody>
      </p:sp>
    </p:spTree>
    <p:extLst>
      <p:ext uri="{BB962C8B-B14F-4D97-AF65-F5344CB8AC3E}">
        <p14:creationId xmlns:p14="http://schemas.microsoft.com/office/powerpoint/2010/main" val="3409422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ABB54F-E83B-E94F-934E-BA3D50875FE8}" type="slidenum">
              <a:rPr lang="en-US" smtClean="0"/>
              <a:t>19</a:t>
            </a:fld>
            <a:endParaRPr lang="en-US"/>
          </a:p>
        </p:txBody>
      </p:sp>
    </p:spTree>
    <p:extLst>
      <p:ext uri="{BB962C8B-B14F-4D97-AF65-F5344CB8AC3E}">
        <p14:creationId xmlns:p14="http://schemas.microsoft.com/office/powerpoint/2010/main" val="3897627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ABB54F-E83B-E94F-934E-BA3D50875FE8}" type="slidenum">
              <a:rPr lang="en-US" smtClean="0"/>
              <a:t>20</a:t>
            </a:fld>
            <a:endParaRPr lang="en-US"/>
          </a:p>
        </p:txBody>
      </p:sp>
    </p:spTree>
    <p:extLst>
      <p:ext uri="{BB962C8B-B14F-4D97-AF65-F5344CB8AC3E}">
        <p14:creationId xmlns:p14="http://schemas.microsoft.com/office/powerpoint/2010/main" val="1266358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64ABB54F-E83B-E94F-934E-BA3D50875FE8}" type="slidenum">
              <a:rPr lang="en-US" smtClean="0"/>
              <a:t>21</a:t>
            </a:fld>
            <a:endParaRPr lang="en-US"/>
          </a:p>
        </p:txBody>
      </p:sp>
    </p:spTree>
    <p:extLst>
      <p:ext uri="{BB962C8B-B14F-4D97-AF65-F5344CB8AC3E}">
        <p14:creationId xmlns:p14="http://schemas.microsoft.com/office/powerpoint/2010/main" val="999677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Text Placeholder 12"/>
          <p:cNvSpPr>
            <a:spLocks noGrp="1"/>
          </p:cNvSpPr>
          <p:nvPr>
            <p:ph type="body" sz="quarter" idx="11" hasCustomPrompt="1"/>
          </p:nvPr>
        </p:nvSpPr>
        <p:spPr>
          <a:xfrm>
            <a:off x="228600" y="1325563"/>
            <a:ext cx="8686800" cy="273050"/>
          </a:xfrm>
        </p:spPr>
        <p:txBody>
          <a:bodyPr anchor="ctr">
            <a:normAutofit/>
          </a:bodyPr>
          <a:lstStyle>
            <a:lvl1pPr marL="0" indent="0" algn="l">
              <a:buFontTx/>
              <a:buNone/>
              <a:defRPr sz="900" baseline="0">
                <a:solidFill>
                  <a:schemeClr val="bg1"/>
                </a:solidFill>
                <a:latin typeface="Arial" charset="0"/>
                <a:ea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DATE</a:t>
            </a:r>
          </a:p>
        </p:txBody>
      </p:sp>
      <p:sp>
        <p:nvSpPr>
          <p:cNvPr id="6" name="Subtitle 2"/>
          <p:cNvSpPr>
            <a:spLocks noGrp="1"/>
          </p:cNvSpPr>
          <p:nvPr>
            <p:ph type="subTitle" idx="1" hasCustomPrompt="1"/>
          </p:nvPr>
        </p:nvSpPr>
        <p:spPr>
          <a:xfrm>
            <a:off x="228598" y="3087141"/>
            <a:ext cx="8686801" cy="667685"/>
          </a:xfrm>
        </p:spPr>
        <p:txBody>
          <a:bodyPr anchor="t">
            <a:normAutofit/>
          </a:bodyPr>
          <a:lstStyle>
            <a:lvl1pPr marL="0" indent="0" algn="l">
              <a:buNone/>
              <a:defRPr sz="1600">
                <a:solidFill>
                  <a:schemeClr val="bg1"/>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sp>
        <p:nvSpPr>
          <p:cNvPr id="3" name="Text Placeholder 2"/>
          <p:cNvSpPr>
            <a:spLocks noGrp="1"/>
          </p:cNvSpPr>
          <p:nvPr>
            <p:ph type="body" sz="quarter" idx="12" hasCustomPrompt="1"/>
          </p:nvPr>
        </p:nvSpPr>
        <p:spPr>
          <a:xfrm>
            <a:off x="228600" y="1598613"/>
            <a:ext cx="8686800" cy="1280160"/>
          </a:xfrm>
        </p:spPr>
        <p:txBody>
          <a:bodyPr>
            <a:normAutofit/>
          </a:bodyPr>
          <a:lstStyle>
            <a:lvl1pPr marL="0" indent="0">
              <a:spcBef>
                <a:spcPts val="0"/>
              </a:spcBef>
              <a:buNone/>
              <a:defRPr sz="4400" baseline="0">
                <a:solidFill>
                  <a:schemeClr val="bg1"/>
                </a:solidFill>
                <a:latin typeface="Georgia" charset="0"/>
                <a:ea typeface="Georgia" charset="0"/>
                <a:cs typeface="Georgia" charset="0"/>
              </a:defRPr>
            </a:lvl1pPr>
            <a:lvl2pPr marL="457200" indent="0">
              <a:buNone/>
              <a:defRPr sz="4400">
                <a:solidFill>
                  <a:schemeClr val="bg1"/>
                </a:solidFill>
                <a:latin typeface="Georgia" charset="0"/>
                <a:ea typeface="Georgia" charset="0"/>
                <a:cs typeface="Georgia" charset="0"/>
              </a:defRPr>
            </a:lvl2pPr>
            <a:lvl3pPr marL="914400" indent="0">
              <a:buNone/>
              <a:defRPr sz="4400">
                <a:solidFill>
                  <a:schemeClr val="bg1"/>
                </a:solidFill>
                <a:latin typeface="Georgia" charset="0"/>
                <a:ea typeface="Georgia" charset="0"/>
                <a:cs typeface="Georgia" charset="0"/>
              </a:defRPr>
            </a:lvl3pPr>
            <a:lvl4pPr marL="1371600" indent="0">
              <a:buNone/>
              <a:defRPr sz="4400">
                <a:solidFill>
                  <a:schemeClr val="bg1"/>
                </a:solidFill>
                <a:latin typeface="Georgia" charset="0"/>
                <a:ea typeface="Georgia" charset="0"/>
                <a:cs typeface="Georgia" charset="0"/>
              </a:defRPr>
            </a:lvl4pPr>
            <a:lvl5pPr marL="1828800" indent="0">
              <a:buNone/>
              <a:defRPr sz="4400">
                <a:solidFill>
                  <a:schemeClr val="bg1"/>
                </a:solidFill>
                <a:latin typeface="Georgia" charset="0"/>
                <a:ea typeface="Georgia" charset="0"/>
                <a:cs typeface="Georgia" charset="0"/>
              </a:defRPr>
            </a:lvl5pPr>
          </a:lstStyle>
          <a:p>
            <a:pPr lvl="0"/>
            <a:r>
              <a:rPr lang="en-US" dirty="0"/>
              <a:t>Click to Edit Title</a:t>
            </a:r>
          </a:p>
        </p:txBody>
      </p:sp>
    </p:spTree>
    <p:extLst>
      <p:ext uri="{BB962C8B-B14F-4D97-AF65-F5344CB8AC3E}">
        <p14:creationId xmlns:p14="http://schemas.microsoft.com/office/powerpoint/2010/main" val="1072145518"/>
      </p:ext>
    </p:extLst>
  </p:cSld>
  <p:clrMapOvr>
    <a:masterClrMapping/>
  </p:clrMapOvr>
  <p:extLst>
    <p:ext uri="{DCECCB84-F9BA-43D5-87BE-67443E8EF086}">
      <p15:sldGuideLst xmlns:p15="http://schemas.microsoft.com/office/powerpoint/2012/main">
        <p15:guide id="1" orient="horz" pos="1621" userDrawn="1">
          <p15:clr>
            <a:srgbClr val="FBAE40"/>
          </p15:clr>
        </p15:guide>
        <p15:guide id="2" pos="2880" userDrawn="1">
          <p15:clr>
            <a:srgbClr val="FBAE40"/>
          </p15:clr>
        </p15:guide>
        <p15:guide id="3" pos="144" userDrawn="1">
          <p15:clr>
            <a:srgbClr val="FBAE40"/>
          </p15:clr>
        </p15:guide>
        <p15:guide id="4" pos="561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Woman">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6961" y="-7290"/>
            <a:ext cx="9277921" cy="4691623"/>
          </a:xfrm>
          <a:prstGeom prst="rect">
            <a:avLst/>
          </a:prstGeom>
        </p:spPr>
      </p:pic>
      <p:sp>
        <p:nvSpPr>
          <p:cNvPr id="6" name="Text Placeholder 29">
            <a:extLst>
              <a:ext uri="{FF2B5EF4-FFF2-40B4-BE49-F238E27FC236}">
                <a16:creationId xmlns:a16="http://schemas.microsoft.com/office/drawing/2014/main" id="{DCABE081-414C-DE49-A503-C992E8EE3256}"/>
              </a:ext>
            </a:extLst>
          </p:cNvPr>
          <p:cNvSpPr>
            <a:spLocks noGrp="1"/>
          </p:cNvSpPr>
          <p:nvPr>
            <p:ph type="body" sz="quarter" idx="13"/>
          </p:nvPr>
        </p:nvSpPr>
        <p:spPr>
          <a:xfrm>
            <a:off x="228600" y="3032334"/>
            <a:ext cx="4343400" cy="915247"/>
          </a:xfrm>
          <a:prstGeom prst="rect">
            <a:avLst/>
          </a:prstGeom>
        </p:spPr>
        <p:txBody>
          <a:bodyPr wrap="square">
            <a:normAutofit/>
          </a:bodyPr>
          <a:lstStyle>
            <a:lvl1pPr marL="0" indent="0">
              <a:buNone/>
              <a:defRPr sz="1600">
                <a:solidFill>
                  <a:schemeClr val="tx1">
                    <a:lumMod val="75000"/>
                  </a:schemeClr>
                </a:solidFill>
                <a:latin typeface="Arial"/>
                <a:cs typeface="Arial"/>
              </a:defRPr>
            </a:lvl1pPr>
            <a:lvl2pPr marL="457200" indent="0">
              <a:buNone/>
              <a:defRPr sz="1600">
                <a:solidFill>
                  <a:srgbClr val="FFFFFF"/>
                </a:solidFill>
                <a:latin typeface="Arial"/>
                <a:cs typeface="Arial"/>
              </a:defRPr>
            </a:lvl2pPr>
            <a:lvl3pPr marL="914400" indent="0">
              <a:buNone/>
              <a:defRPr sz="1600">
                <a:solidFill>
                  <a:srgbClr val="FFFFFF"/>
                </a:solidFill>
                <a:latin typeface="Arial"/>
                <a:cs typeface="Arial"/>
              </a:defRPr>
            </a:lvl3pPr>
            <a:lvl4pPr marL="1371600" indent="0">
              <a:buNone/>
              <a:defRPr sz="1600">
                <a:solidFill>
                  <a:srgbClr val="FFFFFF"/>
                </a:solidFill>
                <a:latin typeface="Arial"/>
                <a:cs typeface="Arial"/>
              </a:defRPr>
            </a:lvl4pPr>
            <a:lvl5pPr marL="1828800" indent="0">
              <a:buNone/>
              <a:defRPr sz="1600">
                <a:solidFill>
                  <a:srgbClr val="FFFFFF"/>
                </a:solidFill>
                <a:latin typeface="Arial"/>
                <a:cs typeface="Arial"/>
              </a:defRPr>
            </a:lvl5pPr>
          </a:lstStyle>
          <a:p>
            <a:pPr lvl="0"/>
            <a:r>
              <a:rPr lang="en-US" dirty="0"/>
              <a:t>Click to edit Master text styles</a:t>
            </a:r>
          </a:p>
        </p:txBody>
      </p:sp>
      <p:sp>
        <p:nvSpPr>
          <p:cNvPr id="8" name="Text Placeholder 2">
            <a:extLst>
              <a:ext uri="{FF2B5EF4-FFF2-40B4-BE49-F238E27FC236}">
                <a16:creationId xmlns:a16="http://schemas.microsoft.com/office/drawing/2014/main" id="{A8878F12-CC1D-A245-B147-4893A0B1C7E3}"/>
              </a:ext>
            </a:extLst>
          </p:cNvPr>
          <p:cNvSpPr>
            <a:spLocks noGrp="1"/>
          </p:cNvSpPr>
          <p:nvPr>
            <p:ph type="body" sz="quarter" idx="14" hasCustomPrompt="1"/>
          </p:nvPr>
        </p:nvSpPr>
        <p:spPr>
          <a:xfrm>
            <a:off x="228600" y="1481378"/>
            <a:ext cx="4343400" cy="1550956"/>
          </a:xfrm>
          <a:prstGeom prst="rect">
            <a:avLst/>
          </a:prstGeom>
        </p:spPr>
        <p:txBody>
          <a:bodyPr>
            <a:normAutofit/>
          </a:bodyPr>
          <a:lstStyle>
            <a:lvl1pPr marL="0" indent="0">
              <a:spcBef>
                <a:spcPts val="0"/>
              </a:spcBef>
              <a:buNone/>
              <a:defRPr sz="3600" baseline="0">
                <a:solidFill>
                  <a:schemeClr val="tx1">
                    <a:lumMod val="75000"/>
                  </a:schemeClr>
                </a:solidFill>
                <a:latin typeface="Georgia" charset="0"/>
                <a:ea typeface="Georgia" charset="0"/>
                <a:cs typeface="Georgia" charset="0"/>
              </a:defRPr>
            </a:lvl1pPr>
            <a:lvl2pPr marL="457200" indent="0">
              <a:buNone/>
              <a:defRPr sz="4400">
                <a:solidFill>
                  <a:schemeClr val="bg1"/>
                </a:solidFill>
                <a:latin typeface="Georgia" charset="0"/>
                <a:ea typeface="Georgia" charset="0"/>
                <a:cs typeface="Georgia" charset="0"/>
              </a:defRPr>
            </a:lvl2pPr>
            <a:lvl3pPr marL="914400" indent="0">
              <a:buNone/>
              <a:defRPr sz="4400">
                <a:solidFill>
                  <a:schemeClr val="bg1"/>
                </a:solidFill>
                <a:latin typeface="Georgia" charset="0"/>
                <a:ea typeface="Georgia" charset="0"/>
                <a:cs typeface="Georgia" charset="0"/>
              </a:defRPr>
            </a:lvl3pPr>
            <a:lvl4pPr marL="1371600" indent="0">
              <a:buNone/>
              <a:defRPr sz="4400">
                <a:solidFill>
                  <a:schemeClr val="bg1"/>
                </a:solidFill>
                <a:latin typeface="Georgia" charset="0"/>
                <a:ea typeface="Georgia" charset="0"/>
                <a:cs typeface="Georgia" charset="0"/>
              </a:defRPr>
            </a:lvl4pPr>
            <a:lvl5pPr marL="1828800" indent="0">
              <a:buNone/>
              <a:defRPr sz="4400">
                <a:solidFill>
                  <a:schemeClr val="bg1"/>
                </a:solidFill>
                <a:latin typeface="Georgia" charset="0"/>
                <a:ea typeface="Georgia" charset="0"/>
                <a:cs typeface="Georgia" charset="0"/>
              </a:defRPr>
            </a:lvl5pPr>
          </a:lstStyle>
          <a:p>
            <a:pPr lvl="0"/>
            <a:r>
              <a:rPr lang="en-US" dirty="0"/>
              <a:t>Click to Edit Title</a:t>
            </a:r>
          </a:p>
        </p:txBody>
      </p:sp>
      <p:sp>
        <p:nvSpPr>
          <p:cNvPr id="9" name="Date Placeholder 3">
            <a:extLst>
              <a:ext uri="{FF2B5EF4-FFF2-40B4-BE49-F238E27FC236}">
                <a16:creationId xmlns:a16="http://schemas.microsoft.com/office/drawing/2014/main" id="{0A190454-4A3D-3A4C-AE07-C88A7A7847E9}"/>
              </a:ext>
            </a:extLst>
          </p:cNvPr>
          <p:cNvSpPr>
            <a:spLocks noGrp="1"/>
          </p:cNvSpPr>
          <p:nvPr>
            <p:ph type="dt" sz="half" idx="2"/>
          </p:nvPr>
        </p:nvSpPr>
        <p:spPr>
          <a:xfrm>
            <a:off x="6281056" y="4783252"/>
            <a:ext cx="2133600" cy="273844"/>
          </a:xfrm>
          <a:prstGeom prst="rect">
            <a:avLst/>
          </a:prstGeom>
        </p:spPr>
        <p:txBody>
          <a:bodyPr vert="horz" lIns="0" tIns="0" rIns="0" bIns="0" rtlCol="0" anchor="ctr"/>
          <a:lstStyle>
            <a:lvl1pPr algn="r">
              <a:defRPr sz="600" kern="600" spc="100">
                <a:solidFill>
                  <a:schemeClr val="tx1"/>
                </a:solidFill>
                <a:latin typeface="Arial Regular"/>
                <a:cs typeface="Arial Regular"/>
              </a:defRPr>
            </a:lvl1pPr>
          </a:lstStyle>
          <a:p>
            <a:fld id="{9C2C339E-6A0B-7F44-AEF4-5C4B14E20D55}" type="datetime4">
              <a:rPr lang="en-US" smtClean="0"/>
              <a:t>March 1, 2019</a:t>
            </a:fld>
            <a:endParaRPr lang="en-US" dirty="0"/>
          </a:p>
        </p:txBody>
      </p:sp>
      <p:sp>
        <p:nvSpPr>
          <p:cNvPr id="10" name="Slide Number Placeholder 5">
            <a:extLst>
              <a:ext uri="{FF2B5EF4-FFF2-40B4-BE49-F238E27FC236}">
                <a16:creationId xmlns:a16="http://schemas.microsoft.com/office/drawing/2014/main" id="{633788C4-50DC-6848-9635-FFC845B55101}"/>
              </a:ext>
            </a:extLst>
          </p:cNvPr>
          <p:cNvSpPr>
            <a:spLocks noGrp="1"/>
          </p:cNvSpPr>
          <p:nvPr>
            <p:ph type="sldNum" sz="quarter" idx="4"/>
          </p:nvPr>
        </p:nvSpPr>
        <p:spPr>
          <a:xfrm>
            <a:off x="8593667" y="4783252"/>
            <a:ext cx="321734" cy="273844"/>
          </a:xfrm>
          <a:prstGeom prst="rect">
            <a:avLst/>
          </a:prstGeom>
        </p:spPr>
        <p:txBody>
          <a:bodyPr vert="horz" lIns="0" tIns="0" rIns="0" bIns="0" rtlCol="0" anchor="ctr"/>
          <a:lstStyle>
            <a:lvl1pPr algn="r">
              <a:defRPr sz="600">
                <a:solidFill>
                  <a:schemeClr val="tx1"/>
                </a:solidFill>
                <a:latin typeface="Arial Regular"/>
                <a:cs typeface="Arial Regular"/>
              </a:defRPr>
            </a:lvl1pPr>
          </a:lstStyle>
          <a:p>
            <a:fld id="{54637A5F-2DAE-B642-9933-0C0B9D2C0F12}" type="slidenum">
              <a:rPr lang="en-US" smtClean="0"/>
              <a:pPr/>
              <a:t>‹#›</a:t>
            </a:fld>
            <a:endParaRPr lang="en-US" dirty="0"/>
          </a:p>
        </p:txBody>
      </p:sp>
    </p:spTree>
    <p:extLst>
      <p:ext uri="{BB962C8B-B14F-4D97-AF65-F5344CB8AC3E}">
        <p14:creationId xmlns:p14="http://schemas.microsoft.com/office/powerpoint/2010/main" val="2008185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47C6339-51CD-F446-A389-643087E39CC6}"/>
              </a:ext>
            </a:extLst>
          </p:cNvPr>
          <p:cNvSpPr/>
          <p:nvPr userDrawn="1"/>
        </p:nvSpPr>
        <p:spPr>
          <a:xfrm>
            <a:off x="1" y="0"/>
            <a:ext cx="9143999" cy="2987525"/>
          </a:xfrm>
          <a:prstGeom prst="rect">
            <a:avLst/>
          </a:prstGeom>
          <a:gradFill flip="none" rotWithShape="1">
            <a:gsLst>
              <a:gs pos="0">
                <a:srgbClr val="EA6F00"/>
              </a:gs>
              <a:gs pos="48000">
                <a:srgbClr val="EB8000"/>
              </a:gs>
              <a:gs pos="22000">
                <a:srgbClr val="EA7600"/>
              </a:gs>
              <a:gs pos="99000">
                <a:srgbClr val="ED8B00"/>
              </a:gs>
            </a:gsLst>
            <a:lin ang="1944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 Placeholder 2"/>
          <p:cNvSpPr>
            <a:spLocks noGrp="1"/>
          </p:cNvSpPr>
          <p:nvPr>
            <p:ph type="body" sz="quarter" idx="12" hasCustomPrompt="1"/>
          </p:nvPr>
        </p:nvSpPr>
        <p:spPr>
          <a:xfrm>
            <a:off x="228600" y="1285747"/>
            <a:ext cx="8686800" cy="1369339"/>
          </a:xfrm>
        </p:spPr>
        <p:txBody>
          <a:bodyPr anchor="b">
            <a:normAutofit/>
          </a:bodyPr>
          <a:lstStyle>
            <a:lvl1pPr marL="0" indent="0">
              <a:spcBef>
                <a:spcPts val="0"/>
              </a:spcBef>
              <a:buNone/>
              <a:defRPr sz="4400" baseline="0">
                <a:solidFill>
                  <a:schemeClr val="bg1"/>
                </a:solidFill>
                <a:latin typeface="Georgia" charset="0"/>
                <a:ea typeface="Georgia" charset="0"/>
                <a:cs typeface="Georgia" charset="0"/>
              </a:defRPr>
            </a:lvl1pPr>
            <a:lvl2pPr marL="457200" indent="0">
              <a:buNone/>
              <a:defRPr sz="4400">
                <a:solidFill>
                  <a:schemeClr val="bg1"/>
                </a:solidFill>
                <a:latin typeface="Georgia" charset="0"/>
                <a:ea typeface="Georgia" charset="0"/>
                <a:cs typeface="Georgia" charset="0"/>
              </a:defRPr>
            </a:lvl2pPr>
            <a:lvl3pPr marL="914400" indent="0">
              <a:buNone/>
              <a:defRPr sz="4400">
                <a:solidFill>
                  <a:schemeClr val="bg1"/>
                </a:solidFill>
                <a:latin typeface="Georgia" charset="0"/>
                <a:ea typeface="Georgia" charset="0"/>
                <a:cs typeface="Georgia" charset="0"/>
              </a:defRPr>
            </a:lvl3pPr>
            <a:lvl4pPr marL="1371600" indent="0">
              <a:buNone/>
              <a:defRPr sz="4400">
                <a:solidFill>
                  <a:schemeClr val="bg1"/>
                </a:solidFill>
                <a:latin typeface="Georgia" charset="0"/>
                <a:ea typeface="Georgia" charset="0"/>
                <a:cs typeface="Georgia" charset="0"/>
              </a:defRPr>
            </a:lvl4pPr>
            <a:lvl5pPr marL="1828800" indent="0">
              <a:buNone/>
              <a:defRPr sz="4400">
                <a:solidFill>
                  <a:schemeClr val="bg1"/>
                </a:solidFill>
                <a:latin typeface="Georgia" charset="0"/>
                <a:ea typeface="Georgia" charset="0"/>
                <a:cs typeface="Georgia" charset="0"/>
              </a:defRPr>
            </a:lvl5pPr>
          </a:lstStyle>
          <a:p>
            <a:pPr lvl="0"/>
            <a:r>
              <a:rPr lang="en-US" dirty="0"/>
              <a:t>Click to Edit Title</a:t>
            </a:r>
          </a:p>
        </p:txBody>
      </p:sp>
      <p:sp>
        <p:nvSpPr>
          <p:cNvPr id="6" name="Date Placeholder 3">
            <a:extLst>
              <a:ext uri="{FF2B5EF4-FFF2-40B4-BE49-F238E27FC236}">
                <a16:creationId xmlns:a16="http://schemas.microsoft.com/office/drawing/2014/main" id="{16CB2FBC-FC6E-C645-BE28-0BBB0971BD46}"/>
              </a:ext>
            </a:extLst>
          </p:cNvPr>
          <p:cNvSpPr>
            <a:spLocks noGrp="1"/>
          </p:cNvSpPr>
          <p:nvPr>
            <p:ph type="dt" sz="half" idx="2"/>
          </p:nvPr>
        </p:nvSpPr>
        <p:spPr>
          <a:xfrm>
            <a:off x="6281056" y="4783252"/>
            <a:ext cx="2133600" cy="273844"/>
          </a:xfrm>
          <a:prstGeom prst="rect">
            <a:avLst/>
          </a:prstGeom>
        </p:spPr>
        <p:txBody>
          <a:bodyPr vert="horz" lIns="0" tIns="0" rIns="0" bIns="0" rtlCol="0" anchor="ctr"/>
          <a:lstStyle>
            <a:lvl1pPr algn="r">
              <a:defRPr sz="600" kern="600" spc="100">
                <a:solidFill>
                  <a:schemeClr val="tx1"/>
                </a:solidFill>
                <a:latin typeface="Arial Regular"/>
                <a:cs typeface="Arial Regular"/>
              </a:defRPr>
            </a:lvl1pPr>
          </a:lstStyle>
          <a:p>
            <a:fld id="{4EC81867-FDA1-8942-93C7-D4A3C6ACDEA8}" type="datetime4">
              <a:rPr lang="en-US" smtClean="0"/>
              <a:pPr/>
              <a:t>March 1, 2019</a:t>
            </a:fld>
            <a:endParaRPr lang="en-US" dirty="0"/>
          </a:p>
        </p:txBody>
      </p:sp>
      <p:sp>
        <p:nvSpPr>
          <p:cNvPr id="8" name="Slide Number Placeholder 5">
            <a:extLst>
              <a:ext uri="{FF2B5EF4-FFF2-40B4-BE49-F238E27FC236}">
                <a16:creationId xmlns:a16="http://schemas.microsoft.com/office/drawing/2014/main" id="{0DA0D459-4E94-5348-9CC3-AF4909539675}"/>
              </a:ext>
            </a:extLst>
          </p:cNvPr>
          <p:cNvSpPr>
            <a:spLocks noGrp="1"/>
          </p:cNvSpPr>
          <p:nvPr>
            <p:ph type="sldNum" sz="quarter" idx="4"/>
          </p:nvPr>
        </p:nvSpPr>
        <p:spPr>
          <a:xfrm>
            <a:off x="8593667" y="4783252"/>
            <a:ext cx="321734" cy="273844"/>
          </a:xfrm>
          <a:prstGeom prst="rect">
            <a:avLst/>
          </a:prstGeom>
        </p:spPr>
        <p:txBody>
          <a:bodyPr vert="horz" lIns="0" tIns="0" rIns="0" bIns="0" rtlCol="0" anchor="ctr"/>
          <a:lstStyle>
            <a:lvl1pPr algn="r">
              <a:defRPr sz="600">
                <a:solidFill>
                  <a:schemeClr val="tx1"/>
                </a:solidFill>
                <a:latin typeface="Arial Regular"/>
                <a:cs typeface="Arial Regular"/>
              </a:defRPr>
            </a:lvl1pPr>
          </a:lstStyle>
          <a:p>
            <a:fld id="{54637A5F-2DAE-B642-9933-0C0B9D2C0F12}" type="slidenum">
              <a:rPr lang="en-US" smtClean="0"/>
              <a:pPr/>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1 Column">
    <p:spTree>
      <p:nvGrpSpPr>
        <p:cNvPr id="1" name=""/>
        <p:cNvGrpSpPr/>
        <p:nvPr/>
      </p:nvGrpSpPr>
      <p:grpSpPr>
        <a:xfrm>
          <a:off x="0" y="0"/>
          <a:ext cx="0" cy="0"/>
          <a:chOff x="0" y="0"/>
          <a:chExt cx="0" cy="0"/>
        </a:xfrm>
      </p:grpSpPr>
      <p:sp>
        <p:nvSpPr>
          <p:cNvPr id="9" name="Text Placeholder 2"/>
          <p:cNvSpPr>
            <a:spLocks noGrp="1"/>
          </p:cNvSpPr>
          <p:nvPr>
            <p:ph type="body" sz="quarter" idx="12" hasCustomPrompt="1"/>
          </p:nvPr>
        </p:nvSpPr>
        <p:spPr>
          <a:xfrm>
            <a:off x="228600" y="288925"/>
            <a:ext cx="8686800" cy="4114800"/>
          </a:xfrm>
        </p:spPr>
        <p:txBody>
          <a:bodyPr tIns="182880" bIns="274320">
            <a:normAutofit/>
          </a:bodyPr>
          <a:lstStyle>
            <a:lvl1pPr marL="0" indent="0">
              <a:spcBef>
                <a:spcPts val="0"/>
              </a:spcBef>
              <a:buNone/>
              <a:defRPr sz="4400" baseline="0">
                <a:solidFill>
                  <a:schemeClr val="accent1"/>
                </a:solidFill>
                <a:latin typeface="Georgia" charset="0"/>
                <a:ea typeface="Georgia" charset="0"/>
                <a:cs typeface="Georgia" charset="0"/>
              </a:defRPr>
            </a:lvl1pPr>
            <a:lvl2pPr marL="457200" indent="0">
              <a:buNone/>
              <a:defRPr sz="4400">
                <a:solidFill>
                  <a:schemeClr val="bg1"/>
                </a:solidFill>
                <a:latin typeface="Georgia" charset="0"/>
                <a:ea typeface="Georgia" charset="0"/>
                <a:cs typeface="Georgia" charset="0"/>
              </a:defRPr>
            </a:lvl2pPr>
            <a:lvl3pPr marL="914400" indent="0">
              <a:buNone/>
              <a:defRPr sz="4400">
                <a:solidFill>
                  <a:schemeClr val="bg1"/>
                </a:solidFill>
                <a:latin typeface="Georgia" charset="0"/>
                <a:ea typeface="Georgia" charset="0"/>
                <a:cs typeface="Georgia" charset="0"/>
              </a:defRPr>
            </a:lvl3pPr>
            <a:lvl4pPr marL="1371600" indent="0">
              <a:buNone/>
              <a:defRPr sz="4400">
                <a:solidFill>
                  <a:schemeClr val="bg1"/>
                </a:solidFill>
                <a:latin typeface="Georgia" charset="0"/>
                <a:ea typeface="Georgia" charset="0"/>
                <a:cs typeface="Georgia" charset="0"/>
              </a:defRPr>
            </a:lvl4pPr>
            <a:lvl5pPr marL="1828800" indent="0">
              <a:buNone/>
              <a:defRPr sz="4400">
                <a:solidFill>
                  <a:schemeClr val="bg1"/>
                </a:solidFill>
                <a:latin typeface="Georgia" charset="0"/>
                <a:ea typeface="Georgia" charset="0"/>
                <a:cs typeface="Georgia" charset="0"/>
              </a:defRPr>
            </a:lvl5pPr>
          </a:lstStyle>
          <a:p>
            <a:pPr lvl="0"/>
            <a:r>
              <a:rPr lang="en-US" dirty="0"/>
              <a:t>Click to Edit Text</a:t>
            </a:r>
          </a:p>
        </p:txBody>
      </p:sp>
      <p:sp>
        <p:nvSpPr>
          <p:cNvPr id="6" name="Date Placeholder 3">
            <a:extLst>
              <a:ext uri="{FF2B5EF4-FFF2-40B4-BE49-F238E27FC236}">
                <a16:creationId xmlns:a16="http://schemas.microsoft.com/office/drawing/2014/main" id="{E56A58DF-9588-5548-A5DC-1B0EB5E8C34C}"/>
              </a:ext>
            </a:extLst>
          </p:cNvPr>
          <p:cNvSpPr>
            <a:spLocks noGrp="1"/>
          </p:cNvSpPr>
          <p:nvPr>
            <p:ph type="dt" sz="half" idx="2"/>
          </p:nvPr>
        </p:nvSpPr>
        <p:spPr>
          <a:xfrm>
            <a:off x="6281056" y="4783252"/>
            <a:ext cx="2133600" cy="273844"/>
          </a:xfrm>
          <a:prstGeom prst="rect">
            <a:avLst/>
          </a:prstGeom>
        </p:spPr>
        <p:txBody>
          <a:bodyPr vert="horz" lIns="0" tIns="0" rIns="0" bIns="0" rtlCol="0" anchor="ctr"/>
          <a:lstStyle>
            <a:lvl1pPr algn="r">
              <a:defRPr sz="600" kern="600" spc="100">
                <a:solidFill>
                  <a:schemeClr val="tx1"/>
                </a:solidFill>
                <a:latin typeface="Arial Regular"/>
                <a:cs typeface="Arial Regular"/>
              </a:defRPr>
            </a:lvl1pPr>
          </a:lstStyle>
          <a:p>
            <a:fld id="{4EC81867-FDA1-8942-93C7-D4A3C6ACDEA8}" type="datetime4">
              <a:rPr lang="en-US" smtClean="0"/>
              <a:pPr/>
              <a:t>March 1, 2019</a:t>
            </a:fld>
            <a:endParaRPr lang="en-US" dirty="0"/>
          </a:p>
        </p:txBody>
      </p:sp>
      <p:sp>
        <p:nvSpPr>
          <p:cNvPr id="10" name="Slide Number Placeholder 5">
            <a:extLst>
              <a:ext uri="{FF2B5EF4-FFF2-40B4-BE49-F238E27FC236}">
                <a16:creationId xmlns:a16="http://schemas.microsoft.com/office/drawing/2014/main" id="{E4D1F1FD-CE1D-E74A-8ED2-8A233C2C210D}"/>
              </a:ext>
            </a:extLst>
          </p:cNvPr>
          <p:cNvSpPr>
            <a:spLocks noGrp="1"/>
          </p:cNvSpPr>
          <p:nvPr>
            <p:ph type="sldNum" sz="quarter" idx="4"/>
          </p:nvPr>
        </p:nvSpPr>
        <p:spPr>
          <a:xfrm>
            <a:off x="8593667" y="4783252"/>
            <a:ext cx="321734" cy="273844"/>
          </a:xfrm>
          <a:prstGeom prst="rect">
            <a:avLst/>
          </a:prstGeom>
        </p:spPr>
        <p:txBody>
          <a:bodyPr vert="horz" lIns="0" tIns="0" rIns="0" bIns="0" rtlCol="0" anchor="ctr"/>
          <a:lstStyle>
            <a:lvl1pPr algn="r">
              <a:defRPr sz="600">
                <a:solidFill>
                  <a:schemeClr val="tx1"/>
                </a:solidFill>
                <a:latin typeface="Arial Regular"/>
                <a:cs typeface="Arial Regular"/>
              </a:defRPr>
            </a:lvl1pPr>
          </a:lstStyle>
          <a:p>
            <a:fld id="{54637A5F-2DAE-B642-9933-0C0B9D2C0F12}" type="slidenum">
              <a:rPr lang="en-US" smtClean="0"/>
              <a:pPr/>
              <a:t>‹#›</a:t>
            </a:fld>
            <a:endParaRPr lang="en-US" dirty="0"/>
          </a:p>
        </p:txBody>
      </p:sp>
      <p:sp>
        <p:nvSpPr>
          <p:cNvPr id="8" name="Rectangle 7">
            <a:extLst>
              <a:ext uri="{FF2B5EF4-FFF2-40B4-BE49-F238E27FC236}">
                <a16:creationId xmlns:a16="http://schemas.microsoft.com/office/drawing/2014/main" id="{C3184C70-7A8E-9647-814F-D747C762A485}"/>
              </a:ext>
            </a:extLst>
          </p:cNvPr>
          <p:cNvSpPr/>
          <p:nvPr userDrawn="1"/>
        </p:nvSpPr>
        <p:spPr>
          <a:xfrm>
            <a:off x="1" y="1"/>
            <a:ext cx="9143999" cy="175380"/>
          </a:xfrm>
          <a:prstGeom prst="rect">
            <a:avLst/>
          </a:prstGeom>
          <a:gradFill flip="none" rotWithShape="1">
            <a:gsLst>
              <a:gs pos="40000">
                <a:srgbClr val="EB7F00"/>
              </a:gs>
              <a:gs pos="1000">
                <a:srgbClr val="EA7600"/>
              </a:gs>
              <a:gs pos="99000">
                <a:schemeClr val="accent1"/>
              </a:gs>
            </a:gsLst>
            <a:lin ang="1944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76381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s 1 Column">
    <p:spTree>
      <p:nvGrpSpPr>
        <p:cNvPr id="1" name=""/>
        <p:cNvGrpSpPr/>
        <p:nvPr/>
      </p:nvGrpSpPr>
      <p:grpSpPr>
        <a:xfrm>
          <a:off x="0" y="0"/>
          <a:ext cx="0" cy="0"/>
          <a:chOff x="0" y="0"/>
          <a:chExt cx="0" cy="0"/>
        </a:xfrm>
      </p:grpSpPr>
      <p:sp>
        <p:nvSpPr>
          <p:cNvPr id="5" name="Content Placeholder 4"/>
          <p:cNvSpPr>
            <a:spLocks noGrp="1"/>
          </p:cNvSpPr>
          <p:nvPr>
            <p:ph sz="quarter" idx="11" hasCustomPrompt="1"/>
          </p:nvPr>
        </p:nvSpPr>
        <p:spPr>
          <a:xfrm>
            <a:off x="457200" y="1203325"/>
            <a:ext cx="8229600" cy="3200399"/>
          </a:xfrm>
        </p:spPr>
        <p:txBody>
          <a:bodyPr wrap="square" tIns="274320" bIns="274320" anchor="ctr">
            <a:normAutofit/>
          </a:bodyPr>
          <a:lstStyle>
            <a:lvl1pPr>
              <a:defRPr sz="3000"/>
            </a:lvl1pPr>
            <a:lvl2pPr>
              <a:defRPr sz="26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a:extLst>
              <a:ext uri="{FF2B5EF4-FFF2-40B4-BE49-F238E27FC236}">
                <a16:creationId xmlns:a16="http://schemas.microsoft.com/office/drawing/2014/main" id="{AB800DBE-4F51-2C4C-AD40-9C2EF60495E9}"/>
              </a:ext>
            </a:extLst>
          </p:cNvPr>
          <p:cNvSpPr>
            <a:spLocks noGrp="1"/>
          </p:cNvSpPr>
          <p:nvPr>
            <p:ph type="dt" sz="half" idx="2"/>
          </p:nvPr>
        </p:nvSpPr>
        <p:spPr>
          <a:xfrm>
            <a:off x="6281056" y="4783252"/>
            <a:ext cx="2133600" cy="273844"/>
          </a:xfrm>
          <a:prstGeom prst="rect">
            <a:avLst/>
          </a:prstGeom>
        </p:spPr>
        <p:txBody>
          <a:bodyPr vert="horz" lIns="0" tIns="0" rIns="0" bIns="0" rtlCol="0" anchor="ctr"/>
          <a:lstStyle>
            <a:lvl1pPr algn="r">
              <a:defRPr sz="600" kern="600" spc="100">
                <a:solidFill>
                  <a:schemeClr val="tx1"/>
                </a:solidFill>
                <a:latin typeface="Arial Regular"/>
                <a:cs typeface="Arial Regular"/>
              </a:defRPr>
            </a:lvl1pPr>
          </a:lstStyle>
          <a:p>
            <a:fld id="{4EC81867-FDA1-8942-93C7-D4A3C6ACDEA8}" type="datetime4">
              <a:rPr lang="en-US" smtClean="0"/>
              <a:pPr/>
              <a:t>March 1, 2019</a:t>
            </a:fld>
            <a:endParaRPr lang="en-US" dirty="0"/>
          </a:p>
        </p:txBody>
      </p:sp>
      <p:sp>
        <p:nvSpPr>
          <p:cNvPr id="10" name="Slide Number Placeholder 5">
            <a:extLst>
              <a:ext uri="{FF2B5EF4-FFF2-40B4-BE49-F238E27FC236}">
                <a16:creationId xmlns:a16="http://schemas.microsoft.com/office/drawing/2014/main" id="{ECB4E5BD-B76D-BF4C-B79F-D870DD043EF9}"/>
              </a:ext>
            </a:extLst>
          </p:cNvPr>
          <p:cNvSpPr>
            <a:spLocks noGrp="1"/>
          </p:cNvSpPr>
          <p:nvPr>
            <p:ph type="sldNum" sz="quarter" idx="4"/>
          </p:nvPr>
        </p:nvSpPr>
        <p:spPr>
          <a:xfrm>
            <a:off x="8593667" y="4783252"/>
            <a:ext cx="321734" cy="273844"/>
          </a:xfrm>
          <a:prstGeom prst="rect">
            <a:avLst/>
          </a:prstGeom>
        </p:spPr>
        <p:txBody>
          <a:bodyPr vert="horz" lIns="0" tIns="0" rIns="0" bIns="0" rtlCol="0" anchor="ctr"/>
          <a:lstStyle>
            <a:lvl1pPr algn="r">
              <a:defRPr sz="600">
                <a:solidFill>
                  <a:schemeClr val="tx1"/>
                </a:solidFill>
                <a:latin typeface="Arial Regular"/>
                <a:cs typeface="Arial Regular"/>
              </a:defRPr>
            </a:lvl1pPr>
          </a:lstStyle>
          <a:p>
            <a:fld id="{54637A5F-2DAE-B642-9933-0C0B9D2C0F12}" type="slidenum">
              <a:rPr lang="en-US" smtClean="0"/>
              <a:pPr/>
              <a:t>‹#›</a:t>
            </a:fld>
            <a:endParaRPr lang="en-US" dirty="0"/>
          </a:p>
        </p:txBody>
      </p:sp>
      <p:sp>
        <p:nvSpPr>
          <p:cNvPr id="7" name="Title 1">
            <a:extLst>
              <a:ext uri="{FF2B5EF4-FFF2-40B4-BE49-F238E27FC236}">
                <a16:creationId xmlns:a16="http://schemas.microsoft.com/office/drawing/2014/main" id="{4BEC9E14-98C0-224A-A1E3-71F96C722875}"/>
              </a:ext>
            </a:extLst>
          </p:cNvPr>
          <p:cNvSpPr>
            <a:spLocks noGrp="1"/>
          </p:cNvSpPr>
          <p:nvPr>
            <p:ph type="title"/>
          </p:nvPr>
        </p:nvSpPr>
        <p:spPr>
          <a:xfrm>
            <a:off x="228599" y="288925"/>
            <a:ext cx="8686800" cy="685800"/>
          </a:xfrm>
        </p:spPr>
        <p:txBody>
          <a:bodyPr/>
          <a:lstStyle/>
          <a:p>
            <a:endParaRPr lang="en-US" dirty="0"/>
          </a:p>
        </p:txBody>
      </p:sp>
      <p:sp>
        <p:nvSpPr>
          <p:cNvPr id="11" name="Rectangle 10">
            <a:extLst>
              <a:ext uri="{FF2B5EF4-FFF2-40B4-BE49-F238E27FC236}">
                <a16:creationId xmlns:a16="http://schemas.microsoft.com/office/drawing/2014/main" id="{C1275CFF-4AF9-1B41-95B1-4C87E101C6EA}"/>
              </a:ext>
            </a:extLst>
          </p:cNvPr>
          <p:cNvSpPr/>
          <p:nvPr userDrawn="1"/>
        </p:nvSpPr>
        <p:spPr>
          <a:xfrm>
            <a:off x="1" y="1"/>
            <a:ext cx="9143999" cy="175380"/>
          </a:xfrm>
          <a:prstGeom prst="rect">
            <a:avLst/>
          </a:prstGeom>
          <a:gradFill flip="none" rotWithShape="1">
            <a:gsLst>
              <a:gs pos="40000">
                <a:srgbClr val="EB7F00"/>
              </a:gs>
              <a:gs pos="1000">
                <a:srgbClr val="EA7600"/>
              </a:gs>
              <a:gs pos="99000">
                <a:schemeClr val="accent1"/>
              </a:gs>
            </a:gsLst>
            <a:lin ang="1944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8223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Column Layout + Intro">
    <p:spTree>
      <p:nvGrpSpPr>
        <p:cNvPr id="1" name=""/>
        <p:cNvGrpSpPr/>
        <p:nvPr/>
      </p:nvGrpSpPr>
      <p:grpSpPr>
        <a:xfrm>
          <a:off x="0" y="0"/>
          <a:ext cx="0" cy="0"/>
          <a:chOff x="0" y="0"/>
          <a:chExt cx="0" cy="0"/>
        </a:xfrm>
      </p:grpSpPr>
      <p:sp>
        <p:nvSpPr>
          <p:cNvPr id="15" name="Text Placeholder 14"/>
          <p:cNvSpPr>
            <a:spLocks noGrp="1"/>
          </p:cNvSpPr>
          <p:nvPr>
            <p:ph type="body" sz="quarter" idx="12" hasCustomPrompt="1"/>
          </p:nvPr>
        </p:nvSpPr>
        <p:spPr>
          <a:xfrm>
            <a:off x="5943600" y="2117725"/>
            <a:ext cx="2743200" cy="457200"/>
          </a:xfrm>
        </p:spPr>
        <p:txBody>
          <a:bodyPr anchor="b">
            <a:normAutofit/>
          </a:bodyPr>
          <a:lstStyle>
            <a:lvl1pPr marL="0" indent="0">
              <a:buNone/>
              <a:defRPr sz="1600" b="1" cap="all" baseline="0"/>
            </a:lvl1pPr>
          </a:lstStyle>
          <a:p>
            <a:pPr lvl="0"/>
            <a:r>
              <a:rPr lang="en-US" dirty="0"/>
              <a:t>Header</a:t>
            </a:r>
          </a:p>
        </p:txBody>
      </p:sp>
      <p:sp>
        <p:nvSpPr>
          <p:cNvPr id="17" name="Text Placeholder 16"/>
          <p:cNvSpPr>
            <a:spLocks noGrp="1"/>
          </p:cNvSpPr>
          <p:nvPr>
            <p:ph type="body" sz="quarter" idx="13"/>
          </p:nvPr>
        </p:nvSpPr>
        <p:spPr>
          <a:xfrm>
            <a:off x="457200" y="2802733"/>
            <a:ext cx="2743200" cy="1600200"/>
          </a:xfrm>
        </p:spPr>
        <p:txBody>
          <a:bodyPr rIns="182880" anchor="t">
            <a:normAutofit/>
          </a:bodyPr>
          <a:lstStyle>
            <a:lvl1pPr marL="0" indent="0">
              <a:buNone/>
              <a:defRPr sz="1800"/>
            </a:lvl1pPr>
          </a:lstStyle>
          <a:p>
            <a:pPr lvl="0"/>
            <a:endParaRPr lang="en-US" dirty="0"/>
          </a:p>
        </p:txBody>
      </p:sp>
      <p:sp>
        <p:nvSpPr>
          <p:cNvPr id="18" name="Text Placeholder 16"/>
          <p:cNvSpPr>
            <a:spLocks noGrp="1"/>
          </p:cNvSpPr>
          <p:nvPr>
            <p:ph type="body" sz="quarter" idx="14"/>
          </p:nvPr>
        </p:nvSpPr>
        <p:spPr>
          <a:xfrm>
            <a:off x="3200400" y="2803525"/>
            <a:ext cx="2743200" cy="1600200"/>
          </a:xfrm>
        </p:spPr>
        <p:txBody>
          <a:bodyPr rIns="182880" anchor="t">
            <a:normAutofit/>
          </a:bodyPr>
          <a:lstStyle>
            <a:lvl1pPr marL="0" indent="0">
              <a:buNone/>
              <a:defRPr sz="1800"/>
            </a:lvl1pPr>
          </a:lstStyle>
          <a:p>
            <a:pPr lvl="0"/>
            <a:endParaRPr lang="en-US" dirty="0"/>
          </a:p>
        </p:txBody>
      </p:sp>
      <p:sp>
        <p:nvSpPr>
          <p:cNvPr id="22" name="Text Placeholder 14"/>
          <p:cNvSpPr>
            <a:spLocks noGrp="1"/>
          </p:cNvSpPr>
          <p:nvPr>
            <p:ph type="body" sz="quarter" idx="15" hasCustomPrompt="1"/>
          </p:nvPr>
        </p:nvSpPr>
        <p:spPr>
          <a:xfrm>
            <a:off x="457200" y="2117725"/>
            <a:ext cx="2743200" cy="457200"/>
          </a:xfrm>
        </p:spPr>
        <p:txBody>
          <a:bodyPr anchor="b">
            <a:normAutofit/>
          </a:bodyPr>
          <a:lstStyle>
            <a:lvl1pPr marL="0" indent="0">
              <a:buNone/>
              <a:defRPr sz="1600" b="1" cap="all" baseline="0"/>
            </a:lvl1pPr>
          </a:lstStyle>
          <a:p>
            <a:pPr lvl="0"/>
            <a:r>
              <a:rPr lang="en-US" dirty="0"/>
              <a:t>Header</a:t>
            </a:r>
          </a:p>
        </p:txBody>
      </p:sp>
      <p:sp>
        <p:nvSpPr>
          <p:cNvPr id="23" name="Text Placeholder 14"/>
          <p:cNvSpPr>
            <a:spLocks noGrp="1"/>
          </p:cNvSpPr>
          <p:nvPr>
            <p:ph type="body" sz="quarter" idx="16" hasCustomPrompt="1"/>
          </p:nvPr>
        </p:nvSpPr>
        <p:spPr>
          <a:xfrm>
            <a:off x="3200400" y="2117725"/>
            <a:ext cx="2743200" cy="457200"/>
          </a:xfrm>
        </p:spPr>
        <p:txBody>
          <a:bodyPr anchor="b">
            <a:normAutofit/>
          </a:bodyPr>
          <a:lstStyle>
            <a:lvl1pPr marL="0" indent="0">
              <a:buNone/>
              <a:defRPr sz="1600" b="1" cap="all" baseline="0"/>
            </a:lvl1pPr>
          </a:lstStyle>
          <a:p>
            <a:pPr lvl="0"/>
            <a:r>
              <a:rPr lang="en-US" dirty="0"/>
              <a:t>Header</a:t>
            </a:r>
          </a:p>
        </p:txBody>
      </p:sp>
      <p:sp>
        <p:nvSpPr>
          <p:cNvPr id="24" name="Text Placeholder 16"/>
          <p:cNvSpPr>
            <a:spLocks noGrp="1"/>
          </p:cNvSpPr>
          <p:nvPr>
            <p:ph type="body" sz="quarter" idx="17"/>
          </p:nvPr>
        </p:nvSpPr>
        <p:spPr>
          <a:xfrm>
            <a:off x="5943600" y="2803525"/>
            <a:ext cx="2743200" cy="1600200"/>
          </a:xfrm>
        </p:spPr>
        <p:txBody>
          <a:bodyPr rIns="182880" anchor="t">
            <a:normAutofit/>
          </a:bodyPr>
          <a:lstStyle>
            <a:lvl1pPr marL="0" indent="0">
              <a:buNone/>
              <a:defRPr sz="1800"/>
            </a:lvl1pPr>
          </a:lstStyle>
          <a:p>
            <a:pPr lvl="0"/>
            <a:endParaRPr lang="en-US" dirty="0"/>
          </a:p>
        </p:txBody>
      </p:sp>
      <p:sp>
        <p:nvSpPr>
          <p:cNvPr id="27" name="Text Placeholder 26"/>
          <p:cNvSpPr>
            <a:spLocks noGrp="1"/>
          </p:cNvSpPr>
          <p:nvPr>
            <p:ph type="body" sz="quarter" idx="18" hasCustomPrompt="1"/>
          </p:nvPr>
        </p:nvSpPr>
        <p:spPr>
          <a:xfrm>
            <a:off x="228600" y="1203325"/>
            <a:ext cx="8686800" cy="685800"/>
          </a:xfrm>
        </p:spPr>
        <p:txBody>
          <a:bodyPr>
            <a:normAutofit/>
          </a:bodyPr>
          <a:lstStyle>
            <a:lvl1pPr marL="0" indent="0">
              <a:buNone/>
              <a:defRPr sz="1800"/>
            </a:lvl1pPr>
          </a:lstStyle>
          <a:p>
            <a:pPr lvl="0"/>
            <a:r>
              <a:rPr lang="en-US" dirty="0"/>
              <a:t>Introductory paragraph </a:t>
            </a:r>
          </a:p>
        </p:txBody>
      </p:sp>
      <p:sp>
        <p:nvSpPr>
          <p:cNvPr id="12" name="Title 1">
            <a:extLst>
              <a:ext uri="{FF2B5EF4-FFF2-40B4-BE49-F238E27FC236}">
                <a16:creationId xmlns:a16="http://schemas.microsoft.com/office/drawing/2014/main" id="{A8CB831C-DF99-5D43-848D-6B398EDF3025}"/>
              </a:ext>
            </a:extLst>
          </p:cNvPr>
          <p:cNvSpPr>
            <a:spLocks noGrp="1"/>
          </p:cNvSpPr>
          <p:nvPr>
            <p:ph type="title"/>
          </p:nvPr>
        </p:nvSpPr>
        <p:spPr>
          <a:xfrm>
            <a:off x="228599" y="288925"/>
            <a:ext cx="8686800" cy="685800"/>
          </a:xfrm>
        </p:spPr>
        <p:txBody>
          <a:bodyPr/>
          <a:lstStyle/>
          <a:p>
            <a:endParaRPr lang="en-US" dirty="0"/>
          </a:p>
        </p:txBody>
      </p:sp>
      <p:sp>
        <p:nvSpPr>
          <p:cNvPr id="16" name="Date Placeholder 3">
            <a:extLst>
              <a:ext uri="{FF2B5EF4-FFF2-40B4-BE49-F238E27FC236}">
                <a16:creationId xmlns:a16="http://schemas.microsoft.com/office/drawing/2014/main" id="{2A1D7849-6C86-384C-9A81-67F843CB7291}"/>
              </a:ext>
            </a:extLst>
          </p:cNvPr>
          <p:cNvSpPr>
            <a:spLocks noGrp="1"/>
          </p:cNvSpPr>
          <p:nvPr>
            <p:ph type="dt" sz="half" idx="2"/>
          </p:nvPr>
        </p:nvSpPr>
        <p:spPr>
          <a:xfrm>
            <a:off x="6281056" y="4783252"/>
            <a:ext cx="2133600" cy="273844"/>
          </a:xfrm>
          <a:prstGeom prst="rect">
            <a:avLst/>
          </a:prstGeom>
        </p:spPr>
        <p:txBody>
          <a:bodyPr vert="horz" lIns="0" tIns="0" rIns="0" bIns="0" rtlCol="0" anchor="ctr"/>
          <a:lstStyle>
            <a:lvl1pPr algn="r">
              <a:defRPr sz="600" kern="600" spc="100">
                <a:solidFill>
                  <a:schemeClr val="tx1"/>
                </a:solidFill>
                <a:latin typeface="Arial Regular"/>
                <a:cs typeface="Arial Regular"/>
              </a:defRPr>
            </a:lvl1pPr>
          </a:lstStyle>
          <a:p>
            <a:fld id="{9C2C339E-6A0B-7F44-AEF4-5C4B14E20D55}" type="datetime4">
              <a:rPr lang="en-US" smtClean="0"/>
              <a:t>March 1, 2019</a:t>
            </a:fld>
            <a:endParaRPr lang="en-US" dirty="0"/>
          </a:p>
        </p:txBody>
      </p:sp>
      <p:sp>
        <p:nvSpPr>
          <p:cNvPr id="19" name="Slide Number Placeholder 5">
            <a:extLst>
              <a:ext uri="{FF2B5EF4-FFF2-40B4-BE49-F238E27FC236}">
                <a16:creationId xmlns:a16="http://schemas.microsoft.com/office/drawing/2014/main" id="{EB790D4A-E18D-A24D-BEDC-5D735BF75B89}"/>
              </a:ext>
            </a:extLst>
          </p:cNvPr>
          <p:cNvSpPr>
            <a:spLocks noGrp="1"/>
          </p:cNvSpPr>
          <p:nvPr>
            <p:ph type="sldNum" sz="quarter" idx="4"/>
          </p:nvPr>
        </p:nvSpPr>
        <p:spPr>
          <a:xfrm>
            <a:off x="8593667" y="4783252"/>
            <a:ext cx="321734" cy="273844"/>
          </a:xfrm>
          <a:prstGeom prst="rect">
            <a:avLst/>
          </a:prstGeom>
        </p:spPr>
        <p:txBody>
          <a:bodyPr vert="horz" lIns="0" tIns="0" rIns="0" bIns="0" rtlCol="0" anchor="ctr"/>
          <a:lstStyle>
            <a:lvl1pPr algn="r">
              <a:defRPr sz="600">
                <a:solidFill>
                  <a:schemeClr val="tx1"/>
                </a:solidFill>
                <a:latin typeface="Arial Regular"/>
                <a:cs typeface="Arial Regular"/>
              </a:defRPr>
            </a:lvl1pPr>
          </a:lstStyle>
          <a:p>
            <a:fld id="{54637A5F-2DAE-B642-9933-0C0B9D2C0F12}" type="slidenum">
              <a:rPr lang="en-US" smtClean="0"/>
              <a:pPr/>
              <a:t>‹#›</a:t>
            </a:fld>
            <a:endParaRPr lang="en-US" dirty="0"/>
          </a:p>
        </p:txBody>
      </p:sp>
      <p:sp>
        <p:nvSpPr>
          <p:cNvPr id="13" name="Rectangle 12">
            <a:extLst>
              <a:ext uri="{FF2B5EF4-FFF2-40B4-BE49-F238E27FC236}">
                <a16:creationId xmlns:a16="http://schemas.microsoft.com/office/drawing/2014/main" id="{6AE73C58-3543-E348-8ED9-8F344AC06A8D}"/>
              </a:ext>
            </a:extLst>
          </p:cNvPr>
          <p:cNvSpPr/>
          <p:nvPr userDrawn="1"/>
        </p:nvSpPr>
        <p:spPr>
          <a:xfrm>
            <a:off x="1" y="1"/>
            <a:ext cx="9143999" cy="175380"/>
          </a:xfrm>
          <a:prstGeom prst="rect">
            <a:avLst/>
          </a:prstGeom>
          <a:gradFill flip="none" rotWithShape="1">
            <a:gsLst>
              <a:gs pos="40000">
                <a:srgbClr val="EB7F00"/>
              </a:gs>
              <a:gs pos="1000">
                <a:srgbClr val="EA7600"/>
              </a:gs>
              <a:gs pos="99000">
                <a:schemeClr val="accent1"/>
              </a:gs>
            </a:gsLst>
            <a:lin ang="1944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64698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s 2 Column">
    <p:spTree>
      <p:nvGrpSpPr>
        <p:cNvPr id="1" name=""/>
        <p:cNvGrpSpPr/>
        <p:nvPr/>
      </p:nvGrpSpPr>
      <p:grpSpPr>
        <a:xfrm>
          <a:off x="0" y="0"/>
          <a:ext cx="0" cy="0"/>
          <a:chOff x="0" y="0"/>
          <a:chExt cx="0" cy="0"/>
        </a:xfrm>
      </p:grpSpPr>
      <p:sp>
        <p:nvSpPr>
          <p:cNvPr id="5" name="Content Placeholder 4"/>
          <p:cNvSpPr>
            <a:spLocks noGrp="1"/>
          </p:cNvSpPr>
          <p:nvPr>
            <p:ph sz="quarter" idx="11"/>
          </p:nvPr>
        </p:nvSpPr>
        <p:spPr>
          <a:xfrm>
            <a:off x="457200" y="1203325"/>
            <a:ext cx="4114800" cy="3200400"/>
          </a:xfrm>
        </p:spPr>
        <p:txBody>
          <a:bodyPr wrap="square" tIns="274320" rIns="274320" bIns="274320" anchor="ct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4"/>
          <p:cNvSpPr>
            <a:spLocks noGrp="1"/>
          </p:cNvSpPr>
          <p:nvPr>
            <p:ph sz="quarter" idx="12" hasCustomPrompt="1"/>
          </p:nvPr>
        </p:nvSpPr>
        <p:spPr>
          <a:xfrm>
            <a:off x="4572001" y="1203325"/>
            <a:ext cx="4114800" cy="3200400"/>
          </a:xfrm>
        </p:spPr>
        <p:txBody>
          <a:bodyPr wrap="square" tIns="274320" rIns="274320" bIns="274320" anchor="ctr">
            <a:normAutofit/>
          </a:bodyPr>
          <a:lstStyle>
            <a:lvl1pPr marL="342900" marR="0" indent="-342900" algn="l" defTabSz="914400" rtl="0" eaLnBrk="1" fontAlgn="auto" latinLnBrk="0" hangingPunct="1">
              <a:lnSpc>
                <a:spcPct val="100000"/>
              </a:lnSpc>
              <a:spcBef>
                <a:spcPct val="20000"/>
              </a:spcBef>
              <a:spcAft>
                <a:spcPts val="0"/>
              </a:spcAft>
              <a:buClrTx/>
              <a:buSzPct val="100000"/>
              <a:buFontTx/>
              <a:buBlip>
                <a:blip r:embed="rId2"/>
              </a:buBlip>
              <a:tabLst/>
              <a:defRPr sz="2800"/>
            </a:lvl1pPr>
            <a:lvl2pPr marL="742950" marR="0" indent="-285750" algn="l" defTabSz="914400" rtl="0" eaLnBrk="1" fontAlgn="auto" latinLnBrk="0" hangingPunct="1">
              <a:lnSpc>
                <a:spcPct val="100000"/>
              </a:lnSpc>
              <a:spcBef>
                <a:spcPct val="20000"/>
              </a:spcBef>
              <a:spcAft>
                <a:spcPts val="0"/>
              </a:spcAft>
              <a:buClrTx/>
              <a:buSzTx/>
              <a:buFont typeface="Arial" pitchFamily="34" charset="0"/>
              <a:buChar char="–"/>
              <a:tabLst/>
              <a:defRPr sz="2800"/>
            </a:lvl2pPr>
            <a:lvl3pPr marL="11430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2400"/>
            </a:lvl3pPr>
            <a:lvl4pPr marL="1600200" marR="0" indent="-228600" algn="l" defTabSz="914400" rtl="0" eaLnBrk="1" fontAlgn="auto" latinLnBrk="0" hangingPunct="1">
              <a:lnSpc>
                <a:spcPct val="100000"/>
              </a:lnSpc>
              <a:spcBef>
                <a:spcPct val="20000"/>
              </a:spcBef>
              <a:spcAft>
                <a:spcPts val="0"/>
              </a:spcAft>
              <a:buClrTx/>
              <a:buSzTx/>
              <a:buFont typeface="AppleSymbols" charset="0"/>
              <a:buChar char="⎼"/>
              <a:tabLst/>
              <a:defRPr sz="2000"/>
            </a:lvl4pPr>
            <a:lvl5pPr marL="2057400" marR="0" indent="-228600" algn="l" defTabSz="914400" rtl="0" eaLnBrk="1" fontAlgn="auto" latinLnBrk="0" hangingPunct="1">
              <a:lnSpc>
                <a:spcPct val="100000"/>
              </a:lnSpc>
              <a:spcBef>
                <a:spcPct val="20000"/>
              </a:spcBef>
              <a:spcAft>
                <a:spcPts val="0"/>
              </a:spcAft>
              <a:buClrTx/>
              <a:buSzTx/>
              <a:buFont typeface="HiraMinProN-W3" charset="-128"/>
              <a:buChar char="・"/>
              <a:tabLst/>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a:extLst>
              <a:ext uri="{FF2B5EF4-FFF2-40B4-BE49-F238E27FC236}">
                <a16:creationId xmlns:a16="http://schemas.microsoft.com/office/drawing/2014/main" id="{A8B8BF8D-FA64-E748-B688-158D8863C795}"/>
              </a:ext>
            </a:extLst>
          </p:cNvPr>
          <p:cNvSpPr>
            <a:spLocks noGrp="1"/>
          </p:cNvSpPr>
          <p:nvPr>
            <p:ph type="dt" sz="half" idx="2"/>
          </p:nvPr>
        </p:nvSpPr>
        <p:spPr>
          <a:xfrm>
            <a:off x="6281056" y="4783252"/>
            <a:ext cx="2133600" cy="273844"/>
          </a:xfrm>
          <a:prstGeom prst="rect">
            <a:avLst/>
          </a:prstGeom>
        </p:spPr>
        <p:txBody>
          <a:bodyPr vert="horz" lIns="0" tIns="0" rIns="0" bIns="0" rtlCol="0" anchor="ctr"/>
          <a:lstStyle>
            <a:lvl1pPr algn="r">
              <a:defRPr sz="600" kern="600" spc="100">
                <a:solidFill>
                  <a:schemeClr val="tx1"/>
                </a:solidFill>
                <a:latin typeface="Arial Regular"/>
                <a:cs typeface="Arial Regular"/>
              </a:defRPr>
            </a:lvl1pPr>
          </a:lstStyle>
          <a:p>
            <a:fld id="{4EC81867-FDA1-8942-93C7-D4A3C6ACDEA8}" type="datetime4">
              <a:rPr lang="en-US" smtClean="0"/>
              <a:pPr/>
              <a:t>March 1, 2019</a:t>
            </a:fld>
            <a:endParaRPr lang="en-US" dirty="0"/>
          </a:p>
        </p:txBody>
      </p:sp>
      <p:sp>
        <p:nvSpPr>
          <p:cNvPr id="12" name="Slide Number Placeholder 5">
            <a:extLst>
              <a:ext uri="{FF2B5EF4-FFF2-40B4-BE49-F238E27FC236}">
                <a16:creationId xmlns:a16="http://schemas.microsoft.com/office/drawing/2014/main" id="{B7D906D3-A3CA-2541-904E-CDF6CCF5805B}"/>
              </a:ext>
            </a:extLst>
          </p:cNvPr>
          <p:cNvSpPr>
            <a:spLocks noGrp="1"/>
          </p:cNvSpPr>
          <p:nvPr>
            <p:ph type="sldNum" sz="quarter" idx="4"/>
          </p:nvPr>
        </p:nvSpPr>
        <p:spPr>
          <a:xfrm>
            <a:off x="8593667" y="4783252"/>
            <a:ext cx="321734" cy="273844"/>
          </a:xfrm>
          <a:prstGeom prst="rect">
            <a:avLst/>
          </a:prstGeom>
        </p:spPr>
        <p:txBody>
          <a:bodyPr vert="horz" lIns="0" tIns="0" rIns="0" bIns="0" rtlCol="0" anchor="ctr"/>
          <a:lstStyle>
            <a:lvl1pPr algn="r">
              <a:defRPr sz="600">
                <a:solidFill>
                  <a:schemeClr val="tx1"/>
                </a:solidFill>
                <a:latin typeface="Arial Regular"/>
                <a:cs typeface="Arial Regular"/>
              </a:defRPr>
            </a:lvl1pPr>
          </a:lstStyle>
          <a:p>
            <a:fld id="{54637A5F-2DAE-B642-9933-0C0B9D2C0F12}" type="slidenum">
              <a:rPr lang="en-US" smtClean="0"/>
              <a:pPr/>
              <a:t>‹#›</a:t>
            </a:fld>
            <a:endParaRPr lang="en-US" dirty="0"/>
          </a:p>
        </p:txBody>
      </p:sp>
      <p:sp>
        <p:nvSpPr>
          <p:cNvPr id="9" name="Title 1">
            <a:extLst>
              <a:ext uri="{FF2B5EF4-FFF2-40B4-BE49-F238E27FC236}">
                <a16:creationId xmlns:a16="http://schemas.microsoft.com/office/drawing/2014/main" id="{25A0986E-9B61-004F-AE05-8C74560E5140}"/>
              </a:ext>
            </a:extLst>
          </p:cNvPr>
          <p:cNvSpPr>
            <a:spLocks noGrp="1"/>
          </p:cNvSpPr>
          <p:nvPr>
            <p:ph type="title"/>
          </p:nvPr>
        </p:nvSpPr>
        <p:spPr>
          <a:xfrm>
            <a:off x="228599" y="288925"/>
            <a:ext cx="8686800" cy="685800"/>
          </a:xfrm>
        </p:spPr>
        <p:txBody>
          <a:bodyPr/>
          <a:lstStyle/>
          <a:p>
            <a:endParaRPr lang="en-US" dirty="0"/>
          </a:p>
        </p:txBody>
      </p:sp>
      <p:sp>
        <p:nvSpPr>
          <p:cNvPr id="13" name="Rectangle 12">
            <a:extLst>
              <a:ext uri="{FF2B5EF4-FFF2-40B4-BE49-F238E27FC236}">
                <a16:creationId xmlns:a16="http://schemas.microsoft.com/office/drawing/2014/main" id="{31669861-6449-F044-93EA-41F64FCBFAF2}"/>
              </a:ext>
            </a:extLst>
          </p:cNvPr>
          <p:cNvSpPr/>
          <p:nvPr userDrawn="1"/>
        </p:nvSpPr>
        <p:spPr>
          <a:xfrm>
            <a:off x="1" y="1"/>
            <a:ext cx="9143999" cy="175380"/>
          </a:xfrm>
          <a:prstGeom prst="rect">
            <a:avLst/>
          </a:prstGeom>
          <a:gradFill flip="none" rotWithShape="1">
            <a:gsLst>
              <a:gs pos="40000">
                <a:srgbClr val="EB7F00"/>
              </a:gs>
              <a:gs pos="1000">
                <a:srgbClr val="EA7600"/>
              </a:gs>
              <a:gs pos="99000">
                <a:schemeClr val="accent1"/>
              </a:gs>
            </a:gsLst>
            <a:lin ang="1944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73269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Subtitle 2 Column Object Left">
    <p:spTree>
      <p:nvGrpSpPr>
        <p:cNvPr id="1" name=""/>
        <p:cNvGrpSpPr/>
        <p:nvPr/>
      </p:nvGrpSpPr>
      <p:grpSpPr>
        <a:xfrm>
          <a:off x="0" y="0"/>
          <a:ext cx="0" cy="0"/>
          <a:chOff x="0" y="0"/>
          <a:chExt cx="0" cy="0"/>
        </a:xfrm>
      </p:grpSpPr>
      <p:sp>
        <p:nvSpPr>
          <p:cNvPr id="11" name="Text Placeholder 4"/>
          <p:cNvSpPr>
            <a:spLocks noGrp="1"/>
          </p:cNvSpPr>
          <p:nvPr>
            <p:ph type="body" sz="quarter" idx="11" hasCustomPrompt="1"/>
          </p:nvPr>
        </p:nvSpPr>
        <p:spPr>
          <a:xfrm>
            <a:off x="4578531" y="1203326"/>
            <a:ext cx="4336870" cy="767786"/>
          </a:xfrm>
        </p:spPr>
        <p:txBody>
          <a:bodyPr tIns="91440" bIns="91440" anchor="ctr" anchorCtr="0">
            <a:normAutofit/>
          </a:bodyPr>
          <a:lstStyle>
            <a:lvl1pPr marL="0" indent="0">
              <a:spcBef>
                <a:spcPts val="0"/>
              </a:spcBef>
              <a:buFontTx/>
              <a:buNone/>
              <a:defRPr sz="1600" b="1">
                <a:solidFill>
                  <a:srgbClr val="ED8B0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EDIT SUBTITLE</a:t>
            </a:r>
          </a:p>
        </p:txBody>
      </p:sp>
      <p:sp>
        <p:nvSpPr>
          <p:cNvPr id="19" name="Content Placeholder 15"/>
          <p:cNvSpPr>
            <a:spLocks noGrp="1"/>
          </p:cNvSpPr>
          <p:nvPr>
            <p:ph sz="quarter" idx="18" hasCustomPrompt="1"/>
          </p:nvPr>
        </p:nvSpPr>
        <p:spPr>
          <a:xfrm>
            <a:off x="228600" y="1203326"/>
            <a:ext cx="4114800" cy="3200400"/>
          </a:xfrm>
        </p:spPr>
        <p:txBody>
          <a:bodyPr>
            <a:normAutofit/>
          </a:bodyPr>
          <a:lstStyle>
            <a:lvl1pPr marL="0" indent="0" algn="ctr">
              <a:buFontTx/>
              <a:buNone/>
              <a:defRPr sz="2000">
                <a:solidFill>
                  <a:srgbClr val="75787B"/>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Content</a:t>
            </a:r>
          </a:p>
        </p:txBody>
      </p:sp>
      <p:sp>
        <p:nvSpPr>
          <p:cNvPr id="15" name="Content Placeholder 4"/>
          <p:cNvSpPr>
            <a:spLocks noGrp="1"/>
          </p:cNvSpPr>
          <p:nvPr>
            <p:ph sz="quarter" idx="19"/>
          </p:nvPr>
        </p:nvSpPr>
        <p:spPr>
          <a:xfrm>
            <a:off x="4578530" y="2002670"/>
            <a:ext cx="4336870" cy="2401056"/>
          </a:xfrm>
        </p:spPr>
        <p:txBody>
          <a:bodyPr wrap="square" tIns="91440" bIns="0" anchor="t" anchorCtr="0">
            <a:normAutofit/>
          </a:bodyPr>
          <a:lstStyle>
            <a:lvl1pPr>
              <a:defRPr sz="2400">
                <a:solidFill>
                  <a:schemeClr val="tx1">
                    <a:lumMod val="75000"/>
                  </a:schemeClr>
                </a:solidFill>
              </a:defRPr>
            </a:lvl1pPr>
            <a:lvl2pPr>
              <a:defRPr sz="2000">
                <a:solidFill>
                  <a:schemeClr val="tx1">
                    <a:lumMod val="75000"/>
                  </a:schemeClr>
                </a:solidFill>
              </a:defRPr>
            </a:lvl2pPr>
            <a:lvl3pPr>
              <a:defRPr sz="1800">
                <a:solidFill>
                  <a:schemeClr val="tx1">
                    <a:lumMod val="75000"/>
                  </a:schemeClr>
                </a:solidFill>
              </a:defRPr>
            </a:lvl3pPr>
            <a:lvl4pPr>
              <a:defRPr sz="1800">
                <a:solidFill>
                  <a:schemeClr val="tx1">
                    <a:lumMod val="75000"/>
                  </a:schemeClr>
                </a:solidFill>
              </a:defRPr>
            </a:lvl4pPr>
            <a:lvl5pPr>
              <a:defRPr sz="1800">
                <a:solidFill>
                  <a:schemeClr val="tx1">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Date Placeholder 3">
            <a:extLst>
              <a:ext uri="{FF2B5EF4-FFF2-40B4-BE49-F238E27FC236}">
                <a16:creationId xmlns:a16="http://schemas.microsoft.com/office/drawing/2014/main" id="{1236D884-99ED-CA42-95A2-B114EF7EFF21}"/>
              </a:ext>
            </a:extLst>
          </p:cNvPr>
          <p:cNvSpPr>
            <a:spLocks noGrp="1"/>
          </p:cNvSpPr>
          <p:nvPr>
            <p:ph type="dt" sz="half" idx="2"/>
          </p:nvPr>
        </p:nvSpPr>
        <p:spPr>
          <a:xfrm>
            <a:off x="6281056" y="4783252"/>
            <a:ext cx="2133600" cy="273844"/>
          </a:xfrm>
          <a:prstGeom prst="rect">
            <a:avLst/>
          </a:prstGeom>
        </p:spPr>
        <p:txBody>
          <a:bodyPr vert="horz" lIns="0" tIns="0" rIns="0" bIns="0" rtlCol="0" anchor="ctr"/>
          <a:lstStyle>
            <a:lvl1pPr algn="r">
              <a:defRPr sz="600" kern="600" spc="100">
                <a:solidFill>
                  <a:schemeClr val="tx1"/>
                </a:solidFill>
                <a:latin typeface="Arial Regular"/>
                <a:cs typeface="Arial Regular"/>
              </a:defRPr>
            </a:lvl1pPr>
          </a:lstStyle>
          <a:p>
            <a:fld id="{4EC81867-FDA1-8942-93C7-D4A3C6ACDEA8}" type="datetime4">
              <a:rPr lang="en-US" smtClean="0"/>
              <a:pPr/>
              <a:t>March 1, 2019</a:t>
            </a:fld>
            <a:endParaRPr lang="en-US" dirty="0"/>
          </a:p>
        </p:txBody>
      </p:sp>
      <p:sp>
        <p:nvSpPr>
          <p:cNvPr id="14" name="Slide Number Placeholder 5">
            <a:extLst>
              <a:ext uri="{FF2B5EF4-FFF2-40B4-BE49-F238E27FC236}">
                <a16:creationId xmlns:a16="http://schemas.microsoft.com/office/drawing/2014/main" id="{D006B53E-CE36-1147-B60D-CD2B3DCA3FEF}"/>
              </a:ext>
            </a:extLst>
          </p:cNvPr>
          <p:cNvSpPr>
            <a:spLocks noGrp="1"/>
          </p:cNvSpPr>
          <p:nvPr>
            <p:ph type="sldNum" sz="quarter" idx="4"/>
          </p:nvPr>
        </p:nvSpPr>
        <p:spPr>
          <a:xfrm>
            <a:off x="8593667" y="4783252"/>
            <a:ext cx="321734" cy="273844"/>
          </a:xfrm>
          <a:prstGeom prst="rect">
            <a:avLst/>
          </a:prstGeom>
        </p:spPr>
        <p:txBody>
          <a:bodyPr vert="horz" lIns="0" tIns="0" rIns="0" bIns="0" rtlCol="0" anchor="ctr"/>
          <a:lstStyle>
            <a:lvl1pPr algn="r">
              <a:defRPr sz="600">
                <a:solidFill>
                  <a:schemeClr val="tx1"/>
                </a:solidFill>
                <a:latin typeface="Arial Regular"/>
                <a:cs typeface="Arial Regular"/>
              </a:defRPr>
            </a:lvl1pPr>
          </a:lstStyle>
          <a:p>
            <a:fld id="{54637A5F-2DAE-B642-9933-0C0B9D2C0F12}" type="slidenum">
              <a:rPr lang="en-US" smtClean="0"/>
              <a:pPr/>
              <a:t>‹#›</a:t>
            </a:fld>
            <a:endParaRPr lang="en-US" dirty="0"/>
          </a:p>
        </p:txBody>
      </p:sp>
      <p:sp>
        <p:nvSpPr>
          <p:cNvPr id="9" name="Title 1">
            <a:extLst>
              <a:ext uri="{FF2B5EF4-FFF2-40B4-BE49-F238E27FC236}">
                <a16:creationId xmlns:a16="http://schemas.microsoft.com/office/drawing/2014/main" id="{B7D33FF9-20D6-DA49-8863-3C84200B66DB}"/>
              </a:ext>
            </a:extLst>
          </p:cNvPr>
          <p:cNvSpPr>
            <a:spLocks noGrp="1"/>
          </p:cNvSpPr>
          <p:nvPr>
            <p:ph type="title"/>
          </p:nvPr>
        </p:nvSpPr>
        <p:spPr>
          <a:xfrm>
            <a:off x="228599" y="288925"/>
            <a:ext cx="8686800" cy="685800"/>
          </a:xfrm>
        </p:spPr>
        <p:txBody>
          <a:bodyPr/>
          <a:lstStyle/>
          <a:p>
            <a:endParaRPr lang="en-US" dirty="0"/>
          </a:p>
        </p:txBody>
      </p:sp>
      <p:sp>
        <p:nvSpPr>
          <p:cNvPr id="12" name="Rectangle 11">
            <a:extLst>
              <a:ext uri="{FF2B5EF4-FFF2-40B4-BE49-F238E27FC236}">
                <a16:creationId xmlns:a16="http://schemas.microsoft.com/office/drawing/2014/main" id="{0EAC1831-14ED-0340-9406-B6CCE9725503}"/>
              </a:ext>
            </a:extLst>
          </p:cNvPr>
          <p:cNvSpPr/>
          <p:nvPr userDrawn="1"/>
        </p:nvSpPr>
        <p:spPr>
          <a:xfrm>
            <a:off x="1" y="1"/>
            <a:ext cx="9143999" cy="175380"/>
          </a:xfrm>
          <a:prstGeom prst="rect">
            <a:avLst/>
          </a:prstGeom>
          <a:gradFill flip="none" rotWithShape="1">
            <a:gsLst>
              <a:gs pos="40000">
                <a:srgbClr val="EB7F00"/>
              </a:gs>
              <a:gs pos="1000">
                <a:srgbClr val="EA7600"/>
              </a:gs>
              <a:gs pos="99000">
                <a:schemeClr val="accent1"/>
              </a:gs>
            </a:gsLst>
            <a:lin ang="1944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55284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Subtitle 2 Column">
    <p:spTree>
      <p:nvGrpSpPr>
        <p:cNvPr id="1" name=""/>
        <p:cNvGrpSpPr/>
        <p:nvPr/>
      </p:nvGrpSpPr>
      <p:grpSpPr>
        <a:xfrm>
          <a:off x="0" y="0"/>
          <a:ext cx="0" cy="0"/>
          <a:chOff x="0" y="0"/>
          <a:chExt cx="0" cy="0"/>
        </a:xfrm>
      </p:grpSpPr>
      <p:sp>
        <p:nvSpPr>
          <p:cNvPr id="8" name="Content Placeholder 4"/>
          <p:cNvSpPr>
            <a:spLocks noGrp="1"/>
          </p:cNvSpPr>
          <p:nvPr>
            <p:ph sz="quarter" idx="19" hasCustomPrompt="1"/>
          </p:nvPr>
        </p:nvSpPr>
        <p:spPr>
          <a:xfrm>
            <a:off x="4578530" y="2002670"/>
            <a:ext cx="4336868" cy="2401056"/>
          </a:xfrm>
        </p:spPr>
        <p:txBody>
          <a:bodyPr wrap="square" tIns="91440" rIns="274320" bIns="0" anchor="t" anchorCtr="0">
            <a:normAutofit/>
          </a:bodyPr>
          <a:lstStyle>
            <a:lvl1pPr marL="342900" marR="0" indent="-342900" algn="l" defTabSz="914400" rtl="0" eaLnBrk="1" fontAlgn="auto" latinLnBrk="0" hangingPunct="1">
              <a:lnSpc>
                <a:spcPct val="100000"/>
              </a:lnSpc>
              <a:spcBef>
                <a:spcPct val="20000"/>
              </a:spcBef>
              <a:spcAft>
                <a:spcPts val="0"/>
              </a:spcAft>
              <a:buClrTx/>
              <a:buSzPct val="100000"/>
              <a:buFontTx/>
              <a:buBlip>
                <a:blip r:embed="rId2"/>
              </a:buBlip>
              <a:tabLst/>
              <a:defRPr sz="2400"/>
            </a:lvl1pPr>
            <a:lvl2pPr marL="742950" marR="0" indent="-285750" algn="l" defTabSz="914400" rtl="0" eaLnBrk="1" fontAlgn="auto" latinLnBrk="0" hangingPunct="1">
              <a:lnSpc>
                <a:spcPct val="100000"/>
              </a:lnSpc>
              <a:spcBef>
                <a:spcPct val="20000"/>
              </a:spcBef>
              <a:spcAft>
                <a:spcPts val="0"/>
              </a:spcAft>
              <a:buClrTx/>
              <a:buSzTx/>
              <a:buFont typeface="Arial" pitchFamily="34" charset="0"/>
              <a:buChar char="–"/>
              <a:tabLst/>
              <a:defRPr sz="2000"/>
            </a:lvl2pPr>
            <a:lvl3pPr marL="11430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1800"/>
            </a:lvl3pPr>
            <a:lvl4pPr marL="1600200" marR="0" indent="-228600" algn="l" defTabSz="914400" rtl="0" eaLnBrk="1" fontAlgn="auto" latinLnBrk="0" hangingPunct="1">
              <a:lnSpc>
                <a:spcPct val="100000"/>
              </a:lnSpc>
              <a:spcBef>
                <a:spcPct val="20000"/>
              </a:spcBef>
              <a:spcAft>
                <a:spcPts val="0"/>
              </a:spcAft>
              <a:buClrTx/>
              <a:buSzTx/>
              <a:buFont typeface="AppleSymbols" charset="0"/>
              <a:buChar char="⎼"/>
              <a:tabLst/>
              <a:defRPr sz="1800"/>
            </a:lvl4pPr>
            <a:lvl5pPr marL="2057400" marR="0" indent="-228600" algn="l" defTabSz="914400" rtl="0" eaLnBrk="1" fontAlgn="auto" latinLnBrk="0" hangingPunct="1">
              <a:lnSpc>
                <a:spcPct val="100000"/>
              </a:lnSpc>
              <a:spcBef>
                <a:spcPct val="20000"/>
              </a:spcBef>
              <a:spcAft>
                <a:spcPts val="0"/>
              </a:spcAft>
              <a:buClrTx/>
              <a:buSzTx/>
              <a:buFont typeface="HiraMinProN-W3" charset="-128"/>
              <a:buChar char="・"/>
              <a:tabLst/>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
          <p:cNvSpPr>
            <a:spLocks noGrp="1"/>
          </p:cNvSpPr>
          <p:nvPr>
            <p:ph type="body" sz="quarter" idx="20" hasCustomPrompt="1"/>
          </p:nvPr>
        </p:nvSpPr>
        <p:spPr>
          <a:xfrm>
            <a:off x="228599" y="1203325"/>
            <a:ext cx="4336869" cy="767787"/>
          </a:xfrm>
        </p:spPr>
        <p:txBody>
          <a:bodyPr tIns="91440" rIns="274320" bIns="91440" anchor="ctr" anchorCtr="0">
            <a:normAutofit/>
          </a:bodyPr>
          <a:lstStyle>
            <a:lvl1pPr marL="0" indent="0">
              <a:spcBef>
                <a:spcPts val="0"/>
              </a:spcBef>
              <a:buFontTx/>
              <a:buNone/>
              <a:defRPr sz="1600" b="1">
                <a:solidFill>
                  <a:srgbClr val="ED8B0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EDIT SUBTITLE</a:t>
            </a:r>
          </a:p>
        </p:txBody>
      </p:sp>
      <p:sp>
        <p:nvSpPr>
          <p:cNvPr id="10" name="Content Placeholder 4"/>
          <p:cNvSpPr>
            <a:spLocks noGrp="1"/>
          </p:cNvSpPr>
          <p:nvPr>
            <p:ph sz="quarter" idx="21" hasCustomPrompt="1"/>
          </p:nvPr>
        </p:nvSpPr>
        <p:spPr>
          <a:xfrm>
            <a:off x="228599" y="2002670"/>
            <a:ext cx="4336868" cy="2401056"/>
          </a:xfrm>
        </p:spPr>
        <p:txBody>
          <a:bodyPr wrap="square" tIns="91440" rIns="274320" bIns="0" anchor="t" anchorCtr="0">
            <a:normAutofit/>
          </a:bodyPr>
          <a:lstStyle>
            <a:lvl1pPr marL="342900" marR="0" indent="-342900" algn="l" defTabSz="914400" rtl="0" eaLnBrk="1" fontAlgn="auto" latinLnBrk="0" hangingPunct="1">
              <a:lnSpc>
                <a:spcPct val="100000"/>
              </a:lnSpc>
              <a:spcBef>
                <a:spcPct val="20000"/>
              </a:spcBef>
              <a:spcAft>
                <a:spcPts val="0"/>
              </a:spcAft>
              <a:buClrTx/>
              <a:buSzPct val="100000"/>
              <a:buFontTx/>
              <a:buBlip>
                <a:blip r:embed="rId2"/>
              </a:buBlip>
              <a:tabLst/>
              <a:defRPr sz="2400"/>
            </a:lvl1pPr>
            <a:lvl2pPr marL="742950" marR="0" indent="-285750" algn="l" defTabSz="914400" rtl="0" eaLnBrk="1" fontAlgn="auto" latinLnBrk="0" hangingPunct="1">
              <a:lnSpc>
                <a:spcPct val="100000"/>
              </a:lnSpc>
              <a:spcBef>
                <a:spcPct val="20000"/>
              </a:spcBef>
              <a:spcAft>
                <a:spcPts val="0"/>
              </a:spcAft>
              <a:buClrTx/>
              <a:buSzTx/>
              <a:buFont typeface="Arial" pitchFamily="34" charset="0"/>
              <a:buChar char="–"/>
              <a:tabLst/>
              <a:defRPr sz="2000"/>
            </a:lvl2pPr>
            <a:lvl3pPr marL="11430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1800"/>
            </a:lvl3pPr>
            <a:lvl4pPr marL="1600200" marR="0" indent="-228600" algn="l" defTabSz="914400" rtl="0" eaLnBrk="1" fontAlgn="auto" latinLnBrk="0" hangingPunct="1">
              <a:lnSpc>
                <a:spcPct val="100000"/>
              </a:lnSpc>
              <a:spcBef>
                <a:spcPct val="20000"/>
              </a:spcBef>
              <a:spcAft>
                <a:spcPts val="0"/>
              </a:spcAft>
              <a:buClrTx/>
              <a:buSzTx/>
              <a:buFont typeface="AppleSymbols" charset="0"/>
              <a:buChar char="⎼"/>
              <a:tabLst/>
              <a:defRPr sz="1800"/>
            </a:lvl4pPr>
            <a:lvl5pPr marL="2057400" marR="0" indent="-228600" algn="l" defTabSz="914400" rtl="0" eaLnBrk="1" fontAlgn="auto" latinLnBrk="0" hangingPunct="1">
              <a:lnSpc>
                <a:spcPct val="100000"/>
              </a:lnSpc>
              <a:spcBef>
                <a:spcPct val="20000"/>
              </a:spcBef>
              <a:spcAft>
                <a:spcPts val="0"/>
              </a:spcAft>
              <a:buClrTx/>
              <a:buSzTx/>
              <a:buFont typeface="HiraMinProN-W3" charset="-128"/>
              <a:buChar char="・"/>
              <a:tabLst/>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a:extLst>
              <a:ext uri="{FF2B5EF4-FFF2-40B4-BE49-F238E27FC236}">
                <a16:creationId xmlns:a16="http://schemas.microsoft.com/office/drawing/2014/main" id="{82BD4E4C-BE75-854A-82C2-DF7FDD983F0B}"/>
              </a:ext>
            </a:extLst>
          </p:cNvPr>
          <p:cNvSpPr>
            <a:spLocks noGrp="1"/>
          </p:cNvSpPr>
          <p:nvPr>
            <p:ph type="body" sz="quarter" idx="23" hasCustomPrompt="1"/>
          </p:nvPr>
        </p:nvSpPr>
        <p:spPr>
          <a:xfrm>
            <a:off x="4575312" y="1203325"/>
            <a:ext cx="4336869" cy="767787"/>
          </a:xfrm>
        </p:spPr>
        <p:txBody>
          <a:bodyPr tIns="91440" rIns="274320" bIns="91440" anchor="ctr" anchorCtr="0">
            <a:normAutofit/>
          </a:bodyPr>
          <a:lstStyle>
            <a:lvl1pPr marL="0" indent="0">
              <a:spcBef>
                <a:spcPts val="0"/>
              </a:spcBef>
              <a:buFontTx/>
              <a:buNone/>
              <a:defRPr sz="1600" b="1">
                <a:solidFill>
                  <a:srgbClr val="ED8B0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EDIT SUBTITLE</a:t>
            </a:r>
          </a:p>
        </p:txBody>
      </p:sp>
      <p:sp>
        <p:nvSpPr>
          <p:cNvPr id="13" name="Date Placeholder 3">
            <a:extLst>
              <a:ext uri="{FF2B5EF4-FFF2-40B4-BE49-F238E27FC236}">
                <a16:creationId xmlns:a16="http://schemas.microsoft.com/office/drawing/2014/main" id="{9BA83338-1006-AC4F-AB83-F66A39DFB4D5}"/>
              </a:ext>
            </a:extLst>
          </p:cNvPr>
          <p:cNvSpPr>
            <a:spLocks noGrp="1"/>
          </p:cNvSpPr>
          <p:nvPr>
            <p:ph type="dt" sz="half" idx="2"/>
          </p:nvPr>
        </p:nvSpPr>
        <p:spPr>
          <a:xfrm>
            <a:off x="6281056" y="4783252"/>
            <a:ext cx="2133600" cy="273844"/>
          </a:xfrm>
          <a:prstGeom prst="rect">
            <a:avLst/>
          </a:prstGeom>
        </p:spPr>
        <p:txBody>
          <a:bodyPr vert="horz" lIns="0" tIns="0" rIns="0" bIns="0" rtlCol="0" anchor="ctr"/>
          <a:lstStyle>
            <a:lvl1pPr algn="r">
              <a:defRPr sz="600" kern="600" spc="100">
                <a:solidFill>
                  <a:schemeClr val="tx1"/>
                </a:solidFill>
                <a:latin typeface="Arial Regular"/>
                <a:cs typeface="Arial Regular"/>
              </a:defRPr>
            </a:lvl1pPr>
          </a:lstStyle>
          <a:p>
            <a:fld id="{4EC81867-FDA1-8942-93C7-D4A3C6ACDEA8}" type="datetime4">
              <a:rPr lang="en-US" smtClean="0"/>
              <a:pPr/>
              <a:t>March 1, 2019</a:t>
            </a:fld>
            <a:endParaRPr lang="en-US" dirty="0"/>
          </a:p>
        </p:txBody>
      </p:sp>
      <p:sp>
        <p:nvSpPr>
          <p:cNvPr id="14" name="Slide Number Placeholder 5">
            <a:extLst>
              <a:ext uri="{FF2B5EF4-FFF2-40B4-BE49-F238E27FC236}">
                <a16:creationId xmlns:a16="http://schemas.microsoft.com/office/drawing/2014/main" id="{4CE811CC-47E4-E04B-B650-853FE2337446}"/>
              </a:ext>
            </a:extLst>
          </p:cNvPr>
          <p:cNvSpPr>
            <a:spLocks noGrp="1"/>
          </p:cNvSpPr>
          <p:nvPr>
            <p:ph type="sldNum" sz="quarter" idx="4"/>
          </p:nvPr>
        </p:nvSpPr>
        <p:spPr>
          <a:xfrm>
            <a:off x="8593667" y="4783252"/>
            <a:ext cx="321734" cy="273844"/>
          </a:xfrm>
          <a:prstGeom prst="rect">
            <a:avLst/>
          </a:prstGeom>
        </p:spPr>
        <p:txBody>
          <a:bodyPr vert="horz" lIns="0" tIns="0" rIns="0" bIns="0" rtlCol="0" anchor="ctr"/>
          <a:lstStyle>
            <a:lvl1pPr algn="r">
              <a:defRPr sz="600">
                <a:solidFill>
                  <a:schemeClr val="tx1"/>
                </a:solidFill>
                <a:latin typeface="Arial Regular"/>
                <a:cs typeface="Arial Regular"/>
              </a:defRPr>
            </a:lvl1pPr>
          </a:lstStyle>
          <a:p>
            <a:fld id="{54637A5F-2DAE-B642-9933-0C0B9D2C0F12}" type="slidenum">
              <a:rPr lang="en-US" smtClean="0"/>
              <a:pPr/>
              <a:t>‹#›</a:t>
            </a:fld>
            <a:endParaRPr lang="en-US" dirty="0"/>
          </a:p>
        </p:txBody>
      </p:sp>
      <p:sp>
        <p:nvSpPr>
          <p:cNvPr id="15" name="Title 1">
            <a:extLst>
              <a:ext uri="{FF2B5EF4-FFF2-40B4-BE49-F238E27FC236}">
                <a16:creationId xmlns:a16="http://schemas.microsoft.com/office/drawing/2014/main" id="{2B9A7323-50E7-A24E-88EF-FF9D70686F41}"/>
              </a:ext>
            </a:extLst>
          </p:cNvPr>
          <p:cNvSpPr>
            <a:spLocks noGrp="1"/>
          </p:cNvSpPr>
          <p:nvPr>
            <p:ph type="title"/>
          </p:nvPr>
        </p:nvSpPr>
        <p:spPr>
          <a:xfrm>
            <a:off x="228599" y="288925"/>
            <a:ext cx="8686800" cy="685800"/>
          </a:xfrm>
        </p:spPr>
        <p:txBody>
          <a:bodyPr/>
          <a:lstStyle/>
          <a:p>
            <a:endParaRPr lang="en-US" dirty="0"/>
          </a:p>
        </p:txBody>
      </p:sp>
      <p:sp>
        <p:nvSpPr>
          <p:cNvPr id="16" name="Rectangle 15">
            <a:extLst>
              <a:ext uri="{FF2B5EF4-FFF2-40B4-BE49-F238E27FC236}">
                <a16:creationId xmlns:a16="http://schemas.microsoft.com/office/drawing/2014/main" id="{F8C30FE7-FC11-2345-88EA-726F1C712BD6}"/>
              </a:ext>
            </a:extLst>
          </p:cNvPr>
          <p:cNvSpPr/>
          <p:nvPr userDrawn="1"/>
        </p:nvSpPr>
        <p:spPr>
          <a:xfrm>
            <a:off x="1" y="1"/>
            <a:ext cx="9143999" cy="175380"/>
          </a:xfrm>
          <a:prstGeom prst="rect">
            <a:avLst/>
          </a:prstGeom>
          <a:gradFill flip="none" rotWithShape="1">
            <a:gsLst>
              <a:gs pos="40000">
                <a:srgbClr val="EB7F00"/>
              </a:gs>
              <a:gs pos="1000">
                <a:srgbClr val="EA7600"/>
              </a:gs>
              <a:gs pos="99000">
                <a:schemeClr val="accent1"/>
              </a:gs>
            </a:gsLst>
            <a:lin ang="1944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99149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ase Study 2">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A8CB831C-DF99-5D43-848D-6B398EDF3025}"/>
              </a:ext>
            </a:extLst>
          </p:cNvPr>
          <p:cNvSpPr>
            <a:spLocks noGrp="1"/>
          </p:cNvSpPr>
          <p:nvPr>
            <p:ph type="title"/>
          </p:nvPr>
        </p:nvSpPr>
        <p:spPr>
          <a:xfrm>
            <a:off x="228599" y="561482"/>
            <a:ext cx="8686800" cy="414390"/>
          </a:xfrm>
        </p:spPr>
        <p:txBody>
          <a:bodyPr tIns="0" bIns="0" anchor="ctr">
            <a:normAutofit/>
          </a:bodyPr>
          <a:lstStyle>
            <a:lvl1pPr>
              <a:defRPr sz="2400"/>
            </a:lvl1pPr>
          </a:lstStyle>
          <a:p>
            <a:endParaRPr lang="en-US"/>
          </a:p>
        </p:txBody>
      </p:sp>
      <p:sp>
        <p:nvSpPr>
          <p:cNvPr id="19" name="Slide Number Placeholder 5">
            <a:extLst>
              <a:ext uri="{FF2B5EF4-FFF2-40B4-BE49-F238E27FC236}">
                <a16:creationId xmlns:a16="http://schemas.microsoft.com/office/drawing/2014/main" id="{EB790D4A-E18D-A24D-BEDC-5D735BF75B89}"/>
              </a:ext>
            </a:extLst>
          </p:cNvPr>
          <p:cNvSpPr>
            <a:spLocks noGrp="1"/>
          </p:cNvSpPr>
          <p:nvPr>
            <p:ph type="sldNum" sz="quarter" idx="4"/>
          </p:nvPr>
        </p:nvSpPr>
        <p:spPr>
          <a:xfrm>
            <a:off x="8593667" y="4783252"/>
            <a:ext cx="321734" cy="273844"/>
          </a:xfrm>
          <a:prstGeom prst="rect">
            <a:avLst/>
          </a:prstGeom>
        </p:spPr>
        <p:txBody>
          <a:bodyPr vert="horz" lIns="0" tIns="0" rIns="0" bIns="0" rtlCol="0" anchor="ctr"/>
          <a:lstStyle>
            <a:lvl1pPr algn="r">
              <a:defRPr sz="600">
                <a:solidFill>
                  <a:schemeClr val="tx1"/>
                </a:solidFill>
                <a:latin typeface="Arial Regular"/>
                <a:cs typeface="Arial Regular"/>
              </a:defRPr>
            </a:lvl1pPr>
          </a:lstStyle>
          <a:p>
            <a:fld id="{54637A5F-2DAE-B642-9933-0C0B9D2C0F12}" type="slidenum">
              <a:rPr lang="en-US" smtClean="0"/>
              <a:pPr/>
              <a:t>‹#›</a:t>
            </a:fld>
            <a:endParaRPr lang="en-US"/>
          </a:p>
        </p:txBody>
      </p:sp>
      <p:pic>
        <p:nvPicPr>
          <p:cNvPr id="14" name="Picture 13">
            <a:extLst>
              <a:ext uri="{FF2B5EF4-FFF2-40B4-BE49-F238E27FC236}">
                <a16:creationId xmlns:a16="http://schemas.microsoft.com/office/drawing/2014/main" id="{E6E95B44-24DC-2041-9EEF-EA99F4C56769}"/>
              </a:ext>
            </a:extLst>
          </p:cNvPr>
          <p:cNvPicPr>
            <a:picLocks noChangeAspect="1"/>
          </p:cNvPicPr>
          <p:nvPr userDrawn="1"/>
        </p:nvPicPr>
        <p:blipFill rotWithShape="1">
          <a:blip r:embed="rId2"/>
          <a:srcRect l="857" t="859" r="857" b="666"/>
          <a:stretch/>
        </p:blipFill>
        <p:spPr>
          <a:xfrm>
            <a:off x="0" y="2"/>
            <a:ext cx="9143999" cy="175379"/>
          </a:xfrm>
          <a:prstGeom prst="rect">
            <a:avLst/>
          </a:prstGeom>
          <a:gradFill flip="none" rotWithShape="1">
            <a:gsLst>
              <a:gs pos="100000">
                <a:srgbClr val="ED8B00"/>
              </a:gs>
              <a:gs pos="0">
                <a:srgbClr val="EA7600"/>
              </a:gs>
            </a:gsLst>
            <a:path path="circle">
              <a:fillToRect t="100000" r="100000"/>
            </a:path>
            <a:tileRect l="-100000" b="-100000"/>
          </a:gradFill>
          <a:effectLst>
            <a:outerShdw dir="5400000" algn="ctr" rotWithShape="0">
              <a:schemeClr val="accent1">
                <a:alpha val="99000"/>
              </a:schemeClr>
            </a:outerShdw>
          </a:effectLst>
        </p:spPr>
      </p:pic>
      <p:sp>
        <p:nvSpPr>
          <p:cNvPr id="13" name="Rectangle 12">
            <a:extLst>
              <a:ext uri="{FF2B5EF4-FFF2-40B4-BE49-F238E27FC236}">
                <a16:creationId xmlns:a16="http://schemas.microsoft.com/office/drawing/2014/main" id="{630C910F-D270-F54B-ADE1-ECE0EE71B371}"/>
              </a:ext>
            </a:extLst>
          </p:cNvPr>
          <p:cNvSpPr/>
          <p:nvPr userDrawn="1"/>
        </p:nvSpPr>
        <p:spPr>
          <a:xfrm>
            <a:off x="1" y="1"/>
            <a:ext cx="9143999" cy="175380"/>
          </a:xfrm>
          <a:prstGeom prst="rect">
            <a:avLst/>
          </a:prstGeom>
          <a:gradFill flip="none" rotWithShape="1">
            <a:gsLst>
              <a:gs pos="40000">
                <a:srgbClr val="EB7F00"/>
              </a:gs>
              <a:gs pos="1000">
                <a:srgbClr val="EA7600"/>
              </a:gs>
              <a:gs pos="99000">
                <a:schemeClr val="accent1"/>
              </a:gs>
            </a:gsLst>
            <a:lin ang="1944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97BA4D3F-A578-8944-95C1-4EBD331226D0}"/>
              </a:ext>
            </a:extLst>
          </p:cNvPr>
          <p:cNvSpPr>
            <a:spLocks noGrp="1"/>
          </p:cNvSpPr>
          <p:nvPr>
            <p:ph type="body" sz="quarter" idx="19"/>
          </p:nvPr>
        </p:nvSpPr>
        <p:spPr>
          <a:xfrm>
            <a:off x="228600" y="288924"/>
            <a:ext cx="8686800" cy="272557"/>
          </a:xfrm>
        </p:spPr>
        <p:txBody>
          <a:bodyPr tIns="0" bIns="0" anchor="b">
            <a:normAutofit/>
          </a:bodyPr>
          <a:lstStyle>
            <a:lvl1pPr marL="0" indent="0">
              <a:buFontTx/>
              <a:buNone/>
              <a:defRPr sz="1200" spc="100" baseline="0">
                <a:solidFill>
                  <a:schemeClr val="bg2"/>
                </a:solidFill>
              </a:defRPr>
            </a:lvl1pPr>
          </a:lstStyle>
          <a:p>
            <a:pPr lvl="0"/>
            <a:endParaRPr lang="en-US"/>
          </a:p>
        </p:txBody>
      </p:sp>
      <p:sp>
        <p:nvSpPr>
          <p:cNvPr id="38" name="Text Placeholder 14">
            <a:extLst>
              <a:ext uri="{FF2B5EF4-FFF2-40B4-BE49-F238E27FC236}">
                <a16:creationId xmlns:a16="http://schemas.microsoft.com/office/drawing/2014/main" id="{64A38B45-4FA8-D944-9030-6752EE4115CF}"/>
              </a:ext>
            </a:extLst>
          </p:cNvPr>
          <p:cNvSpPr>
            <a:spLocks noGrp="1"/>
          </p:cNvSpPr>
          <p:nvPr>
            <p:ph type="body" sz="quarter" idx="12"/>
          </p:nvPr>
        </p:nvSpPr>
        <p:spPr>
          <a:xfrm>
            <a:off x="5943600" y="1982934"/>
            <a:ext cx="2743200" cy="591991"/>
          </a:xfrm>
        </p:spPr>
        <p:txBody>
          <a:bodyPr lIns="182880" tIns="91440" rIns="182880" bIns="91440" anchor="t">
            <a:normAutofit/>
          </a:bodyPr>
          <a:lstStyle>
            <a:lvl1pPr marL="0" indent="0" algn="ctr">
              <a:lnSpc>
                <a:spcPct val="120000"/>
              </a:lnSpc>
              <a:spcBef>
                <a:spcPts val="0"/>
              </a:spcBef>
              <a:buNone/>
              <a:defRPr sz="1150" b="1" cap="all" spc="50" baseline="0">
                <a:solidFill>
                  <a:schemeClr val="accent1"/>
                </a:solidFill>
              </a:defRPr>
            </a:lvl1pPr>
          </a:lstStyle>
          <a:p>
            <a:pPr lvl="0"/>
            <a:endParaRPr lang="en-US"/>
          </a:p>
        </p:txBody>
      </p:sp>
      <p:sp>
        <p:nvSpPr>
          <p:cNvPr id="39" name="Text Placeholder 14">
            <a:extLst>
              <a:ext uri="{FF2B5EF4-FFF2-40B4-BE49-F238E27FC236}">
                <a16:creationId xmlns:a16="http://schemas.microsoft.com/office/drawing/2014/main" id="{BFEBC03F-F091-ED43-A685-F72FBF64012C}"/>
              </a:ext>
            </a:extLst>
          </p:cNvPr>
          <p:cNvSpPr>
            <a:spLocks noGrp="1"/>
          </p:cNvSpPr>
          <p:nvPr>
            <p:ph type="body" sz="quarter" idx="15"/>
          </p:nvPr>
        </p:nvSpPr>
        <p:spPr>
          <a:xfrm>
            <a:off x="457200" y="1982934"/>
            <a:ext cx="2743200" cy="591991"/>
          </a:xfrm>
        </p:spPr>
        <p:txBody>
          <a:bodyPr lIns="182880" tIns="91440" rIns="182880" bIns="91440" anchor="t">
            <a:normAutofit/>
          </a:bodyPr>
          <a:lstStyle>
            <a:lvl1pPr marL="0" indent="0" algn="ctr">
              <a:lnSpc>
                <a:spcPct val="120000"/>
              </a:lnSpc>
              <a:spcBef>
                <a:spcPts val="0"/>
              </a:spcBef>
              <a:buNone/>
              <a:defRPr sz="1150" b="1" cap="all" spc="50" baseline="0">
                <a:solidFill>
                  <a:schemeClr val="accent1"/>
                </a:solidFill>
              </a:defRPr>
            </a:lvl1pPr>
          </a:lstStyle>
          <a:p>
            <a:pPr lvl="0"/>
            <a:endParaRPr lang="en-US"/>
          </a:p>
        </p:txBody>
      </p:sp>
      <p:sp>
        <p:nvSpPr>
          <p:cNvPr id="40" name="Text Placeholder 14">
            <a:extLst>
              <a:ext uri="{FF2B5EF4-FFF2-40B4-BE49-F238E27FC236}">
                <a16:creationId xmlns:a16="http://schemas.microsoft.com/office/drawing/2014/main" id="{EA3B8C46-D281-1C49-BDF0-52743A6734EF}"/>
              </a:ext>
            </a:extLst>
          </p:cNvPr>
          <p:cNvSpPr>
            <a:spLocks noGrp="1"/>
          </p:cNvSpPr>
          <p:nvPr>
            <p:ph type="body" sz="quarter" idx="16"/>
          </p:nvPr>
        </p:nvSpPr>
        <p:spPr>
          <a:xfrm>
            <a:off x="3200400" y="1982934"/>
            <a:ext cx="2743200" cy="591991"/>
          </a:xfrm>
        </p:spPr>
        <p:txBody>
          <a:bodyPr lIns="182880" tIns="91440" rIns="182880" bIns="91440" anchor="t">
            <a:normAutofit/>
          </a:bodyPr>
          <a:lstStyle>
            <a:lvl1pPr marL="0" indent="0" algn="ctr">
              <a:lnSpc>
                <a:spcPct val="120000"/>
              </a:lnSpc>
              <a:spcBef>
                <a:spcPts val="0"/>
              </a:spcBef>
              <a:buNone/>
              <a:defRPr sz="1150" b="1" cap="all" spc="50" baseline="0">
                <a:solidFill>
                  <a:schemeClr val="accent1"/>
                </a:solidFill>
              </a:defRPr>
            </a:lvl1pPr>
          </a:lstStyle>
          <a:p>
            <a:pPr lvl="0"/>
            <a:endParaRPr lang="en-US"/>
          </a:p>
        </p:txBody>
      </p:sp>
      <p:sp>
        <p:nvSpPr>
          <p:cNvPr id="43" name="Text Placeholder 16">
            <a:extLst>
              <a:ext uri="{FF2B5EF4-FFF2-40B4-BE49-F238E27FC236}">
                <a16:creationId xmlns:a16="http://schemas.microsoft.com/office/drawing/2014/main" id="{BD581F66-61FE-EC46-9EA2-B69A6072407A}"/>
              </a:ext>
            </a:extLst>
          </p:cNvPr>
          <p:cNvSpPr>
            <a:spLocks noGrp="1"/>
          </p:cNvSpPr>
          <p:nvPr>
            <p:ph type="body" sz="quarter" idx="13"/>
          </p:nvPr>
        </p:nvSpPr>
        <p:spPr>
          <a:xfrm>
            <a:off x="457200" y="2574925"/>
            <a:ext cx="2743200" cy="641844"/>
          </a:xfrm>
        </p:spPr>
        <p:txBody>
          <a:bodyPr lIns="182880" tIns="0" rIns="182880" bIns="0" anchor="t">
            <a:normAutofit/>
          </a:bodyPr>
          <a:lstStyle>
            <a:lvl1pPr marL="0" indent="0" algn="ctr">
              <a:lnSpc>
                <a:spcPct val="130000"/>
              </a:lnSpc>
              <a:spcBef>
                <a:spcPts val="0"/>
              </a:spcBef>
              <a:buNone/>
              <a:defRPr sz="1100">
                <a:solidFill>
                  <a:schemeClr val="tx1">
                    <a:lumMod val="75000"/>
                  </a:schemeClr>
                </a:solidFill>
              </a:defRPr>
            </a:lvl1pPr>
          </a:lstStyle>
          <a:p>
            <a:pPr lvl="0"/>
            <a:endParaRPr lang="en-US"/>
          </a:p>
        </p:txBody>
      </p:sp>
      <p:sp>
        <p:nvSpPr>
          <p:cNvPr id="44" name="Text Placeholder 16">
            <a:extLst>
              <a:ext uri="{FF2B5EF4-FFF2-40B4-BE49-F238E27FC236}">
                <a16:creationId xmlns:a16="http://schemas.microsoft.com/office/drawing/2014/main" id="{13F6F2F3-DF0D-B34C-93F2-90ED8EA5E9BF}"/>
              </a:ext>
            </a:extLst>
          </p:cNvPr>
          <p:cNvSpPr>
            <a:spLocks noGrp="1"/>
          </p:cNvSpPr>
          <p:nvPr>
            <p:ph type="body" sz="quarter" idx="20"/>
          </p:nvPr>
        </p:nvSpPr>
        <p:spPr>
          <a:xfrm>
            <a:off x="3208789" y="2574925"/>
            <a:ext cx="2743200" cy="641844"/>
          </a:xfrm>
        </p:spPr>
        <p:txBody>
          <a:bodyPr lIns="182880" tIns="0" rIns="182880" bIns="0" anchor="t">
            <a:normAutofit/>
          </a:bodyPr>
          <a:lstStyle>
            <a:lvl1pPr marL="0" indent="0" algn="ctr">
              <a:lnSpc>
                <a:spcPct val="130000"/>
              </a:lnSpc>
              <a:spcBef>
                <a:spcPts val="0"/>
              </a:spcBef>
              <a:buNone/>
              <a:defRPr sz="1100">
                <a:solidFill>
                  <a:schemeClr val="tx1">
                    <a:lumMod val="75000"/>
                  </a:schemeClr>
                </a:solidFill>
              </a:defRPr>
            </a:lvl1pPr>
          </a:lstStyle>
          <a:p>
            <a:pPr lvl="0"/>
            <a:endParaRPr lang="en-US"/>
          </a:p>
        </p:txBody>
      </p:sp>
      <p:sp>
        <p:nvSpPr>
          <p:cNvPr id="45" name="Text Placeholder 16">
            <a:extLst>
              <a:ext uri="{FF2B5EF4-FFF2-40B4-BE49-F238E27FC236}">
                <a16:creationId xmlns:a16="http://schemas.microsoft.com/office/drawing/2014/main" id="{4EDF084A-9BDB-CB45-BDE1-97C72398273B}"/>
              </a:ext>
            </a:extLst>
          </p:cNvPr>
          <p:cNvSpPr>
            <a:spLocks noGrp="1"/>
          </p:cNvSpPr>
          <p:nvPr>
            <p:ph type="body" sz="quarter" idx="21"/>
          </p:nvPr>
        </p:nvSpPr>
        <p:spPr>
          <a:xfrm>
            <a:off x="5951989" y="2574925"/>
            <a:ext cx="2743200" cy="641844"/>
          </a:xfrm>
        </p:spPr>
        <p:txBody>
          <a:bodyPr lIns="182880" tIns="0" rIns="182880" bIns="0" anchor="t">
            <a:normAutofit/>
          </a:bodyPr>
          <a:lstStyle>
            <a:lvl1pPr marL="0" indent="0" algn="ctr">
              <a:lnSpc>
                <a:spcPct val="130000"/>
              </a:lnSpc>
              <a:spcBef>
                <a:spcPts val="0"/>
              </a:spcBef>
              <a:buNone/>
              <a:defRPr sz="1100">
                <a:solidFill>
                  <a:schemeClr val="tx1">
                    <a:lumMod val="75000"/>
                  </a:schemeClr>
                </a:solidFill>
              </a:defRPr>
            </a:lvl1pPr>
          </a:lstStyle>
          <a:p>
            <a:pPr lvl="0"/>
            <a:endParaRPr lang="en-US"/>
          </a:p>
        </p:txBody>
      </p:sp>
      <p:sp>
        <p:nvSpPr>
          <p:cNvPr id="5" name="Text Placeholder 4">
            <a:extLst>
              <a:ext uri="{FF2B5EF4-FFF2-40B4-BE49-F238E27FC236}">
                <a16:creationId xmlns:a16="http://schemas.microsoft.com/office/drawing/2014/main" id="{6F6EA76F-394B-5F49-8318-7A37B3F8C81F}"/>
              </a:ext>
            </a:extLst>
          </p:cNvPr>
          <p:cNvSpPr>
            <a:spLocks noGrp="1"/>
          </p:cNvSpPr>
          <p:nvPr>
            <p:ph type="body" sz="quarter" idx="22"/>
          </p:nvPr>
        </p:nvSpPr>
        <p:spPr>
          <a:xfrm>
            <a:off x="465589" y="3216769"/>
            <a:ext cx="5486400" cy="1460005"/>
          </a:xfrm>
        </p:spPr>
        <p:txBody>
          <a:bodyPr tIns="274320" bIns="274320">
            <a:normAutofit/>
          </a:bodyPr>
          <a:lstStyle>
            <a:lvl1pPr marL="0" indent="0" algn="ctr">
              <a:lnSpc>
                <a:spcPct val="120000"/>
              </a:lnSpc>
              <a:spcBef>
                <a:spcPts val="0"/>
              </a:spcBef>
              <a:spcAft>
                <a:spcPts val="600"/>
              </a:spcAft>
              <a:buFontTx/>
              <a:buNone/>
              <a:defRPr sz="1200">
                <a:latin typeface="Georgia" panose="02040502050405020303" pitchFamily="18" charset="0"/>
              </a:defRPr>
            </a:lvl1pPr>
          </a:lstStyle>
          <a:p>
            <a:pPr lvl="0"/>
            <a:endParaRPr lang="en-US"/>
          </a:p>
        </p:txBody>
      </p:sp>
      <p:sp>
        <p:nvSpPr>
          <p:cNvPr id="7" name="Picture Placeholder 6">
            <a:extLst>
              <a:ext uri="{FF2B5EF4-FFF2-40B4-BE49-F238E27FC236}">
                <a16:creationId xmlns:a16="http://schemas.microsoft.com/office/drawing/2014/main" id="{59B8A028-B085-BF48-8E9C-E382BC871795}"/>
              </a:ext>
            </a:extLst>
          </p:cNvPr>
          <p:cNvSpPr>
            <a:spLocks noGrp="1" noChangeAspect="1"/>
          </p:cNvSpPr>
          <p:nvPr>
            <p:ph type="pic" sz="quarter" idx="23"/>
          </p:nvPr>
        </p:nvSpPr>
        <p:spPr>
          <a:xfrm>
            <a:off x="1554480" y="1340485"/>
            <a:ext cx="548640" cy="548640"/>
          </a:xfrm>
        </p:spPr>
        <p:txBody>
          <a:bodyPr>
            <a:normAutofit/>
          </a:bodyPr>
          <a:lstStyle>
            <a:lvl1pPr marL="0" indent="0" algn="ctr">
              <a:buFontTx/>
              <a:buNone/>
              <a:defRPr sz="900"/>
            </a:lvl1pPr>
          </a:lstStyle>
          <a:p>
            <a:endParaRPr lang="en-US"/>
          </a:p>
        </p:txBody>
      </p:sp>
      <p:sp>
        <p:nvSpPr>
          <p:cNvPr id="46" name="Picture Placeholder 6">
            <a:extLst>
              <a:ext uri="{FF2B5EF4-FFF2-40B4-BE49-F238E27FC236}">
                <a16:creationId xmlns:a16="http://schemas.microsoft.com/office/drawing/2014/main" id="{F29890EA-481E-8744-9552-3F773F0911FE}"/>
              </a:ext>
            </a:extLst>
          </p:cNvPr>
          <p:cNvSpPr>
            <a:spLocks noGrp="1" noChangeAspect="1"/>
          </p:cNvSpPr>
          <p:nvPr>
            <p:ph type="pic" sz="quarter" idx="24"/>
          </p:nvPr>
        </p:nvSpPr>
        <p:spPr>
          <a:xfrm>
            <a:off x="4297679" y="1340485"/>
            <a:ext cx="548640" cy="548640"/>
          </a:xfrm>
        </p:spPr>
        <p:txBody>
          <a:bodyPr>
            <a:normAutofit/>
          </a:bodyPr>
          <a:lstStyle>
            <a:lvl1pPr marL="0" indent="0" algn="ctr">
              <a:buFontTx/>
              <a:buNone/>
              <a:defRPr sz="900"/>
            </a:lvl1pPr>
          </a:lstStyle>
          <a:p>
            <a:endParaRPr lang="en-US"/>
          </a:p>
        </p:txBody>
      </p:sp>
      <p:sp>
        <p:nvSpPr>
          <p:cNvPr id="47" name="Picture Placeholder 6">
            <a:extLst>
              <a:ext uri="{FF2B5EF4-FFF2-40B4-BE49-F238E27FC236}">
                <a16:creationId xmlns:a16="http://schemas.microsoft.com/office/drawing/2014/main" id="{3ED5D9C8-B77F-BE45-832A-AC50EDC7B00B}"/>
              </a:ext>
            </a:extLst>
          </p:cNvPr>
          <p:cNvSpPr>
            <a:spLocks noGrp="1" noChangeAspect="1"/>
          </p:cNvSpPr>
          <p:nvPr>
            <p:ph type="pic" sz="quarter" idx="25"/>
          </p:nvPr>
        </p:nvSpPr>
        <p:spPr>
          <a:xfrm>
            <a:off x="7040878" y="1340485"/>
            <a:ext cx="548640" cy="548640"/>
          </a:xfrm>
        </p:spPr>
        <p:txBody>
          <a:bodyPr>
            <a:normAutofit/>
          </a:bodyPr>
          <a:lstStyle>
            <a:lvl1pPr marL="0" indent="0" algn="ctr">
              <a:buFontTx/>
              <a:buNone/>
              <a:defRPr sz="900"/>
            </a:lvl1pPr>
          </a:lstStyle>
          <a:p>
            <a:endParaRPr lang="en-US"/>
          </a:p>
        </p:txBody>
      </p:sp>
      <p:sp>
        <p:nvSpPr>
          <p:cNvPr id="48" name="Picture Placeholder 6">
            <a:extLst>
              <a:ext uri="{FF2B5EF4-FFF2-40B4-BE49-F238E27FC236}">
                <a16:creationId xmlns:a16="http://schemas.microsoft.com/office/drawing/2014/main" id="{8D1AC107-6F5E-0044-B956-CDD1339F6F13}"/>
              </a:ext>
            </a:extLst>
          </p:cNvPr>
          <p:cNvSpPr>
            <a:spLocks noGrp="1"/>
          </p:cNvSpPr>
          <p:nvPr>
            <p:ph type="pic" sz="quarter" idx="26"/>
          </p:nvPr>
        </p:nvSpPr>
        <p:spPr>
          <a:xfrm>
            <a:off x="6400800" y="3489571"/>
            <a:ext cx="1828800" cy="914400"/>
          </a:xfrm>
        </p:spPr>
        <p:txBody>
          <a:bodyPr lIns="274320" tIns="274320" rIns="274320" bIns="274320">
            <a:normAutofit/>
          </a:bodyPr>
          <a:lstStyle>
            <a:lvl1pPr marL="0" indent="0" algn="ctr">
              <a:buFontTx/>
              <a:buNone/>
              <a:defRPr sz="900"/>
            </a:lvl1pPr>
          </a:lstStyle>
          <a:p>
            <a:endParaRPr lang="en-US"/>
          </a:p>
        </p:txBody>
      </p:sp>
      <p:sp>
        <p:nvSpPr>
          <p:cNvPr id="49" name="Text Placeholder 2">
            <a:extLst>
              <a:ext uri="{FF2B5EF4-FFF2-40B4-BE49-F238E27FC236}">
                <a16:creationId xmlns:a16="http://schemas.microsoft.com/office/drawing/2014/main" id="{A761A46B-D228-994F-8E42-94AFDD772FC4}"/>
              </a:ext>
            </a:extLst>
          </p:cNvPr>
          <p:cNvSpPr>
            <a:spLocks noGrp="1"/>
          </p:cNvSpPr>
          <p:nvPr>
            <p:ph type="body" sz="quarter" idx="27"/>
          </p:nvPr>
        </p:nvSpPr>
        <p:spPr>
          <a:xfrm>
            <a:off x="5656792" y="4783138"/>
            <a:ext cx="2936875" cy="274637"/>
          </a:xfrm>
        </p:spPr>
        <p:txBody>
          <a:bodyPr>
            <a:normAutofit/>
          </a:bodyPr>
          <a:lstStyle>
            <a:lvl1pPr marL="0" indent="0" algn="r">
              <a:buFontTx/>
              <a:buNone/>
              <a:defRPr sz="900" i="1" u="sng">
                <a:solidFill>
                  <a:schemeClr val="accent2"/>
                </a:solidFill>
              </a:defRPr>
            </a:lvl1pPr>
          </a:lstStyle>
          <a:p>
            <a:pPr lvl="0"/>
            <a:endParaRPr lang="en-US"/>
          </a:p>
        </p:txBody>
      </p:sp>
    </p:spTree>
    <p:extLst>
      <p:ext uri="{BB962C8B-B14F-4D97-AF65-F5344CB8AC3E}">
        <p14:creationId xmlns:p14="http://schemas.microsoft.com/office/powerpoint/2010/main" val="2902144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Column Object Feature">
    <p:spTree>
      <p:nvGrpSpPr>
        <p:cNvPr id="1" name=""/>
        <p:cNvGrpSpPr/>
        <p:nvPr/>
      </p:nvGrpSpPr>
      <p:grpSpPr>
        <a:xfrm>
          <a:off x="0" y="0"/>
          <a:ext cx="0" cy="0"/>
          <a:chOff x="0" y="0"/>
          <a:chExt cx="0" cy="0"/>
        </a:xfrm>
      </p:grpSpPr>
      <p:sp>
        <p:nvSpPr>
          <p:cNvPr id="15" name="Content Placeholder 15"/>
          <p:cNvSpPr>
            <a:spLocks noGrp="1"/>
          </p:cNvSpPr>
          <p:nvPr>
            <p:ph sz="quarter" idx="18" hasCustomPrompt="1"/>
          </p:nvPr>
        </p:nvSpPr>
        <p:spPr>
          <a:xfrm>
            <a:off x="2514599" y="457956"/>
            <a:ext cx="6629400" cy="3945770"/>
          </a:xfrm>
        </p:spPr>
        <p:txBody>
          <a:bodyPr>
            <a:normAutofit/>
          </a:bodyPr>
          <a:lstStyle>
            <a:lvl1pPr marL="0" indent="0">
              <a:buFontTx/>
              <a:buNone/>
              <a:defRPr sz="1600">
                <a:solidFill>
                  <a:srgbClr val="75787B"/>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Content</a:t>
            </a:r>
          </a:p>
        </p:txBody>
      </p:sp>
      <p:sp>
        <p:nvSpPr>
          <p:cNvPr id="17" name="Text Placeholder 4"/>
          <p:cNvSpPr>
            <a:spLocks noGrp="1"/>
          </p:cNvSpPr>
          <p:nvPr>
            <p:ph type="body" sz="quarter" idx="15" hasCustomPrompt="1"/>
          </p:nvPr>
        </p:nvSpPr>
        <p:spPr>
          <a:xfrm>
            <a:off x="228600" y="457956"/>
            <a:ext cx="2057400" cy="3945770"/>
          </a:xfrm>
        </p:spPr>
        <p:txBody>
          <a:bodyPr lIns="91440" rIns="91440" bIns="182880" anchor="ctr" anchorCtr="0">
            <a:normAutofit/>
          </a:bodyPr>
          <a:lstStyle>
            <a:lvl1pPr marL="0" indent="0">
              <a:buFontTx/>
              <a:buNone/>
              <a:defRPr sz="2800">
                <a:solidFill>
                  <a:schemeClr val="tx1">
                    <a:lumMod val="75000"/>
                  </a:schemeClr>
                </a:solidFill>
                <a:latin typeface="Georgia" charset="0"/>
                <a:ea typeface="Georgia" charset="0"/>
                <a:cs typeface="Georgia"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text</a:t>
            </a:r>
          </a:p>
        </p:txBody>
      </p:sp>
      <p:sp>
        <p:nvSpPr>
          <p:cNvPr id="7" name="Date Placeholder 3">
            <a:extLst>
              <a:ext uri="{FF2B5EF4-FFF2-40B4-BE49-F238E27FC236}">
                <a16:creationId xmlns:a16="http://schemas.microsoft.com/office/drawing/2014/main" id="{B0A8BD95-337E-144C-AEB4-D1362399FE28}"/>
              </a:ext>
            </a:extLst>
          </p:cNvPr>
          <p:cNvSpPr>
            <a:spLocks noGrp="1"/>
          </p:cNvSpPr>
          <p:nvPr>
            <p:ph type="dt" sz="half" idx="2"/>
          </p:nvPr>
        </p:nvSpPr>
        <p:spPr>
          <a:xfrm>
            <a:off x="6281056" y="4783252"/>
            <a:ext cx="2133600" cy="273844"/>
          </a:xfrm>
          <a:prstGeom prst="rect">
            <a:avLst/>
          </a:prstGeom>
        </p:spPr>
        <p:txBody>
          <a:bodyPr vert="horz" lIns="0" tIns="0" rIns="0" bIns="0" rtlCol="0" anchor="ctr"/>
          <a:lstStyle>
            <a:lvl1pPr algn="r">
              <a:defRPr sz="600" kern="600" spc="100">
                <a:solidFill>
                  <a:schemeClr val="tx1"/>
                </a:solidFill>
                <a:latin typeface="Arial Regular"/>
                <a:cs typeface="Arial Regular"/>
              </a:defRPr>
            </a:lvl1pPr>
          </a:lstStyle>
          <a:p>
            <a:fld id="{4EC81867-FDA1-8942-93C7-D4A3C6ACDEA8}" type="datetime4">
              <a:rPr lang="en-US" smtClean="0"/>
              <a:pPr/>
              <a:t>March 1, 2019</a:t>
            </a:fld>
            <a:endParaRPr lang="en-US" dirty="0"/>
          </a:p>
        </p:txBody>
      </p:sp>
      <p:sp>
        <p:nvSpPr>
          <p:cNvPr id="10" name="Slide Number Placeholder 5">
            <a:extLst>
              <a:ext uri="{FF2B5EF4-FFF2-40B4-BE49-F238E27FC236}">
                <a16:creationId xmlns:a16="http://schemas.microsoft.com/office/drawing/2014/main" id="{E5F434DF-CFD3-3C49-ACE7-BFDE7376DE33}"/>
              </a:ext>
            </a:extLst>
          </p:cNvPr>
          <p:cNvSpPr>
            <a:spLocks noGrp="1"/>
          </p:cNvSpPr>
          <p:nvPr>
            <p:ph type="sldNum" sz="quarter" idx="4"/>
          </p:nvPr>
        </p:nvSpPr>
        <p:spPr>
          <a:xfrm>
            <a:off x="8593667" y="4783252"/>
            <a:ext cx="321734" cy="273844"/>
          </a:xfrm>
          <a:prstGeom prst="rect">
            <a:avLst/>
          </a:prstGeom>
        </p:spPr>
        <p:txBody>
          <a:bodyPr vert="horz" lIns="0" tIns="0" rIns="0" bIns="0" rtlCol="0" anchor="ctr"/>
          <a:lstStyle>
            <a:lvl1pPr algn="r">
              <a:defRPr sz="600">
                <a:solidFill>
                  <a:schemeClr val="tx1"/>
                </a:solidFill>
                <a:latin typeface="Arial Regular"/>
                <a:cs typeface="Arial Regular"/>
              </a:defRPr>
            </a:lvl1pPr>
          </a:lstStyle>
          <a:p>
            <a:fld id="{54637A5F-2DAE-B642-9933-0C0B9D2C0F12}" type="slidenum">
              <a:rPr lang="en-US" smtClean="0"/>
              <a:pPr/>
              <a:t>‹#›</a:t>
            </a:fld>
            <a:endParaRPr lang="en-US" dirty="0"/>
          </a:p>
        </p:txBody>
      </p:sp>
      <p:sp>
        <p:nvSpPr>
          <p:cNvPr id="9" name="Rectangle 8">
            <a:extLst>
              <a:ext uri="{FF2B5EF4-FFF2-40B4-BE49-F238E27FC236}">
                <a16:creationId xmlns:a16="http://schemas.microsoft.com/office/drawing/2014/main" id="{9A35F6C4-B7FA-7D44-BE9C-52E24EFEBB68}"/>
              </a:ext>
            </a:extLst>
          </p:cNvPr>
          <p:cNvSpPr/>
          <p:nvPr userDrawn="1"/>
        </p:nvSpPr>
        <p:spPr>
          <a:xfrm>
            <a:off x="1" y="1"/>
            <a:ext cx="9143999" cy="175380"/>
          </a:xfrm>
          <a:prstGeom prst="rect">
            <a:avLst/>
          </a:prstGeom>
          <a:gradFill flip="none" rotWithShape="1">
            <a:gsLst>
              <a:gs pos="40000">
                <a:srgbClr val="EB7F00"/>
              </a:gs>
              <a:gs pos="1000">
                <a:srgbClr val="EA7600"/>
              </a:gs>
              <a:gs pos="99000">
                <a:schemeClr val="accent1"/>
              </a:gs>
            </a:gsLst>
            <a:lin ang="1944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8728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Partner Logo">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srcRect l="857" t="859" r="857" b="666"/>
          <a:stretch/>
        </p:blipFill>
        <p:spPr>
          <a:xfrm>
            <a:off x="-18748" y="0"/>
            <a:ext cx="9143999" cy="4613562"/>
          </a:xfrm>
          <a:prstGeom prst="rect">
            <a:avLst/>
          </a:prstGeom>
        </p:spPr>
      </p:pic>
      <p:sp>
        <p:nvSpPr>
          <p:cNvPr id="13" name="Text Placeholder 12"/>
          <p:cNvSpPr>
            <a:spLocks noGrp="1"/>
          </p:cNvSpPr>
          <p:nvPr>
            <p:ph type="body" sz="quarter" idx="11" hasCustomPrompt="1"/>
          </p:nvPr>
        </p:nvSpPr>
        <p:spPr>
          <a:xfrm>
            <a:off x="228600" y="1325563"/>
            <a:ext cx="8686800" cy="273050"/>
          </a:xfrm>
        </p:spPr>
        <p:txBody>
          <a:bodyPr anchor="ctr">
            <a:normAutofit/>
          </a:bodyPr>
          <a:lstStyle>
            <a:lvl1pPr marL="0" indent="0">
              <a:buFontTx/>
              <a:buNone/>
              <a:defRPr sz="900" baseline="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DATE</a:t>
            </a:r>
          </a:p>
        </p:txBody>
      </p:sp>
      <p:cxnSp>
        <p:nvCxnSpPr>
          <p:cNvPr id="11" name="Straight Connector 10"/>
          <p:cNvCxnSpPr/>
          <p:nvPr userDrawn="1"/>
        </p:nvCxnSpPr>
        <p:spPr>
          <a:xfrm>
            <a:off x="1044221" y="4699168"/>
            <a:ext cx="0" cy="370372"/>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8" name="Content Placeholder 17"/>
          <p:cNvSpPr>
            <a:spLocks noGrp="1"/>
          </p:cNvSpPr>
          <p:nvPr>
            <p:ph sz="quarter" idx="15" hasCustomPrompt="1"/>
          </p:nvPr>
        </p:nvSpPr>
        <p:spPr>
          <a:xfrm>
            <a:off x="1312985" y="4741863"/>
            <a:ext cx="1571625" cy="276225"/>
          </a:xfrm>
          <a:noFill/>
          <a:ln>
            <a:noFill/>
          </a:ln>
        </p:spPr>
        <p:txBody>
          <a:bodyPr anchor="ctr" anchorCtr="0">
            <a:noAutofit/>
          </a:bodyPr>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Optional partner logo</a:t>
            </a:r>
          </a:p>
        </p:txBody>
      </p:sp>
      <p:sp>
        <p:nvSpPr>
          <p:cNvPr id="12" name="Subtitle 2"/>
          <p:cNvSpPr>
            <a:spLocks noGrp="1"/>
          </p:cNvSpPr>
          <p:nvPr>
            <p:ph type="subTitle" idx="1" hasCustomPrompt="1"/>
          </p:nvPr>
        </p:nvSpPr>
        <p:spPr>
          <a:xfrm>
            <a:off x="228599" y="3087141"/>
            <a:ext cx="8649306" cy="667685"/>
          </a:xfrm>
        </p:spPr>
        <p:txBody>
          <a:bodyPr anchor="t">
            <a:normAutofit/>
          </a:bodyPr>
          <a:lstStyle>
            <a:lvl1pPr marL="0" indent="0" algn="l">
              <a:buNone/>
              <a:defRPr sz="1600">
                <a:solidFill>
                  <a:schemeClr val="bg1"/>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sp>
        <p:nvSpPr>
          <p:cNvPr id="15" name="Text Placeholder 2"/>
          <p:cNvSpPr>
            <a:spLocks noGrp="1"/>
          </p:cNvSpPr>
          <p:nvPr>
            <p:ph type="body" sz="quarter" idx="16" hasCustomPrompt="1"/>
          </p:nvPr>
        </p:nvSpPr>
        <p:spPr>
          <a:xfrm>
            <a:off x="228600" y="1598613"/>
            <a:ext cx="8686800" cy="1280160"/>
          </a:xfrm>
        </p:spPr>
        <p:txBody>
          <a:bodyPr>
            <a:normAutofit/>
          </a:bodyPr>
          <a:lstStyle>
            <a:lvl1pPr marL="0" indent="0">
              <a:spcBef>
                <a:spcPts val="0"/>
              </a:spcBef>
              <a:buNone/>
              <a:defRPr sz="4400" baseline="0">
                <a:solidFill>
                  <a:schemeClr val="bg1"/>
                </a:solidFill>
                <a:latin typeface="Georgia" charset="0"/>
                <a:ea typeface="Georgia" charset="0"/>
                <a:cs typeface="Georgia" charset="0"/>
              </a:defRPr>
            </a:lvl1pPr>
            <a:lvl2pPr marL="457200" indent="0">
              <a:buNone/>
              <a:defRPr sz="4400">
                <a:solidFill>
                  <a:schemeClr val="bg1"/>
                </a:solidFill>
                <a:latin typeface="Georgia" charset="0"/>
                <a:ea typeface="Georgia" charset="0"/>
                <a:cs typeface="Georgia" charset="0"/>
              </a:defRPr>
            </a:lvl2pPr>
            <a:lvl3pPr marL="914400" indent="0">
              <a:buNone/>
              <a:defRPr sz="4400">
                <a:solidFill>
                  <a:schemeClr val="bg1"/>
                </a:solidFill>
                <a:latin typeface="Georgia" charset="0"/>
                <a:ea typeface="Georgia" charset="0"/>
                <a:cs typeface="Georgia" charset="0"/>
              </a:defRPr>
            </a:lvl3pPr>
            <a:lvl4pPr marL="1371600" indent="0">
              <a:buNone/>
              <a:defRPr sz="4400">
                <a:solidFill>
                  <a:schemeClr val="bg1"/>
                </a:solidFill>
                <a:latin typeface="Georgia" charset="0"/>
                <a:ea typeface="Georgia" charset="0"/>
                <a:cs typeface="Georgia" charset="0"/>
              </a:defRPr>
            </a:lvl4pPr>
            <a:lvl5pPr marL="1828800" indent="0">
              <a:buNone/>
              <a:defRPr sz="4400">
                <a:solidFill>
                  <a:schemeClr val="bg1"/>
                </a:solidFill>
                <a:latin typeface="Georgia" charset="0"/>
                <a:ea typeface="Georgia" charset="0"/>
                <a:cs typeface="Georgia" charset="0"/>
              </a:defRPr>
            </a:lvl5pPr>
          </a:lstStyle>
          <a:p>
            <a:pPr lvl="0"/>
            <a:r>
              <a:rPr lang="en-US" dirty="0"/>
              <a:t>Click to Edit Title</a:t>
            </a:r>
          </a:p>
        </p:txBody>
      </p:sp>
    </p:spTree>
    <p:extLst>
      <p:ext uri="{BB962C8B-B14F-4D97-AF65-F5344CB8AC3E}">
        <p14:creationId xmlns:p14="http://schemas.microsoft.com/office/powerpoint/2010/main" val="6373913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Column Object Feature 2">
    <p:spTree>
      <p:nvGrpSpPr>
        <p:cNvPr id="1" name=""/>
        <p:cNvGrpSpPr/>
        <p:nvPr/>
      </p:nvGrpSpPr>
      <p:grpSpPr>
        <a:xfrm>
          <a:off x="0" y="0"/>
          <a:ext cx="0" cy="0"/>
          <a:chOff x="0" y="0"/>
          <a:chExt cx="0" cy="0"/>
        </a:xfrm>
      </p:grpSpPr>
      <p:sp>
        <p:nvSpPr>
          <p:cNvPr id="15" name="Content Placeholder 15"/>
          <p:cNvSpPr>
            <a:spLocks noGrp="1"/>
          </p:cNvSpPr>
          <p:nvPr>
            <p:ph sz="quarter" idx="18" hasCustomPrompt="1"/>
          </p:nvPr>
        </p:nvSpPr>
        <p:spPr>
          <a:xfrm>
            <a:off x="4571999" y="457956"/>
            <a:ext cx="4571999" cy="3945770"/>
          </a:xfrm>
        </p:spPr>
        <p:txBody>
          <a:bodyPr>
            <a:normAutofit/>
          </a:bodyPr>
          <a:lstStyle>
            <a:lvl1pPr marL="0" indent="0">
              <a:buFontTx/>
              <a:buNone/>
              <a:defRPr sz="1600">
                <a:solidFill>
                  <a:srgbClr val="75787B"/>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Content</a:t>
            </a:r>
          </a:p>
        </p:txBody>
      </p:sp>
      <p:sp>
        <p:nvSpPr>
          <p:cNvPr id="17" name="Text Placeholder 4"/>
          <p:cNvSpPr>
            <a:spLocks noGrp="1"/>
          </p:cNvSpPr>
          <p:nvPr>
            <p:ph type="body" sz="quarter" idx="15" hasCustomPrompt="1"/>
          </p:nvPr>
        </p:nvSpPr>
        <p:spPr>
          <a:xfrm>
            <a:off x="228599" y="457956"/>
            <a:ext cx="4114801" cy="3945770"/>
          </a:xfrm>
        </p:spPr>
        <p:txBody>
          <a:bodyPr lIns="91440" rIns="91440" bIns="182880" anchor="ctr" anchorCtr="0">
            <a:normAutofit/>
          </a:bodyPr>
          <a:lstStyle>
            <a:lvl1pPr marL="0" indent="0">
              <a:buFontTx/>
              <a:buNone/>
              <a:defRPr sz="3200">
                <a:solidFill>
                  <a:schemeClr val="tx1">
                    <a:lumMod val="75000"/>
                  </a:schemeClr>
                </a:solidFill>
                <a:latin typeface="Georgia" charset="0"/>
                <a:ea typeface="Georgia" charset="0"/>
                <a:cs typeface="Georgia"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text</a:t>
            </a:r>
          </a:p>
        </p:txBody>
      </p:sp>
      <p:sp>
        <p:nvSpPr>
          <p:cNvPr id="7" name="Date Placeholder 3">
            <a:extLst>
              <a:ext uri="{FF2B5EF4-FFF2-40B4-BE49-F238E27FC236}">
                <a16:creationId xmlns:a16="http://schemas.microsoft.com/office/drawing/2014/main" id="{B0A8BD95-337E-144C-AEB4-D1362399FE28}"/>
              </a:ext>
            </a:extLst>
          </p:cNvPr>
          <p:cNvSpPr>
            <a:spLocks noGrp="1"/>
          </p:cNvSpPr>
          <p:nvPr>
            <p:ph type="dt" sz="half" idx="2"/>
          </p:nvPr>
        </p:nvSpPr>
        <p:spPr>
          <a:xfrm>
            <a:off x="6281056" y="4783252"/>
            <a:ext cx="2133600" cy="273844"/>
          </a:xfrm>
          <a:prstGeom prst="rect">
            <a:avLst/>
          </a:prstGeom>
        </p:spPr>
        <p:txBody>
          <a:bodyPr vert="horz" lIns="0" tIns="0" rIns="0" bIns="0" rtlCol="0" anchor="ctr"/>
          <a:lstStyle>
            <a:lvl1pPr algn="r">
              <a:defRPr sz="600" kern="600" spc="100">
                <a:solidFill>
                  <a:schemeClr val="tx1"/>
                </a:solidFill>
                <a:latin typeface="Arial Regular"/>
                <a:cs typeface="Arial Regular"/>
              </a:defRPr>
            </a:lvl1pPr>
          </a:lstStyle>
          <a:p>
            <a:fld id="{4EC81867-FDA1-8942-93C7-D4A3C6ACDEA8}" type="datetime4">
              <a:rPr lang="en-US" smtClean="0"/>
              <a:pPr/>
              <a:t>March 1, 2019</a:t>
            </a:fld>
            <a:endParaRPr lang="en-US" dirty="0"/>
          </a:p>
        </p:txBody>
      </p:sp>
      <p:sp>
        <p:nvSpPr>
          <p:cNvPr id="10" name="Slide Number Placeholder 5">
            <a:extLst>
              <a:ext uri="{FF2B5EF4-FFF2-40B4-BE49-F238E27FC236}">
                <a16:creationId xmlns:a16="http://schemas.microsoft.com/office/drawing/2014/main" id="{E5F434DF-CFD3-3C49-ACE7-BFDE7376DE33}"/>
              </a:ext>
            </a:extLst>
          </p:cNvPr>
          <p:cNvSpPr>
            <a:spLocks noGrp="1"/>
          </p:cNvSpPr>
          <p:nvPr>
            <p:ph type="sldNum" sz="quarter" idx="4"/>
          </p:nvPr>
        </p:nvSpPr>
        <p:spPr>
          <a:xfrm>
            <a:off x="8593667" y="4783252"/>
            <a:ext cx="321734" cy="273844"/>
          </a:xfrm>
          <a:prstGeom prst="rect">
            <a:avLst/>
          </a:prstGeom>
        </p:spPr>
        <p:txBody>
          <a:bodyPr vert="horz" lIns="0" tIns="0" rIns="0" bIns="0" rtlCol="0" anchor="ctr"/>
          <a:lstStyle>
            <a:lvl1pPr algn="r">
              <a:defRPr sz="600">
                <a:solidFill>
                  <a:schemeClr val="tx1"/>
                </a:solidFill>
                <a:latin typeface="Arial Regular"/>
                <a:cs typeface="Arial Regular"/>
              </a:defRPr>
            </a:lvl1pPr>
          </a:lstStyle>
          <a:p>
            <a:fld id="{54637A5F-2DAE-B642-9933-0C0B9D2C0F12}" type="slidenum">
              <a:rPr lang="en-US" smtClean="0"/>
              <a:pPr/>
              <a:t>‹#›</a:t>
            </a:fld>
            <a:endParaRPr lang="en-US" dirty="0"/>
          </a:p>
        </p:txBody>
      </p:sp>
      <p:sp>
        <p:nvSpPr>
          <p:cNvPr id="11" name="Rectangle 10">
            <a:extLst>
              <a:ext uri="{FF2B5EF4-FFF2-40B4-BE49-F238E27FC236}">
                <a16:creationId xmlns:a16="http://schemas.microsoft.com/office/drawing/2014/main" id="{DB41CE28-C31C-1E49-B30A-100F2265821C}"/>
              </a:ext>
            </a:extLst>
          </p:cNvPr>
          <p:cNvSpPr/>
          <p:nvPr userDrawn="1"/>
        </p:nvSpPr>
        <p:spPr>
          <a:xfrm>
            <a:off x="1" y="1"/>
            <a:ext cx="9143999" cy="175380"/>
          </a:xfrm>
          <a:prstGeom prst="rect">
            <a:avLst/>
          </a:prstGeom>
          <a:gradFill flip="none" rotWithShape="1">
            <a:gsLst>
              <a:gs pos="40000">
                <a:srgbClr val="EB7F00"/>
              </a:gs>
              <a:gs pos="1000">
                <a:srgbClr val="EA7600"/>
              </a:gs>
              <a:gs pos="99000">
                <a:schemeClr val="accent1"/>
              </a:gs>
            </a:gsLst>
            <a:lin ang="1944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44498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Date Placeholder 3">
            <a:extLst>
              <a:ext uri="{FF2B5EF4-FFF2-40B4-BE49-F238E27FC236}">
                <a16:creationId xmlns:a16="http://schemas.microsoft.com/office/drawing/2014/main" id="{92B9AD5E-81A0-7443-99D7-EB5DF9EAD9D0}"/>
              </a:ext>
            </a:extLst>
          </p:cNvPr>
          <p:cNvSpPr>
            <a:spLocks noGrp="1"/>
          </p:cNvSpPr>
          <p:nvPr>
            <p:ph type="dt" sz="half" idx="2"/>
          </p:nvPr>
        </p:nvSpPr>
        <p:spPr>
          <a:xfrm>
            <a:off x="6281056" y="4783252"/>
            <a:ext cx="2133600" cy="273844"/>
          </a:xfrm>
          <a:prstGeom prst="rect">
            <a:avLst/>
          </a:prstGeom>
        </p:spPr>
        <p:txBody>
          <a:bodyPr vert="horz" lIns="0" tIns="0" rIns="0" bIns="0" rtlCol="0" anchor="ctr"/>
          <a:lstStyle>
            <a:lvl1pPr algn="r">
              <a:defRPr sz="600" kern="600" spc="100">
                <a:solidFill>
                  <a:schemeClr val="tx1"/>
                </a:solidFill>
                <a:latin typeface="Arial Regular"/>
                <a:cs typeface="Arial Regular"/>
              </a:defRPr>
            </a:lvl1pPr>
          </a:lstStyle>
          <a:p>
            <a:fld id="{4EC81867-FDA1-8942-93C7-D4A3C6ACDEA8}" type="datetime4">
              <a:rPr lang="en-US" smtClean="0"/>
              <a:pPr/>
              <a:t>March 1, 2019</a:t>
            </a:fld>
            <a:endParaRPr lang="en-US" dirty="0"/>
          </a:p>
        </p:txBody>
      </p:sp>
      <p:sp>
        <p:nvSpPr>
          <p:cNvPr id="7" name="Slide Number Placeholder 5">
            <a:extLst>
              <a:ext uri="{FF2B5EF4-FFF2-40B4-BE49-F238E27FC236}">
                <a16:creationId xmlns:a16="http://schemas.microsoft.com/office/drawing/2014/main" id="{731D7EB5-A172-F44D-A7FA-AD894F14F8E2}"/>
              </a:ext>
            </a:extLst>
          </p:cNvPr>
          <p:cNvSpPr>
            <a:spLocks noGrp="1"/>
          </p:cNvSpPr>
          <p:nvPr>
            <p:ph type="sldNum" sz="quarter" idx="4"/>
          </p:nvPr>
        </p:nvSpPr>
        <p:spPr>
          <a:xfrm>
            <a:off x="8593667" y="4783252"/>
            <a:ext cx="321734" cy="273844"/>
          </a:xfrm>
          <a:prstGeom prst="rect">
            <a:avLst/>
          </a:prstGeom>
        </p:spPr>
        <p:txBody>
          <a:bodyPr vert="horz" lIns="0" tIns="0" rIns="0" bIns="0" rtlCol="0" anchor="ctr"/>
          <a:lstStyle>
            <a:lvl1pPr algn="r">
              <a:defRPr sz="600">
                <a:solidFill>
                  <a:schemeClr val="tx1"/>
                </a:solidFill>
                <a:latin typeface="Arial Regular"/>
                <a:cs typeface="Arial Regular"/>
              </a:defRPr>
            </a:lvl1pPr>
          </a:lstStyle>
          <a:p>
            <a:fld id="{54637A5F-2DAE-B642-9933-0C0B9D2C0F12}" type="slidenum">
              <a:rPr lang="en-US" smtClean="0"/>
              <a:pPr/>
              <a:t>‹#›</a:t>
            </a:fld>
            <a:endParaRPr lang="en-US" dirty="0"/>
          </a:p>
        </p:txBody>
      </p:sp>
      <p:sp>
        <p:nvSpPr>
          <p:cNvPr id="8" name="Rectangle 7">
            <a:extLst>
              <a:ext uri="{FF2B5EF4-FFF2-40B4-BE49-F238E27FC236}">
                <a16:creationId xmlns:a16="http://schemas.microsoft.com/office/drawing/2014/main" id="{18604BBD-E5A5-EC43-8AA1-CC6E2241E01E}"/>
              </a:ext>
            </a:extLst>
          </p:cNvPr>
          <p:cNvSpPr/>
          <p:nvPr userDrawn="1"/>
        </p:nvSpPr>
        <p:spPr>
          <a:xfrm>
            <a:off x="1" y="1"/>
            <a:ext cx="9143999" cy="175380"/>
          </a:xfrm>
          <a:prstGeom prst="rect">
            <a:avLst/>
          </a:prstGeom>
          <a:gradFill flip="none" rotWithShape="1">
            <a:gsLst>
              <a:gs pos="40000">
                <a:srgbClr val="EB7F00"/>
              </a:gs>
              <a:gs pos="1000">
                <a:srgbClr val="EA7600"/>
              </a:gs>
              <a:gs pos="99000">
                <a:schemeClr val="accent1"/>
              </a:gs>
            </a:gsLst>
            <a:lin ang="1944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2509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857" t="859" r="857" b="666"/>
          <a:stretch/>
        </p:blipFill>
        <p:spPr>
          <a:xfrm>
            <a:off x="1" y="2"/>
            <a:ext cx="9143999" cy="5148261"/>
          </a:xfrm>
          <a:prstGeom prst="rect">
            <a:avLst/>
          </a:prstGeom>
        </p:spPr>
      </p:pic>
      <p:pic>
        <p:nvPicPr>
          <p:cNvPr id="3" name="Picture 2"/>
          <p:cNvPicPr>
            <a:picLocks noChangeAspect="1"/>
          </p:cNvPicPr>
          <p:nvPr/>
        </p:nvPicPr>
        <p:blipFill>
          <a:blip r:embed="rId3"/>
          <a:stretch>
            <a:fillRect/>
          </a:stretch>
        </p:blipFill>
        <p:spPr>
          <a:xfrm>
            <a:off x="292476" y="4268199"/>
            <a:ext cx="718431" cy="366691"/>
          </a:xfrm>
          <a:prstGeom prst="rect">
            <a:avLst/>
          </a:prstGeom>
        </p:spPr>
      </p:pic>
      <p:sp>
        <p:nvSpPr>
          <p:cNvPr id="9" name="Text Placeholder 12"/>
          <p:cNvSpPr>
            <a:spLocks noGrp="1"/>
          </p:cNvSpPr>
          <p:nvPr>
            <p:ph type="body" sz="quarter" idx="11" hasCustomPrompt="1"/>
          </p:nvPr>
        </p:nvSpPr>
        <p:spPr>
          <a:xfrm>
            <a:off x="228600" y="1325563"/>
            <a:ext cx="8686800" cy="273050"/>
          </a:xfrm>
        </p:spPr>
        <p:txBody>
          <a:bodyPr anchor="ctr">
            <a:normAutofit/>
          </a:bodyPr>
          <a:lstStyle>
            <a:lvl1pPr marL="0" indent="0" algn="l">
              <a:buFontTx/>
              <a:buNone/>
              <a:defRPr sz="900" baseline="0">
                <a:solidFill>
                  <a:schemeClr val="bg1"/>
                </a:solidFill>
                <a:latin typeface="Arial" charset="0"/>
                <a:ea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DATE</a:t>
            </a:r>
          </a:p>
        </p:txBody>
      </p:sp>
      <p:sp>
        <p:nvSpPr>
          <p:cNvPr id="10" name="Subtitle 2"/>
          <p:cNvSpPr>
            <a:spLocks noGrp="1"/>
          </p:cNvSpPr>
          <p:nvPr>
            <p:ph type="subTitle" idx="1" hasCustomPrompt="1"/>
          </p:nvPr>
        </p:nvSpPr>
        <p:spPr>
          <a:xfrm>
            <a:off x="228599" y="3087141"/>
            <a:ext cx="8649306" cy="667685"/>
          </a:xfrm>
        </p:spPr>
        <p:txBody>
          <a:bodyPr anchor="t">
            <a:normAutofit/>
          </a:bodyPr>
          <a:lstStyle>
            <a:lvl1pPr marL="0" indent="0" algn="l">
              <a:buNone/>
              <a:defRPr sz="1600">
                <a:solidFill>
                  <a:schemeClr val="bg1"/>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sp>
        <p:nvSpPr>
          <p:cNvPr id="12" name="Text Placeholder 2"/>
          <p:cNvSpPr>
            <a:spLocks noGrp="1"/>
          </p:cNvSpPr>
          <p:nvPr>
            <p:ph type="body" sz="quarter" idx="12" hasCustomPrompt="1"/>
          </p:nvPr>
        </p:nvSpPr>
        <p:spPr>
          <a:xfrm>
            <a:off x="228600" y="1598613"/>
            <a:ext cx="8686800" cy="1280160"/>
          </a:xfrm>
        </p:spPr>
        <p:txBody>
          <a:bodyPr>
            <a:normAutofit/>
          </a:bodyPr>
          <a:lstStyle>
            <a:lvl1pPr marL="0" indent="0">
              <a:spcBef>
                <a:spcPts val="0"/>
              </a:spcBef>
              <a:buNone/>
              <a:defRPr sz="4400" baseline="0">
                <a:solidFill>
                  <a:schemeClr val="bg1"/>
                </a:solidFill>
                <a:latin typeface="Georgia" charset="0"/>
                <a:ea typeface="Georgia" charset="0"/>
                <a:cs typeface="Georgia" charset="0"/>
              </a:defRPr>
            </a:lvl1pPr>
            <a:lvl2pPr marL="457200" indent="0">
              <a:buNone/>
              <a:defRPr sz="4400">
                <a:solidFill>
                  <a:schemeClr val="bg1"/>
                </a:solidFill>
                <a:latin typeface="Georgia" charset="0"/>
                <a:ea typeface="Georgia" charset="0"/>
                <a:cs typeface="Georgia" charset="0"/>
              </a:defRPr>
            </a:lvl2pPr>
            <a:lvl3pPr marL="914400" indent="0">
              <a:buNone/>
              <a:defRPr sz="4400">
                <a:solidFill>
                  <a:schemeClr val="bg1"/>
                </a:solidFill>
                <a:latin typeface="Georgia" charset="0"/>
                <a:ea typeface="Georgia" charset="0"/>
                <a:cs typeface="Georgia" charset="0"/>
              </a:defRPr>
            </a:lvl3pPr>
            <a:lvl4pPr marL="1371600" indent="0">
              <a:buNone/>
              <a:defRPr sz="4400">
                <a:solidFill>
                  <a:schemeClr val="bg1"/>
                </a:solidFill>
                <a:latin typeface="Georgia" charset="0"/>
                <a:ea typeface="Georgia" charset="0"/>
                <a:cs typeface="Georgia" charset="0"/>
              </a:defRPr>
            </a:lvl4pPr>
            <a:lvl5pPr marL="1828800" indent="0">
              <a:buNone/>
              <a:defRPr sz="4400">
                <a:solidFill>
                  <a:schemeClr val="bg1"/>
                </a:solidFill>
                <a:latin typeface="Georgia" charset="0"/>
                <a:ea typeface="Georgia" charset="0"/>
                <a:cs typeface="Georgia" charset="0"/>
              </a:defRPr>
            </a:lvl5pPr>
          </a:lstStyle>
          <a:p>
            <a:pPr lvl="0"/>
            <a:r>
              <a:rPr lang="en-US" dirty="0"/>
              <a:t>Click to Edit Title</a:t>
            </a:r>
          </a:p>
        </p:txBody>
      </p:sp>
    </p:spTree>
    <p:extLst>
      <p:ext uri="{BB962C8B-B14F-4D97-AF65-F5344CB8AC3E}">
        <p14:creationId xmlns:p14="http://schemas.microsoft.com/office/powerpoint/2010/main" val="583760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 Partner Logo">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857" t="859" r="857" b="666"/>
          <a:stretch/>
        </p:blipFill>
        <p:spPr>
          <a:xfrm>
            <a:off x="1" y="2"/>
            <a:ext cx="9143999" cy="5148261"/>
          </a:xfrm>
          <a:prstGeom prst="rect">
            <a:avLst/>
          </a:prstGeom>
        </p:spPr>
      </p:pic>
      <p:pic>
        <p:nvPicPr>
          <p:cNvPr id="3" name="Picture 2"/>
          <p:cNvPicPr>
            <a:picLocks noChangeAspect="1"/>
          </p:cNvPicPr>
          <p:nvPr/>
        </p:nvPicPr>
        <p:blipFill>
          <a:blip r:embed="rId3"/>
          <a:stretch>
            <a:fillRect/>
          </a:stretch>
        </p:blipFill>
        <p:spPr>
          <a:xfrm>
            <a:off x="292476" y="4268199"/>
            <a:ext cx="718431" cy="366691"/>
          </a:xfrm>
          <a:prstGeom prst="rect">
            <a:avLst/>
          </a:prstGeom>
        </p:spPr>
      </p:pic>
      <p:sp>
        <p:nvSpPr>
          <p:cNvPr id="7" name="Subtitle 2"/>
          <p:cNvSpPr>
            <a:spLocks noGrp="1"/>
          </p:cNvSpPr>
          <p:nvPr>
            <p:ph type="subTitle" idx="1" hasCustomPrompt="1"/>
          </p:nvPr>
        </p:nvSpPr>
        <p:spPr>
          <a:xfrm>
            <a:off x="228599" y="3087141"/>
            <a:ext cx="8649306" cy="667685"/>
          </a:xfrm>
        </p:spPr>
        <p:txBody>
          <a:bodyPr anchor="t">
            <a:normAutofit/>
          </a:bodyPr>
          <a:lstStyle>
            <a:lvl1pPr marL="0" indent="0" algn="l">
              <a:buNone/>
              <a:defRPr sz="1600">
                <a:solidFill>
                  <a:schemeClr val="bg1"/>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sp>
        <p:nvSpPr>
          <p:cNvPr id="9" name="Text Placeholder 12"/>
          <p:cNvSpPr>
            <a:spLocks noGrp="1"/>
          </p:cNvSpPr>
          <p:nvPr>
            <p:ph type="body" sz="quarter" idx="11" hasCustomPrompt="1"/>
          </p:nvPr>
        </p:nvSpPr>
        <p:spPr>
          <a:xfrm>
            <a:off x="228600" y="1325563"/>
            <a:ext cx="8686800" cy="273050"/>
          </a:xfrm>
        </p:spPr>
        <p:txBody>
          <a:bodyPr anchor="ctr">
            <a:normAutofit/>
          </a:bodyPr>
          <a:lstStyle>
            <a:lvl1pPr marL="0" indent="0" algn="l">
              <a:buFontTx/>
              <a:buNone/>
              <a:defRPr sz="900" baseline="0">
                <a:solidFill>
                  <a:schemeClr val="bg1"/>
                </a:solidFill>
                <a:latin typeface="Arial" charset="0"/>
                <a:ea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DATE</a:t>
            </a:r>
          </a:p>
        </p:txBody>
      </p:sp>
      <p:cxnSp>
        <p:nvCxnSpPr>
          <p:cNvPr id="5" name="Straight Connector 4"/>
          <p:cNvCxnSpPr/>
          <p:nvPr userDrawn="1"/>
        </p:nvCxnSpPr>
        <p:spPr>
          <a:xfrm>
            <a:off x="1308100" y="4213485"/>
            <a:ext cx="0" cy="457200"/>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3" name="Content Placeholder 17"/>
          <p:cNvSpPr>
            <a:spLocks noGrp="1"/>
          </p:cNvSpPr>
          <p:nvPr>
            <p:ph sz="quarter" idx="15" hasCustomPrompt="1"/>
          </p:nvPr>
        </p:nvSpPr>
        <p:spPr>
          <a:xfrm>
            <a:off x="1605294" y="4213486"/>
            <a:ext cx="1571625" cy="453526"/>
          </a:xfrm>
          <a:noFill/>
          <a:ln>
            <a:noFill/>
          </a:ln>
        </p:spPr>
        <p:txBody>
          <a:bodyPr anchor="ctr" anchorCtr="0">
            <a:noAutofit/>
          </a:bodyPr>
          <a:lstStyle>
            <a:lvl1pPr marL="0" indent="0" algn="ctr">
              <a:buNone/>
              <a:defRPr sz="1100">
                <a:solidFill>
                  <a:schemeClr val="bg1"/>
                </a:solidFill>
                <a:latin typeface="Arial" charset="0"/>
                <a:ea typeface="Arial" charset="0"/>
                <a:cs typeface="Arial" charset="0"/>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Optional partner logo</a:t>
            </a:r>
          </a:p>
        </p:txBody>
      </p:sp>
      <p:sp>
        <p:nvSpPr>
          <p:cNvPr id="11" name="Text Placeholder 2"/>
          <p:cNvSpPr>
            <a:spLocks noGrp="1"/>
          </p:cNvSpPr>
          <p:nvPr>
            <p:ph type="body" sz="quarter" idx="12" hasCustomPrompt="1"/>
          </p:nvPr>
        </p:nvSpPr>
        <p:spPr>
          <a:xfrm>
            <a:off x="228600" y="1598613"/>
            <a:ext cx="8686800" cy="1280160"/>
          </a:xfrm>
        </p:spPr>
        <p:txBody>
          <a:bodyPr>
            <a:normAutofit/>
          </a:bodyPr>
          <a:lstStyle>
            <a:lvl1pPr marL="0" indent="0">
              <a:spcBef>
                <a:spcPts val="0"/>
              </a:spcBef>
              <a:buNone/>
              <a:defRPr sz="4400" baseline="0">
                <a:solidFill>
                  <a:schemeClr val="bg1"/>
                </a:solidFill>
                <a:latin typeface="Georgia" charset="0"/>
                <a:ea typeface="Georgia" charset="0"/>
                <a:cs typeface="Georgia" charset="0"/>
              </a:defRPr>
            </a:lvl1pPr>
            <a:lvl2pPr marL="457200" indent="0">
              <a:buNone/>
              <a:defRPr sz="4400">
                <a:solidFill>
                  <a:schemeClr val="bg1"/>
                </a:solidFill>
                <a:latin typeface="Georgia" charset="0"/>
                <a:ea typeface="Georgia" charset="0"/>
                <a:cs typeface="Georgia" charset="0"/>
              </a:defRPr>
            </a:lvl2pPr>
            <a:lvl3pPr marL="914400" indent="0">
              <a:buNone/>
              <a:defRPr sz="4400">
                <a:solidFill>
                  <a:schemeClr val="bg1"/>
                </a:solidFill>
                <a:latin typeface="Georgia" charset="0"/>
                <a:ea typeface="Georgia" charset="0"/>
                <a:cs typeface="Georgia" charset="0"/>
              </a:defRPr>
            </a:lvl3pPr>
            <a:lvl4pPr marL="1371600" indent="0">
              <a:buNone/>
              <a:defRPr sz="4400">
                <a:solidFill>
                  <a:schemeClr val="bg1"/>
                </a:solidFill>
                <a:latin typeface="Georgia" charset="0"/>
                <a:ea typeface="Georgia" charset="0"/>
                <a:cs typeface="Georgia" charset="0"/>
              </a:defRPr>
            </a:lvl4pPr>
            <a:lvl5pPr marL="1828800" indent="0">
              <a:buNone/>
              <a:defRPr sz="4400">
                <a:solidFill>
                  <a:schemeClr val="bg1"/>
                </a:solidFill>
                <a:latin typeface="Georgia" charset="0"/>
                <a:ea typeface="Georgia" charset="0"/>
                <a:cs typeface="Georgia" charset="0"/>
              </a:defRPr>
            </a:lvl5pPr>
          </a:lstStyle>
          <a:p>
            <a:pPr lvl="0"/>
            <a:r>
              <a:rPr lang="en-US" dirty="0"/>
              <a:t>Click to Edit Title</a:t>
            </a:r>
          </a:p>
        </p:txBody>
      </p:sp>
    </p:spTree>
    <p:extLst>
      <p:ext uri="{BB962C8B-B14F-4D97-AF65-F5344CB8AC3E}">
        <p14:creationId xmlns:p14="http://schemas.microsoft.com/office/powerpoint/2010/main" val="449664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144000" cy="4623903"/>
          </a:xfrm>
          <a:prstGeom prst="rect">
            <a:avLst/>
          </a:prstGeom>
        </p:spPr>
      </p:pic>
      <p:sp>
        <p:nvSpPr>
          <p:cNvPr id="11" name="Text Placeholder 27"/>
          <p:cNvSpPr>
            <a:spLocks noGrp="1"/>
          </p:cNvSpPr>
          <p:nvPr>
            <p:ph type="body" sz="quarter" idx="12" hasCustomPrompt="1"/>
          </p:nvPr>
        </p:nvSpPr>
        <p:spPr>
          <a:xfrm>
            <a:off x="228600" y="1344575"/>
            <a:ext cx="4343401" cy="213003"/>
          </a:xfrm>
        </p:spPr>
        <p:txBody>
          <a:bodyPr wrap="square">
            <a:normAutofit/>
          </a:bodyPr>
          <a:lstStyle>
            <a:lvl1pPr marL="0" indent="0">
              <a:buFont typeface="Arial"/>
              <a:buNone/>
              <a:defRPr sz="900">
                <a:solidFill>
                  <a:schemeClr val="tx1">
                    <a:lumMod val="75000"/>
                  </a:schemeClr>
                </a:solidFill>
                <a:latin typeface="Arial"/>
                <a:cs typeface="Arial"/>
              </a:defRPr>
            </a:lvl1pPr>
            <a:lvl2pPr marL="457200" indent="0">
              <a:buFont typeface="Arial"/>
              <a:buNone/>
              <a:defRPr sz="900">
                <a:solidFill>
                  <a:schemeClr val="bg1"/>
                </a:solidFill>
                <a:latin typeface="Arial"/>
                <a:cs typeface="Arial"/>
              </a:defRPr>
            </a:lvl2pPr>
            <a:lvl3pPr marL="914400" indent="0">
              <a:buFont typeface="Arial"/>
              <a:buNone/>
              <a:defRPr sz="900">
                <a:solidFill>
                  <a:schemeClr val="bg1"/>
                </a:solidFill>
                <a:latin typeface="Arial"/>
                <a:cs typeface="Arial"/>
              </a:defRPr>
            </a:lvl3pPr>
            <a:lvl4pPr marL="1371600" indent="0">
              <a:buFont typeface="Arial"/>
              <a:buNone/>
              <a:defRPr sz="900">
                <a:solidFill>
                  <a:schemeClr val="bg1"/>
                </a:solidFill>
                <a:latin typeface="Arial"/>
                <a:cs typeface="Arial"/>
              </a:defRPr>
            </a:lvl4pPr>
            <a:lvl5pPr marL="1828800" indent="0">
              <a:buFont typeface="Arial"/>
              <a:buNone/>
              <a:defRPr sz="900">
                <a:solidFill>
                  <a:schemeClr val="bg1"/>
                </a:solidFill>
                <a:latin typeface="Arial"/>
                <a:cs typeface="Arial"/>
              </a:defRPr>
            </a:lvl5pPr>
          </a:lstStyle>
          <a:p>
            <a:pPr lvl="0"/>
            <a:r>
              <a:rPr lang="en-US" dirty="0"/>
              <a:t>CLICK TO </a:t>
            </a:r>
            <a:r>
              <a:rPr lang="en-US"/>
              <a:t>EDIT DATE</a:t>
            </a:r>
            <a:endParaRPr lang="en-US" dirty="0"/>
          </a:p>
        </p:txBody>
      </p:sp>
      <p:sp>
        <p:nvSpPr>
          <p:cNvPr id="12" name="Text Placeholder 29"/>
          <p:cNvSpPr>
            <a:spLocks noGrp="1"/>
          </p:cNvSpPr>
          <p:nvPr>
            <p:ph type="body" sz="quarter" idx="13"/>
          </p:nvPr>
        </p:nvSpPr>
        <p:spPr>
          <a:xfrm>
            <a:off x="228600" y="3108534"/>
            <a:ext cx="4343400" cy="915247"/>
          </a:xfrm>
        </p:spPr>
        <p:txBody>
          <a:bodyPr wrap="square">
            <a:normAutofit/>
          </a:bodyPr>
          <a:lstStyle>
            <a:lvl1pPr marL="0" indent="0">
              <a:buNone/>
              <a:defRPr sz="1600">
                <a:solidFill>
                  <a:schemeClr val="tx1">
                    <a:lumMod val="75000"/>
                  </a:schemeClr>
                </a:solidFill>
                <a:latin typeface="Arial"/>
                <a:cs typeface="Arial"/>
              </a:defRPr>
            </a:lvl1pPr>
            <a:lvl2pPr marL="457200" indent="0">
              <a:buNone/>
              <a:defRPr sz="1600">
                <a:solidFill>
                  <a:srgbClr val="FFFFFF"/>
                </a:solidFill>
                <a:latin typeface="Arial"/>
                <a:cs typeface="Arial"/>
              </a:defRPr>
            </a:lvl2pPr>
            <a:lvl3pPr marL="914400" indent="0">
              <a:buNone/>
              <a:defRPr sz="1600">
                <a:solidFill>
                  <a:srgbClr val="FFFFFF"/>
                </a:solidFill>
                <a:latin typeface="Arial"/>
                <a:cs typeface="Arial"/>
              </a:defRPr>
            </a:lvl3pPr>
            <a:lvl4pPr marL="1371600" indent="0">
              <a:buNone/>
              <a:defRPr sz="1600">
                <a:solidFill>
                  <a:srgbClr val="FFFFFF"/>
                </a:solidFill>
                <a:latin typeface="Arial"/>
                <a:cs typeface="Arial"/>
              </a:defRPr>
            </a:lvl4pPr>
            <a:lvl5pPr marL="1828800" indent="0">
              <a:buNone/>
              <a:defRPr sz="1600">
                <a:solidFill>
                  <a:srgbClr val="FFFFFF"/>
                </a:solidFill>
                <a:latin typeface="Arial"/>
                <a:cs typeface="Arial"/>
              </a:defRPr>
            </a:lvl5pPr>
          </a:lstStyle>
          <a:p>
            <a:pPr lvl="0"/>
            <a:r>
              <a:rPr lang="en-US"/>
              <a:t>Click to edit Master text styles</a:t>
            </a:r>
          </a:p>
        </p:txBody>
      </p:sp>
      <p:sp>
        <p:nvSpPr>
          <p:cNvPr id="7" name="Text Placeholder 2"/>
          <p:cNvSpPr>
            <a:spLocks noGrp="1"/>
          </p:cNvSpPr>
          <p:nvPr>
            <p:ph type="body" sz="quarter" idx="14" hasCustomPrompt="1"/>
          </p:nvPr>
        </p:nvSpPr>
        <p:spPr>
          <a:xfrm>
            <a:off x="228600" y="1557578"/>
            <a:ext cx="4343400" cy="1550956"/>
          </a:xfrm>
        </p:spPr>
        <p:txBody>
          <a:bodyPr>
            <a:normAutofit/>
          </a:bodyPr>
          <a:lstStyle>
            <a:lvl1pPr marL="0" indent="0">
              <a:spcBef>
                <a:spcPts val="0"/>
              </a:spcBef>
              <a:buNone/>
              <a:defRPr sz="3600" baseline="0">
                <a:solidFill>
                  <a:schemeClr val="tx1">
                    <a:lumMod val="75000"/>
                  </a:schemeClr>
                </a:solidFill>
                <a:latin typeface="Georgia" charset="0"/>
                <a:ea typeface="Georgia" charset="0"/>
                <a:cs typeface="Georgia" charset="0"/>
              </a:defRPr>
            </a:lvl1pPr>
            <a:lvl2pPr marL="457200" indent="0">
              <a:buNone/>
              <a:defRPr sz="4400">
                <a:solidFill>
                  <a:schemeClr val="bg1"/>
                </a:solidFill>
                <a:latin typeface="Georgia" charset="0"/>
                <a:ea typeface="Georgia" charset="0"/>
                <a:cs typeface="Georgia" charset="0"/>
              </a:defRPr>
            </a:lvl2pPr>
            <a:lvl3pPr marL="914400" indent="0">
              <a:buNone/>
              <a:defRPr sz="4400">
                <a:solidFill>
                  <a:schemeClr val="bg1"/>
                </a:solidFill>
                <a:latin typeface="Georgia" charset="0"/>
                <a:ea typeface="Georgia" charset="0"/>
                <a:cs typeface="Georgia" charset="0"/>
              </a:defRPr>
            </a:lvl3pPr>
            <a:lvl4pPr marL="1371600" indent="0">
              <a:buNone/>
              <a:defRPr sz="4400">
                <a:solidFill>
                  <a:schemeClr val="bg1"/>
                </a:solidFill>
                <a:latin typeface="Georgia" charset="0"/>
                <a:ea typeface="Georgia" charset="0"/>
                <a:cs typeface="Georgia" charset="0"/>
              </a:defRPr>
            </a:lvl4pPr>
            <a:lvl5pPr marL="1828800" indent="0">
              <a:buNone/>
              <a:defRPr sz="4400">
                <a:solidFill>
                  <a:schemeClr val="bg1"/>
                </a:solidFill>
                <a:latin typeface="Georgia" charset="0"/>
                <a:ea typeface="Georgia" charset="0"/>
                <a:cs typeface="Georgia" charset="0"/>
              </a:defRPr>
            </a:lvl5pPr>
          </a:lstStyle>
          <a:p>
            <a:pPr lvl="0"/>
            <a:r>
              <a:rPr lang="en-US" dirty="0"/>
              <a:t>Click to Edit Title</a:t>
            </a:r>
          </a:p>
        </p:txBody>
      </p:sp>
    </p:spTree>
    <p:extLst>
      <p:ext uri="{BB962C8B-B14F-4D97-AF65-F5344CB8AC3E}">
        <p14:creationId xmlns:p14="http://schemas.microsoft.com/office/powerpoint/2010/main" val="11444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act Info">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9E112F9-46F0-A740-9EF6-3023B65D2BF9}"/>
              </a:ext>
            </a:extLst>
          </p:cNvPr>
          <p:cNvSpPr/>
          <p:nvPr userDrawn="1"/>
        </p:nvSpPr>
        <p:spPr>
          <a:xfrm>
            <a:off x="1" y="0"/>
            <a:ext cx="9143999" cy="5148263"/>
          </a:xfrm>
          <a:prstGeom prst="rect">
            <a:avLst/>
          </a:prstGeom>
          <a:gradFill flip="none" rotWithShape="1">
            <a:gsLst>
              <a:gs pos="1000">
                <a:srgbClr val="EA6900"/>
              </a:gs>
              <a:gs pos="58000">
                <a:srgbClr val="EB8000"/>
              </a:gs>
              <a:gs pos="29000">
                <a:srgbClr val="EA7600"/>
              </a:gs>
              <a:gs pos="99000">
                <a:srgbClr val="ED8B00"/>
              </a:gs>
            </a:gsLst>
            <a:lin ang="1944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2"/>
          <a:stretch>
            <a:fillRect/>
          </a:stretch>
        </p:blipFill>
        <p:spPr>
          <a:xfrm>
            <a:off x="288641" y="2561692"/>
            <a:ext cx="1488166" cy="299812"/>
          </a:xfrm>
          <a:prstGeom prst="rect">
            <a:avLst/>
          </a:prstGeom>
        </p:spPr>
      </p:pic>
      <p:sp>
        <p:nvSpPr>
          <p:cNvPr id="11" name="Title 3"/>
          <p:cNvSpPr txBox="1">
            <a:spLocks/>
          </p:cNvSpPr>
          <p:nvPr/>
        </p:nvSpPr>
        <p:spPr>
          <a:xfrm>
            <a:off x="195425" y="3156503"/>
            <a:ext cx="2555272" cy="785422"/>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ts val="1100"/>
              </a:lnSpc>
            </a:pPr>
            <a:r>
              <a:rPr lang="en-US" sz="800" kern="600" spc="0" dirty="0">
                <a:solidFill>
                  <a:schemeClr val="bg1"/>
                </a:solidFill>
                <a:latin typeface="Arial" charset="0"/>
                <a:ea typeface="Arial" charset="0"/>
                <a:cs typeface="Arial" charset="0"/>
              </a:rPr>
              <a:t>Corporate Headquarters</a:t>
            </a:r>
          </a:p>
          <a:p>
            <a:pPr algn="l">
              <a:lnSpc>
                <a:spcPts val="1100"/>
              </a:lnSpc>
            </a:pPr>
            <a:r>
              <a:rPr lang="en-US" sz="800" kern="600" spc="0" dirty="0">
                <a:solidFill>
                  <a:schemeClr val="bg1"/>
                </a:solidFill>
                <a:latin typeface="Arial" charset="0"/>
                <a:ea typeface="Arial" charset="0"/>
                <a:cs typeface="Arial" charset="0"/>
              </a:rPr>
              <a:t>1245 Q</a:t>
            </a:r>
            <a:r>
              <a:rPr lang="en-US" sz="800" kern="600" spc="0" baseline="0" dirty="0">
                <a:solidFill>
                  <a:schemeClr val="bg1"/>
                </a:solidFill>
                <a:latin typeface="Arial" charset="0"/>
                <a:ea typeface="Arial" charset="0"/>
                <a:cs typeface="Arial" charset="0"/>
              </a:rPr>
              <a:t> St. Lincoln, NE 68508</a:t>
            </a:r>
          </a:p>
          <a:p>
            <a:pPr algn="l">
              <a:lnSpc>
                <a:spcPts val="1100"/>
              </a:lnSpc>
            </a:pPr>
            <a:r>
              <a:rPr lang="en-US" sz="800" kern="600" spc="0" baseline="0" dirty="0">
                <a:solidFill>
                  <a:schemeClr val="bg1"/>
                </a:solidFill>
                <a:latin typeface="Arial" charset="0"/>
                <a:ea typeface="Arial" charset="0"/>
                <a:cs typeface="Arial" charset="0"/>
              </a:rPr>
              <a:t>800.388.4264</a:t>
            </a:r>
          </a:p>
          <a:p>
            <a:pPr algn="l">
              <a:lnSpc>
                <a:spcPts val="1100"/>
              </a:lnSpc>
            </a:pPr>
            <a:r>
              <a:rPr lang="en-US" sz="800" kern="600" spc="0" baseline="0" dirty="0">
                <a:solidFill>
                  <a:schemeClr val="bg1"/>
                </a:solidFill>
                <a:latin typeface="Arial" charset="0"/>
                <a:ea typeface="Arial" charset="0"/>
                <a:cs typeface="Arial" charset="0"/>
              </a:rPr>
              <a:t>Local: 402.475.2525</a:t>
            </a:r>
            <a:endParaRPr lang="en-US" sz="800" kern="600" spc="0" dirty="0">
              <a:solidFill>
                <a:schemeClr val="bg1"/>
              </a:solidFill>
              <a:latin typeface="Arial" charset="0"/>
              <a:ea typeface="Arial" charset="0"/>
              <a:cs typeface="Arial" charset="0"/>
            </a:endParaRPr>
          </a:p>
        </p:txBody>
      </p:sp>
      <p:sp>
        <p:nvSpPr>
          <p:cNvPr id="5" name="Title 3">
            <a:extLst>
              <a:ext uri="{FF2B5EF4-FFF2-40B4-BE49-F238E27FC236}">
                <a16:creationId xmlns:a16="http://schemas.microsoft.com/office/drawing/2014/main" id="{D2C7D453-A464-E642-AE83-8FA7075B5C5B}"/>
              </a:ext>
            </a:extLst>
          </p:cNvPr>
          <p:cNvSpPr txBox="1">
            <a:spLocks/>
          </p:cNvSpPr>
          <p:nvPr userDrawn="1"/>
        </p:nvSpPr>
        <p:spPr>
          <a:xfrm>
            <a:off x="195425" y="4723943"/>
            <a:ext cx="2555272" cy="209801"/>
          </a:xfrm>
          <a:prstGeom prst="rect">
            <a:avLst/>
          </a:prstGeom>
        </p:spPr>
        <p:txBody>
          <a:bodyPr vert="horz" lIns="91440" tIns="45720" rIns="91440" bIns="45720" rtlCol="0" anchor="b">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ts val="1100"/>
              </a:lnSpc>
            </a:pPr>
            <a:r>
              <a:rPr lang="en-US" sz="400" kern="600" spc="0" dirty="0">
                <a:solidFill>
                  <a:schemeClr val="bg1">
                    <a:alpha val="50000"/>
                  </a:schemeClr>
                </a:solidFill>
                <a:latin typeface="Arial" charset="0"/>
                <a:ea typeface="Arial" charset="0"/>
                <a:cs typeface="Arial" charset="0"/>
              </a:rPr>
              <a:t>19.0.1</a:t>
            </a:r>
          </a:p>
        </p:txBody>
      </p:sp>
    </p:spTree>
    <p:extLst>
      <p:ext uri="{BB962C8B-B14F-4D97-AF65-F5344CB8AC3E}">
        <p14:creationId xmlns:p14="http://schemas.microsoft.com/office/powerpoint/2010/main" val="529545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srcRect l="857" t="859" r="857" b="666"/>
          <a:stretch/>
        </p:blipFill>
        <p:spPr>
          <a:xfrm>
            <a:off x="0" y="2"/>
            <a:ext cx="9143999" cy="175379"/>
          </a:xfrm>
          <a:prstGeom prst="rect">
            <a:avLst/>
          </a:prstGeom>
        </p:spPr>
      </p:pic>
      <p:sp>
        <p:nvSpPr>
          <p:cNvPr id="7" name="Text Placeholder 29"/>
          <p:cNvSpPr>
            <a:spLocks noGrp="1"/>
          </p:cNvSpPr>
          <p:nvPr>
            <p:ph type="body" sz="quarter" idx="13"/>
          </p:nvPr>
        </p:nvSpPr>
        <p:spPr>
          <a:xfrm>
            <a:off x="228600" y="2573338"/>
            <a:ext cx="4343400" cy="1868487"/>
          </a:xfrm>
          <a:prstGeom prst="rect">
            <a:avLst/>
          </a:prstGeom>
        </p:spPr>
        <p:txBody>
          <a:bodyPr wrap="square">
            <a:normAutofit/>
          </a:bodyPr>
          <a:lstStyle>
            <a:lvl1pPr marL="0" indent="0">
              <a:buNone/>
              <a:defRPr sz="2400">
                <a:solidFill>
                  <a:schemeClr val="tx1">
                    <a:lumMod val="75000"/>
                  </a:schemeClr>
                </a:solidFill>
                <a:latin typeface="Arial"/>
                <a:cs typeface="Arial"/>
              </a:defRPr>
            </a:lvl1pPr>
            <a:lvl2pPr marL="457200" indent="0">
              <a:buNone/>
              <a:defRPr sz="1600">
                <a:solidFill>
                  <a:srgbClr val="FFFFFF"/>
                </a:solidFill>
                <a:latin typeface="Arial"/>
                <a:cs typeface="Arial"/>
              </a:defRPr>
            </a:lvl2pPr>
            <a:lvl3pPr marL="914400" indent="0">
              <a:buNone/>
              <a:defRPr sz="1600">
                <a:solidFill>
                  <a:srgbClr val="FFFFFF"/>
                </a:solidFill>
                <a:latin typeface="Arial"/>
                <a:cs typeface="Arial"/>
              </a:defRPr>
            </a:lvl3pPr>
            <a:lvl4pPr marL="1371600" indent="0">
              <a:buNone/>
              <a:defRPr sz="1600">
                <a:solidFill>
                  <a:srgbClr val="FFFFFF"/>
                </a:solidFill>
                <a:latin typeface="Arial"/>
                <a:cs typeface="Arial"/>
              </a:defRPr>
            </a:lvl4pPr>
            <a:lvl5pPr marL="1828800" indent="0">
              <a:buNone/>
              <a:defRPr sz="1600">
                <a:solidFill>
                  <a:srgbClr val="FFFFFF"/>
                </a:solidFill>
                <a:latin typeface="Arial"/>
                <a:cs typeface="Arial"/>
              </a:defRPr>
            </a:lvl5pPr>
          </a:lstStyle>
          <a:p>
            <a:pPr lvl="0"/>
            <a:r>
              <a:rPr lang="en-US" dirty="0"/>
              <a:t>Click to edit Master text styles</a:t>
            </a:r>
          </a:p>
        </p:txBody>
      </p:sp>
      <p:sp>
        <p:nvSpPr>
          <p:cNvPr id="9" name="Text Placeholder 2"/>
          <p:cNvSpPr>
            <a:spLocks noGrp="1"/>
          </p:cNvSpPr>
          <p:nvPr>
            <p:ph type="body" sz="quarter" idx="14" hasCustomPrompt="1"/>
          </p:nvPr>
        </p:nvSpPr>
        <p:spPr>
          <a:xfrm>
            <a:off x="228600" y="974726"/>
            <a:ext cx="4343400" cy="1143000"/>
          </a:xfrm>
          <a:prstGeom prst="rect">
            <a:avLst/>
          </a:prstGeom>
        </p:spPr>
        <p:txBody>
          <a:bodyPr anchor="b">
            <a:normAutofit/>
          </a:bodyPr>
          <a:lstStyle>
            <a:lvl1pPr marL="0" indent="0">
              <a:spcBef>
                <a:spcPts val="0"/>
              </a:spcBef>
              <a:buNone/>
              <a:defRPr sz="3200" baseline="0">
                <a:solidFill>
                  <a:schemeClr val="tx1">
                    <a:lumMod val="75000"/>
                  </a:schemeClr>
                </a:solidFill>
                <a:latin typeface="Georgia" charset="0"/>
                <a:ea typeface="Georgia" charset="0"/>
                <a:cs typeface="Georgia" charset="0"/>
              </a:defRPr>
            </a:lvl1pPr>
            <a:lvl2pPr marL="457200" indent="0">
              <a:buNone/>
              <a:defRPr sz="4400">
                <a:solidFill>
                  <a:schemeClr val="bg1"/>
                </a:solidFill>
                <a:latin typeface="Georgia" charset="0"/>
                <a:ea typeface="Georgia" charset="0"/>
                <a:cs typeface="Georgia" charset="0"/>
              </a:defRPr>
            </a:lvl2pPr>
            <a:lvl3pPr marL="914400" indent="0">
              <a:buNone/>
              <a:defRPr sz="4400">
                <a:solidFill>
                  <a:schemeClr val="bg1"/>
                </a:solidFill>
                <a:latin typeface="Georgia" charset="0"/>
                <a:ea typeface="Georgia" charset="0"/>
                <a:cs typeface="Georgia" charset="0"/>
              </a:defRPr>
            </a:lvl3pPr>
            <a:lvl4pPr marL="1371600" indent="0">
              <a:buNone/>
              <a:defRPr sz="4400">
                <a:solidFill>
                  <a:schemeClr val="bg1"/>
                </a:solidFill>
                <a:latin typeface="Georgia" charset="0"/>
                <a:ea typeface="Georgia" charset="0"/>
                <a:cs typeface="Georgia" charset="0"/>
              </a:defRPr>
            </a:lvl4pPr>
            <a:lvl5pPr marL="1828800" indent="0">
              <a:buNone/>
              <a:defRPr sz="4400">
                <a:solidFill>
                  <a:schemeClr val="bg1"/>
                </a:solidFill>
                <a:latin typeface="Georgia" charset="0"/>
                <a:ea typeface="Georgia" charset="0"/>
                <a:cs typeface="Georgia" charset="0"/>
              </a:defRPr>
            </a:lvl5pPr>
          </a:lstStyle>
          <a:p>
            <a:pPr lvl="0"/>
            <a:r>
              <a:rPr lang="en-US" dirty="0"/>
              <a:t>Click to Edit Title</a:t>
            </a:r>
          </a:p>
        </p:txBody>
      </p:sp>
      <p:sp>
        <p:nvSpPr>
          <p:cNvPr id="12" name="Date Placeholder 3">
            <a:extLst>
              <a:ext uri="{FF2B5EF4-FFF2-40B4-BE49-F238E27FC236}">
                <a16:creationId xmlns:a16="http://schemas.microsoft.com/office/drawing/2014/main" id="{FA493284-F667-B947-A4E1-EDF448B218C6}"/>
              </a:ext>
            </a:extLst>
          </p:cNvPr>
          <p:cNvSpPr>
            <a:spLocks noGrp="1"/>
          </p:cNvSpPr>
          <p:nvPr>
            <p:ph type="dt" sz="half" idx="2"/>
          </p:nvPr>
        </p:nvSpPr>
        <p:spPr>
          <a:xfrm>
            <a:off x="6281056" y="4783252"/>
            <a:ext cx="2133600" cy="273844"/>
          </a:xfrm>
          <a:prstGeom prst="rect">
            <a:avLst/>
          </a:prstGeom>
        </p:spPr>
        <p:txBody>
          <a:bodyPr vert="horz" lIns="0" tIns="0" rIns="0" bIns="0" rtlCol="0" anchor="ctr"/>
          <a:lstStyle>
            <a:lvl1pPr algn="r">
              <a:defRPr sz="600" kern="600" spc="100">
                <a:solidFill>
                  <a:schemeClr val="tx1"/>
                </a:solidFill>
                <a:latin typeface="Arial Regular"/>
                <a:cs typeface="Arial Regular"/>
              </a:defRPr>
            </a:lvl1pPr>
          </a:lstStyle>
          <a:p>
            <a:fld id="{9C2C339E-6A0B-7F44-AEF4-5C4B14E20D55}" type="datetime4">
              <a:rPr lang="en-US" smtClean="0"/>
              <a:t>March 1, 2019</a:t>
            </a:fld>
            <a:endParaRPr lang="en-US" dirty="0"/>
          </a:p>
        </p:txBody>
      </p:sp>
      <p:sp>
        <p:nvSpPr>
          <p:cNvPr id="13" name="Slide Number Placeholder 5">
            <a:extLst>
              <a:ext uri="{FF2B5EF4-FFF2-40B4-BE49-F238E27FC236}">
                <a16:creationId xmlns:a16="http://schemas.microsoft.com/office/drawing/2014/main" id="{792A0FC6-8A68-9546-AC22-A39A4E0CC925}"/>
              </a:ext>
            </a:extLst>
          </p:cNvPr>
          <p:cNvSpPr>
            <a:spLocks noGrp="1"/>
          </p:cNvSpPr>
          <p:nvPr>
            <p:ph type="sldNum" sz="quarter" idx="4"/>
          </p:nvPr>
        </p:nvSpPr>
        <p:spPr>
          <a:xfrm>
            <a:off x="8593667" y="4783252"/>
            <a:ext cx="321734" cy="273844"/>
          </a:xfrm>
          <a:prstGeom prst="rect">
            <a:avLst/>
          </a:prstGeom>
        </p:spPr>
        <p:txBody>
          <a:bodyPr vert="horz" lIns="0" tIns="0" rIns="0" bIns="0" rtlCol="0" anchor="ctr"/>
          <a:lstStyle>
            <a:lvl1pPr algn="r">
              <a:defRPr sz="600">
                <a:solidFill>
                  <a:schemeClr val="tx1"/>
                </a:solidFill>
                <a:latin typeface="Arial Regular"/>
                <a:cs typeface="Arial Regular"/>
              </a:defRPr>
            </a:lvl1pPr>
          </a:lstStyle>
          <a:p>
            <a:fld id="{54637A5F-2DAE-B642-9933-0C0B9D2C0F12}" type="slidenum">
              <a:rPr lang="en-US" smtClean="0"/>
              <a:pPr/>
              <a:t>‹#›</a:t>
            </a:fld>
            <a:endParaRPr lang="en-US" dirty="0"/>
          </a:p>
        </p:txBody>
      </p:sp>
    </p:spTree>
    <p:extLst>
      <p:ext uri="{BB962C8B-B14F-4D97-AF65-F5344CB8AC3E}">
        <p14:creationId xmlns:p14="http://schemas.microsoft.com/office/powerpoint/2010/main" val="2580798726"/>
      </p:ext>
    </p:extLst>
  </p:cSld>
  <p:clrMapOvr>
    <a:masterClrMapping/>
  </p:clrMapOvr>
  <p:extLst mod="1">
    <p:ext uri="{DCECCB84-F9BA-43D5-87BE-67443E8EF086}">
      <p15:sldGuideLst xmlns:p15="http://schemas.microsoft.com/office/powerpoint/2012/main">
        <p15:guide id="1" orient="horz" pos="1621">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ethoscrop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a:ext>
            </a:extLst>
          </a:blip>
          <a:srcRect l="1100" t="16335" b="7946"/>
          <a:stretch/>
        </p:blipFill>
        <p:spPr>
          <a:xfrm>
            <a:off x="0" y="177800"/>
            <a:ext cx="9143999" cy="4970462"/>
          </a:xfrm>
          <a:prstGeom prst="rect">
            <a:avLst/>
          </a:prstGeom>
        </p:spPr>
      </p:pic>
      <p:pic>
        <p:nvPicPr>
          <p:cNvPr id="3" name="Picture 2"/>
          <p:cNvPicPr>
            <a:picLocks noChangeAspect="1"/>
          </p:cNvPicPr>
          <p:nvPr userDrawn="1"/>
        </p:nvPicPr>
        <p:blipFill rotWithShape="1">
          <a:blip r:embed="rId3"/>
          <a:srcRect l="857" t="859" r="857" b="666"/>
          <a:stretch/>
        </p:blipFill>
        <p:spPr>
          <a:xfrm>
            <a:off x="0" y="2"/>
            <a:ext cx="9143999" cy="175379"/>
          </a:xfrm>
          <a:prstGeom prst="rect">
            <a:avLst/>
          </a:prstGeom>
        </p:spPr>
      </p:pic>
      <p:sp>
        <p:nvSpPr>
          <p:cNvPr id="7" name="Text Placeholder 29"/>
          <p:cNvSpPr>
            <a:spLocks noGrp="1"/>
          </p:cNvSpPr>
          <p:nvPr>
            <p:ph type="body" sz="quarter" idx="13"/>
          </p:nvPr>
        </p:nvSpPr>
        <p:spPr>
          <a:xfrm>
            <a:off x="228600" y="3032334"/>
            <a:ext cx="4343400" cy="915247"/>
          </a:xfrm>
          <a:prstGeom prst="rect">
            <a:avLst/>
          </a:prstGeom>
        </p:spPr>
        <p:txBody>
          <a:bodyPr wrap="square">
            <a:normAutofit/>
          </a:bodyPr>
          <a:lstStyle>
            <a:lvl1pPr marL="0" indent="0">
              <a:buNone/>
              <a:defRPr sz="1600">
                <a:solidFill>
                  <a:schemeClr val="tx1">
                    <a:lumMod val="75000"/>
                  </a:schemeClr>
                </a:solidFill>
                <a:latin typeface="Arial"/>
                <a:cs typeface="Arial"/>
              </a:defRPr>
            </a:lvl1pPr>
            <a:lvl2pPr marL="457200" indent="0">
              <a:buNone/>
              <a:defRPr sz="1600">
                <a:solidFill>
                  <a:srgbClr val="FFFFFF"/>
                </a:solidFill>
                <a:latin typeface="Arial"/>
                <a:cs typeface="Arial"/>
              </a:defRPr>
            </a:lvl2pPr>
            <a:lvl3pPr marL="914400" indent="0">
              <a:buNone/>
              <a:defRPr sz="1600">
                <a:solidFill>
                  <a:srgbClr val="FFFFFF"/>
                </a:solidFill>
                <a:latin typeface="Arial"/>
                <a:cs typeface="Arial"/>
              </a:defRPr>
            </a:lvl3pPr>
            <a:lvl4pPr marL="1371600" indent="0">
              <a:buNone/>
              <a:defRPr sz="1600">
                <a:solidFill>
                  <a:srgbClr val="FFFFFF"/>
                </a:solidFill>
                <a:latin typeface="Arial"/>
                <a:cs typeface="Arial"/>
              </a:defRPr>
            </a:lvl4pPr>
            <a:lvl5pPr marL="1828800" indent="0">
              <a:buNone/>
              <a:defRPr sz="1600">
                <a:solidFill>
                  <a:srgbClr val="FFFFFF"/>
                </a:solidFill>
                <a:latin typeface="Arial"/>
                <a:cs typeface="Arial"/>
              </a:defRPr>
            </a:lvl5pPr>
          </a:lstStyle>
          <a:p>
            <a:pPr lvl="0"/>
            <a:r>
              <a:rPr lang="en-US" dirty="0"/>
              <a:t>Click to edit Master text styles</a:t>
            </a:r>
          </a:p>
        </p:txBody>
      </p:sp>
      <p:sp>
        <p:nvSpPr>
          <p:cNvPr id="9" name="Text Placeholder 2"/>
          <p:cNvSpPr>
            <a:spLocks noGrp="1"/>
          </p:cNvSpPr>
          <p:nvPr>
            <p:ph type="body" sz="quarter" idx="14" hasCustomPrompt="1"/>
          </p:nvPr>
        </p:nvSpPr>
        <p:spPr>
          <a:xfrm>
            <a:off x="228600" y="1481378"/>
            <a:ext cx="4343400" cy="1550956"/>
          </a:xfrm>
          <a:prstGeom prst="rect">
            <a:avLst/>
          </a:prstGeom>
        </p:spPr>
        <p:txBody>
          <a:bodyPr>
            <a:normAutofit/>
          </a:bodyPr>
          <a:lstStyle>
            <a:lvl1pPr marL="0" indent="0">
              <a:spcBef>
                <a:spcPts val="0"/>
              </a:spcBef>
              <a:buNone/>
              <a:defRPr sz="3600" baseline="0">
                <a:solidFill>
                  <a:schemeClr val="tx1">
                    <a:lumMod val="75000"/>
                  </a:schemeClr>
                </a:solidFill>
                <a:latin typeface="Georgia" charset="0"/>
                <a:ea typeface="Georgia" charset="0"/>
                <a:cs typeface="Georgia" charset="0"/>
              </a:defRPr>
            </a:lvl1pPr>
            <a:lvl2pPr marL="457200" indent="0">
              <a:buNone/>
              <a:defRPr sz="4400">
                <a:solidFill>
                  <a:schemeClr val="bg1"/>
                </a:solidFill>
                <a:latin typeface="Georgia" charset="0"/>
                <a:ea typeface="Georgia" charset="0"/>
                <a:cs typeface="Georgia" charset="0"/>
              </a:defRPr>
            </a:lvl2pPr>
            <a:lvl3pPr marL="914400" indent="0">
              <a:buNone/>
              <a:defRPr sz="4400">
                <a:solidFill>
                  <a:schemeClr val="bg1"/>
                </a:solidFill>
                <a:latin typeface="Georgia" charset="0"/>
                <a:ea typeface="Georgia" charset="0"/>
                <a:cs typeface="Georgia" charset="0"/>
              </a:defRPr>
            </a:lvl3pPr>
            <a:lvl4pPr marL="1371600" indent="0">
              <a:buNone/>
              <a:defRPr sz="4400">
                <a:solidFill>
                  <a:schemeClr val="bg1"/>
                </a:solidFill>
                <a:latin typeface="Georgia" charset="0"/>
                <a:ea typeface="Georgia" charset="0"/>
                <a:cs typeface="Georgia" charset="0"/>
              </a:defRPr>
            </a:lvl4pPr>
            <a:lvl5pPr marL="1828800" indent="0">
              <a:buNone/>
              <a:defRPr sz="4400">
                <a:solidFill>
                  <a:schemeClr val="bg1"/>
                </a:solidFill>
                <a:latin typeface="Georgia" charset="0"/>
                <a:ea typeface="Georgia" charset="0"/>
                <a:cs typeface="Georgia" charset="0"/>
              </a:defRPr>
            </a:lvl5pPr>
          </a:lstStyle>
          <a:p>
            <a:pPr lvl="0"/>
            <a:r>
              <a:rPr lang="en-US" dirty="0"/>
              <a:t>Click to Edit Title</a:t>
            </a:r>
          </a:p>
        </p:txBody>
      </p:sp>
      <p:sp>
        <p:nvSpPr>
          <p:cNvPr id="12" name="Date Placeholder 3">
            <a:extLst>
              <a:ext uri="{FF2B5EF4-FFF2-40B4-BE49-F238E27FC236}">
                <a16:creationId xmlns:a16="http://schemas.microsoft.com/office/drawing/2014/main" id="{FA493284-F667-B947-A4E1-EDF448B218C6}"/>
              </a:ext>
            </a:extLst>
          </p:cNvPr>
          <p:cNvSpPr>
            <a:spLocks noGrp="1"/>
          </p:cNvSpPr>
          <p:nvPr>
            <p:ph type="dt" sz="half" idx="2"/>
          </p:nvPr>
        </p:nvSpPr>
        <p:spPr>
          <a:xfrm>
            <a:off x="6281056" y="4783252"/>
            <a:ext cx="2133600" cy="273844"/>
          </a:xfrm>
          <a:prstGeom prst="rect">
            <a:avLst/>
          </a:prstGeom>
        </p:spPr>
        <p:txBody>
          <a:bodyPr vert="horz" lIns="0" tIns="0" rIns="0" bIns="0" rtlCol="0" anchor="ctr"/>
          <a:lstStyle>
            <a:lvl1pPr algn="r">
              <a:defRPr sz="600" kern="600" spc="100">
                <a:solidFill>
                  <a:schemeClr val="tx1"/>
                </a:solidFill>
                <a:latin typeface="Arial Regular"/>
                <a:cs typeface="Arial Regular"/>
              </a:defRPr>
            </a:lvl1pPr>
          </a:lstStyle>
          <a:p>
            <a:fld id="{9C2C339E-6A0B-7F44-AEF4-5C4B14E20D55}" type="datetime4">
              <a:rPr lang="en-US" smtClean="0"/>
              <a:t>March 1, 2019</a:t>
            </a:fld>
            <a:endParaRPr lang="en-US" dirty="0"/>
          </a:p>
        </p:txBody>
      </p:sp>
      <p:sp>
        <p:nvSpPr>
          <p:cNvPr id="13" name="Slide Number Placeholder 5">
            <a:extLst>
              <a:ext uri="{FF2B5EF4-FFF2-40B4-BE49-F238E27FC236}">
                <a16:creationId xmlns:a16="http://schemas.microsoft.com/office/drawing/2014/main" id="{792A0FC6-8A68-9546-AC22-A39A4E0CC925}"/>
              </a:ext>
            </a:extLst>
          </p:cNvPr>
          <p:cNvSpPr>
            <a:spLocks noGrp="1"/>
          </p:cNvSpPr>
          <p:nvPr>
            <p:ph type="sldNum" sz="quarter" idx="4"/>
          </p:nvPr>
        </p:nvSpPr>
        <p:spPr>
          <a:xfrm>
            <a:off x="8593667" y="4783252"/>
            <a:ext cx="321734" cy="273844"/>
          </a:xfrm>
          <a:prstGeom prst="rect">
            <a:avLst/>
          </a:prstGeom>
        </p:spPr>
        <p:txBody>
          <a:bodyPr vert="horz" lIns="0" tIns="0" rIns="0" bIns="0" rtlCol="0" anchor="ctr"/>
          <a:lstStyle>
            <a:lvl1pPr algn="r">
              <a:defRPr sz="600">
                <a:solidFill>
                  <a:schemeClr val="tx1"/>
                </a:solidFill>
                <a:latin typeface="Arial Regular"/>
                <a:cs typeface="Arial Regular"/>
              </a:defRPr>
            </a:lvl1pPr>
          </a:lstStyle>
          <a:p>
            <a:fld id="{54637A5F-2DAE-B642-9933-0C0B9D2C0F12}" type="slidenum">
              <a:rPr lang="en-US" smtClean="0"/>
              <a:pPr/>
              <a:t>‹#›</a:t>
            </a:fld>
            <a:endParaRPr lang="en-US" dirty="0"/>
          </a:p>
        </p:txBody>
      </p:sp>
      <p:pic>
        <p:nvPicPr>
          <p:cNvPr id="14" name="Picture 13">
            <a:extLst>
              <a:ext uri="{FF2B5EF4-FFF2-40B4-BE49-F238E27FC236}">
                <a16:creationId xmlns:a16="http://schemas.microsoft.com/office/drawing/2014/main" id="{92879368-822D-B243-BBC0-05863333FA00}"/>
              </a:ext>
            </a:extLst>
          </p:cNvPr>
          <p:cNvPicPr>
            <a:picLocks noChangeAspect="1"/>
          </p:cNvPicPr>
          <p:nvPr userDrawn="1"/>
        </p:nvPicPr>
        <p:blipFill>
          <a:blip r:embed="rId4"/>
          <a:stretch>
            <a:fillRect/>
          </a:stretch>
        </p:blipFill>
        <p:spPr>
          <a:xfrm>
            <a:off x="221357" y="4756630"/>
            <a:ext cx="466344" cy="297460"/>
          </a:xfrm>
          <a:prstGeom prst="rect">
            <a:avLst/>
          </a:prstGeom>
        </p:spPr>
      </p:pic>
    </p:spTree>
    <p:extLst/>
  </p:cSld>
  <p:clrMapOvr>
    <a:masterClrMapping/>
  </p:clrMapOvr>
  <p:extLst mod="1">
    <p:ext uri="{DCECCB84-F9BA-43D5-87BE-67443E8EF086}">
      <p15:sldGuideLst xmlns:p15="http://schemas.microsoft.com/office/powerpoint/2012/main">
        <p15:guide id="1" orient="horz" pos="1621" userDrawn="1">
          <p15:clr>
            <a:srgbClr val="FBAE40"/>
          </p15:clr>
        </p15:guide>
        <p15:guide id="2" pos="28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tethoscrop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srcRect l="857" t="859" r="857" b="666"/>
          <a:stretch/>
        </p:blipFill>
        <p:spPr>
          <a:xfrm>
            <a:off x="0" y="2"/>
            <a:ext cx="9143999" cy="175379"/>
          </a:xfrm>
          <a:prstGeom prst="rect">
            <a:avLst/>
          </a:prstGeom>
        </p:spPr>
      </p:pic>
      <p:pic>
        <p:nvPicPr>
          <p:cNvPr id="10" name="Picture 9"/>
          <p:cNvPicPr>
            <a:picLocks noChangeAspect="1"/>
          </p:cNvPicPr>
          <p:nvPr userDrawn="1"/>
        </p:nvPicPr>
        <p:blipFill rotWithShape="1">
          <a:blip r:embed="rId3"/>
          <a:srcRect t="16391" b="6941"/>
          <a:stretch/>
        </p:blipFill>
        <p:spPr>
          <a:xfrm flipH="1">
            <a:off x="0" y="2"/>
            <a:ext cx="9144000" cy="5148261"/>
          </a:xfrm>
          <a:prstGeom prst="rect">
            <a:avLst/>
          </a:prstGeom>
        </p:spPr>
      </p:pic>
      <p:sp>
        <p:nvSpPr>
          <p:cNvPr id="12" name="Date Placeholder 3">
            <a:extLst>
              <a:ext uri="{FF2B5EF4-FFF2-40B4-BE49-F238E27FC236}">
                <a16:creationId xmlns:a16="http://schemas.microsoft.com/office/drawing/2014/main" id="{FA493284-F667-B947-A4E1-EDF448B218C6}"/>
              </a:ext>
            </a:extLst>
          </p:cNvPr>
          <p:cNvSpPr>
            <a:spLocks noGrp="1"/>
          </p:cNvSpPr>
          <p:nvPr>
            <p:ph type="dt" sz="half" idx="2"/>
          </p:nvPr>
        </p:nvSpPr>
        <p:spPr>
          <a:xfrm>
            <a:off x="6281056" y="4783252"/>
            <a:ext cx="2133600" cy="273844"/>
          </a:xfrm>
          <a:prstGeom prst="rect">
            <a:avLst/>
          </a:prstGeom>
        </p:spPr>
        <p:txBody>
          <a:bodyPr vert="horz" lIns="0" tIns="0" rIns="0" bIns="0" rtlCol="0" anchor="ctr"/>
          <a:lstStyle>
            <a:lvl1pPr algn="r">
              <a:defRPr sz="600" kern="600" spc="100">
                <a:solidFill>
                  <a:schemeClr val="bg1"/>
                </a:solidFill>
                <a:latin typeface="Arial Regular"/>
                <a:cs typeface="Arial Regular"/>
              </a:defRPr>
            </a:lvl1pPr>
          </a:lstStyle>
          <a:p>
            <a:fld id="{9C2C339E-6A0B-7F44-AEF4-5C4B14E20D55}" type="datetime4">
              <a:rPr lang="en-US" smtClean="0"/>
              <a:pPr/>
              <a:t>March 1, 2019</a:t>
            </a:fld>
            <a:endParaRPr lang="en-US" dirty="0"/>
          </a:p>
        </p:txBody>
      </p:sp>
      <p:sp>
        <p:nvSpPr>
          <p:cNvPr id="13" name="Slide Number Placeholder 5">
            <a:extLst>
              <a:ext uri="{FF2B5EF4-FFF2-40B4-BE49-F238E27FC236}">
                <a16:creationId xmlns:a16="http://schemas.microsoft.com/office/drawing/2014/main" id="{792A0FC6-8A68-9546-AC22-A39A4E0CC925}"/>
              </a:ext>
            </a:extLst>
          </p:cNvPr>
          <p:cNvSpPr>
            <a:spLocks noGrp="1"/>
          </p:cNvSpPr>
          <p:nvPr>
            <p:ph type="sldNum" sz="quarter" idx="4"/>
          </p:nvPr>
        </p:nvSpPr>
        <p:spPr>
          <a:xfrm>
            <a:off x="8593667" y="4783252"/>
            <a:ext cx="321734" cy="273844"/>
          </a:xfrm>
          <a:prstGeom prst="rect">
            <a:avLst/>
          </a:prstGeom>
        </p:spPr>
        <p:txBody>
          <a:bodyPr vert="horz" lIns="0" tIns="0" rIns="0" bIns="0" rtlCol="0" anchor="ctr"/>
          <a:lstStyle>
            <a:lvl1pPr algn="r">
              <a:defRPr sz="600">
                <a:solidFill>
                  <a:schemeClr val="bg1"/>
                </a:solidFill>
                <a:latin typeface="Arial Regular"/>
                <a:cs typeface="Arial Regular"/>
              </a:defRPr>
            </a:lvl1pPr>
          </a:lstStyle>
          <a:p>
            <a:fld id="{54637A5F-2DAE-B642-9933-0C0B9D2C0F12}" type="slidenum">
              <a:rPr lang="en-US" smtClean="0"/>
              <a:pPr/>
              <a:t>‹#›</a:t>
            </a:fld>
            <a:endParaRPr lang="en-US" dirty="0"/>
          </a:p>
        </p:txBody>
      </p:sp>
      <p:pic>
        <p:nvPicPr>
          <p:cNvPr id="15" name="Picture 14">
            <a:extLst>
              <a:ext uri="{FF2B5EF4-FFF2-40B4-BE49-F238E27FC236}">
                <a16:creationId xmlns:a16="http://schemas.microsoft.com/office/drawing/2014/main" id="{2C4153E5-09FD-3345-8EEB-B4C5F82BD75C}"/>
              </a:ext>
            </a:extLst>
          </p:cNvPr>
          <p:cNvPicPr>
            <a:picLocks noChangeAspect="1"/>
          </p:cNvPicPr>
          <p:nvPr userDrawn="1"/>
        </p:nvPicPr>
        <p:blipFill>
          <a:blip r:embed="rId4"/>
          <a:stretch>
            <a:fillRect/>
          </a:stretch>
        </p:blipFill>
        <p:spPr>
          <a:xfrm>
            <a:off x="276602" y="4816066"/>
            <a:ext cx="355224" cy="181308"/>
          </a:xfrm>
          <a:prstGeom prst="rect">
            <a:avLst/>
          </a:prstGeom>
        </p:spPr>
      </p:pic>
      <p:sp>
        <p:nvSpPr>
          <p:cNvPr id="16" name="Text Placeholder 29">
            <a:extLst>
              <a:ext uri="{FF2B5EF4-FFF2-40B4-BE49-F238E27FC236}">
                <a16:creationId xmlns:a16="http://schemas.microsoft.com/office/drawing/2014/main" id="{84C4DBE4-196A-B143-8151-97C6BCAFB7DE}"/>
              </a:ext>
            </a:extLst>
          </p:cNvPr>
          <p:cNvSpPr>
            <a:spLocks noGrp="1"/>
          </p:cNvSpPr>
          <p:nvPr>
            <p:ph type="body" sz="quarter" idx="13"/>
          </p:nvPr>
        </p:nvSpPr>
        <p:spPr>
          <a:xfrm>
            <a:off x="228600" y="3032334"/>
            <a:ext cx="4000500" cy="915247"/>
          </a:xfrm>
          <a:prstGeom prst="rect">
            <a:avLst/>
          </a:prstGeom>
        </p:spPr>
        <p:txBody>
          <a:bodyPr wrap="square">
            <a:normAutofit/>
          </a:bodyPr>
          <a:lstStyle>
            <a:lvl1pPr marL="0" indent="0">
              <a:buNone/>
              <a:defRPr sz="1600">
                <a:solidFill>
                  <a:schemeClr val="bg1"/>
                </a:solidFill>
                <a:latin typeface="Arial"/>
                <a:cs typeface="Arial"/>
              </a:defRPr>
            </a:lvl1pPr>
            <a:lvl2pPr marL="457200" indent="0">
              <a:buNone/>
              <a:defRPr sz="1600">
                <a:solidFill>
                  <a:srgbClr val="FFFFFF"/>
                </a:solidFill>
                <a:latin typeface="Arial"/>
                <a:cs typeface="Arial"/>
              </a:defRPr>
            </a:lvl2pPr>
            <a:lvl3pPr marL="914400" indent="0">
              <a:buNone/>
              <a:defRPr sz="1600">
                <a:solidFill>
                  <a:srgbClr val="FFFFFF"/>
                </a:solidFill>
                <a:latin typeface="Arial"/>
                <a:cs typeface="Arial"/>
              </a:defRPr>
            </a:lvl3pPr>
            <a:lvl4pPr marL="1371600" indent="0">
              <a:buNone/>
              <a:defRPr sz="1600">
                <a:solidFill>
                  <a:srgbClr val="FFFFFF"/>
                </a:solidFill>
                <a:latin typeface="Arial"/>
                <a:cs typeface="Arial"/>
              </a:defRPr>
            </a:lvl4pPr>
            <a:lvl5pPr marL="1828800" indent="0">
              <a:buNone/>
              <a:defRPr sz="1600">
                <a:solidFill>
                  <a:srgbClr val="FFFFFF"/>
                </a:solidFill>
                <a:latin typeface="Arial"/>
                <a:cs typeface="Arial"/>
              </a:defRPr>
            </a:lvl5pPr>
          </a:lstStyle>
          <a:p>
            <a:pPr lvl="0"/>
            <a:r>
              <a:rPr lang="en-US" dirty="0"/>
              <a:t>Click to edit Master text styles</a:t>
            </a:r>
          </a:p>
        </p:txBody>
      </p:sp>
      <p:sp>
        <p:nvSpPr>
          <p:cNvPr id="17" name="Text Placeholder 2">
            <a:extLst>
              <a:ext uri="{FF2B5EF4-FFF2-40B4-BE49-F238E27FC236}">
                <a16:creationId xmlns:a16="http://schemas.microsoft.com/office/drawing/2014/main" id="{99C85359-1994-424B-97BF-DD40050370AD}"/>
              </a:ext>
            </a:extLst>
          </p:cNvPr>
          <p:cNvSpPr>
            <a:spLocks noGrp="1"/>
          </p:cNvSpPr>
          <p:nvPr>
            <p:ph type="body" sz="quarter" idx="14" hasCustomPrompt="1"/>
          </p:nvPr>
        </p:nvSpPr>
        <p:spPr>
          <a:xfrm>
            <a:off x="228600" y="1481378"/>
            <a:ext cx="4000500" cy="1550956"/>
          </a:xfrm>
          <a:prstGeom prst="rect">
            <a:avLst/>
          </a:prstGeom>
        </p:spPr>
        <p:txBody>
          <a:bodyPr>
            <a:normAutofit/>
          </a:bodyPr>
          <a:lstStyle>
            <a:lvl1pPr marL="0" indent="0">
              <a:spcBef>
                <a:spcPts val="0"/>
              </a:spcBef>
              <a:buNone/>
              <a:defRPr sz="3600" baseline="0">
                <a:solidFill>
                  <a:schemeClr val="bg1"/>
                </a:solidFill>
                <a:latin typeface="Georgia" charset="0"/>
                <a:ea typeface="Georgia" charset="0"/>
                <a:cs typeface="Georgia" charset="0"/>
              </a:defRPr>
            </a:lvl1pPr>
            <a:lvl2pPr marL="457200" indent="0">
              <a:buNone/>
              <a:defRPr sz="4400">
                <a:solidFill>
                  <a:schemeClr val="bg1"/>
                </a:solidFill>
                <a:latin typeface="Georgia" charset="0"/>
                <a:ea typeface="Georgia" charset="0"/>
                <a:cs typeface="Georgia" charset="0"/>
              </a:defRPr>
            </a:lvl2pPr>
            <a:lvl3pPr marL="914400" indent="0">
              <a:buNone/>
              <a:defRPr sz="4400">
                <a:solidFill>
                  <a:schemeClr val="bg1"/>
                </a:solidFill>
                <a:latin typeface="Georgia" charset="0"/>
                <a:ea typeface="Georgia" charset="0"/>
                <a:cs typeface="Georgia" charset="0"/>
              </a:defRPr>
            </a:lvl3pPr>
            <a:lvl4pPr marL="1371600" indent="0">
              <a:buNone/>
              <a:defRPr sz="4400">
                <a:solidFill>
                  <a:schemeClr val="bg1"/>
                </a:solidFill>
                <a:latin typeface="Georgia" charset="0"/>
                <a:ea typeface="Georgia" charset="0"/>
                <a:cs typeface="Georgia" charset="0"/>
              </a:defRPr>
            </a:lvl4pPr>
            <a:lvl5pPr marL="1828800" indent="0">
              <a:buNone/>
              <a:defRPr sz="4400">
                <a:solidFill>
                  <a:schemeClr val="bg1"/>
                </a:solidFill>
                <a:latin typeface="Georgia" charset="0"/>
                <a:ea typeface="Georgia" charset="0"/>
                <a:cs typeface="Georgia" charset="0"/>
              </a:defRPr>
            </a:lvl5pPr>
          </a:lstStyle>
          <a:p>
            <a:pPr lvl="0"/>
            <a:r>
              <a:rPr lang="en-US" dirty="0"/>
              <a:t>Click to Edit Title</a:t>
            </a:r>
          </a:p>
        </p:txBody>
      </p:sp>
    </p:spTree>
    <p:extLst>
      <p:ext uri="{BB962C8B-B14F-4D97-AF65-F5344CB8AC3E}">
        <p14:creationId xmlns:p14="http://schemas.microsoft.com/office/powerpoint/2010/main" val="3219977774"/>
      </p:ext>
    </p:extLst>
  </p:cSld>
  <p:clrMapOvr>
    <a:masterClrMapping/>
  </p:clrMapOvr>
  <p:extLst mod="1">
    <p:ext uri="{DCECCB84-F9BA-43D5-87BE-67443E8EF086}">
      <p15:sldGuideLst xmlns:p15="http://schemas.microsoft.com/office/powerpoint/2012/main">
        <p15:guide id="1" orient="horz" pos="1621">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1.emf"/><Relationship Id="rId5" Type="http://schemas.openxmlformats.org/officeDocument/2006/relationships/theme" Target="../theme/theme2.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1.emf"/><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8.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D338395-2FF8-5D4C-BC4A-1828371FA75D}"/>
              </a:ext>
            </a:extLst>
          </p:cNvPr>
          <p:cNvSpPr/>
          <p:nvPr userDrawn="1"/>
        </p:nvSpPr>
        <p:spPr>
          <a:xfrm>
            <a:off x="1" y="0"/>
            <a:ext cx="9143999" cy="5148263"/>
          </a:xfrm>
          <a:prstGeom prst="rect">
            <a:avLst/>
          </a:prstGeom>
          <a:gradFill flip="none" rotWithShape="1">
            <a:gsLst>
              <a:gs pos="1000">
                <a:srgbClr val="EA6900"/>
              </a:gs>
              <a:gs pos="58000">
                <a:srgbClr val="EB8000"/>
              </a:gs>
              <a:gs pos="29000">
                <a:srgbClr val="EA7600"/>
              </a:gs>
              <a:gs pos="99000">
                <a:srgbClr val="ED8B00"/>
              </a:gs>
            </a:gsLst>
            <a:lin ang="1944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04DDF60-D846-0849-BE71-3C0D1A090119}"/>
              </a:ext>
            </a:extLst>
          </p:cNvPr>
          <p:cNvSpPr/>
          <p:nvPr userDrawn="1"/>
        </p:nvSpPr>
        <p:spPr>
          <a:xfrm flipV="1">
            <a:off x="1" y="4618237"/>
            <a:ext cx="9143999" cy="53002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10CA9BA1-E18D-5443-B149-434C3C6D590C}"/>
              </a:ext>
            </a:extLst>
          </p:cNvPr>
          <p:cNvPicPr>
            <a:picLocks noChangeAspect="1"/>
          </p:cNvPicPr>
          <p:nvPr userDrawn="1"/>
        </p:nvPicPr>
        <p:blipFill>
          <a:blip r:embed="rId8"/>
          <a:stretch>
            <a:fillRect/>
          </a:stretch>
        </p:blipFill>
        <p:spPr>
          <a:xfrm>
            <a:off x="199031" y="4685870"/>
            <a:ext cx="640080" cy="408278"/>
          </a:xfrm>
          <a:prstGeom prst="rect">
            <a:avLst/>
          </a:prstGeom>
        </p:spPr>
      </p:pic>
      <p:sp>
        <p:nvSpPr>
          <p:cNvPr id="2" name="Title Placeholder 1"/>
          <p:cNvSpPr>
            <a:spLocks noGrp="1"/>
          </p:cNvSpPr>
          <p:nvPr>
            <p:ph type="title"/>
          </p:nvPr>
        </p:nvSpPr>
        <p:spPr>
          <a:xfrm>
            <a:off x="457200" y="206566"/>
            <a:ext cx="82296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1262"/>
            <a:ext cx="8229600" cy="339721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id="{AE730512-4B4C-9A46-9400-6689F52368B9}"/>
              </a:ext>
            </a:extLst>
          </p:cNvPr>
          <p:cNvSpPr>
            <a:spLocks noGrp="1"/>
          </p:cNvSpPr>
          <p:nvPr>
            <p:ph type="dt" sz="half" idx="2"/>
          </p:nvPr>
        </p:nvSpPr>
        <p:spPr>
          <a:xfrm>
            <a:off x="6281056" y="4783252"/>
            <a:ext cx="2133600" cy="273844"/>
          </a:xfrm>
          <a:prstGeom prst="rect">
            <a:avLst/>
          </a:prstGeom>
        </p:spPr>
        <p:txBody>
          <a:bodyPr vert="horz" lIns="91440" tIns="45720" rIns="91440" bIns="45720" rtlCol="0" anchor="ctr"/>
          <a:lstStyle>
            <a:lvl1pPr algn="r">
              <a:defRPr sz="600" kern="600" spc="100">
                <a:solidFill>
                  <a:schemeClr val="tx1"/>
                </a:solidFill>
                <a:latin typeface="Arial Regular"/>
                <a:cs typeface="Arial Regular"/>
              </a:defRPr>
            </a:lvl1pPr>
          </a:lstStyle>
          <a:p>
            <a:fld id="{76C791D8-2D4C-094D-8290-DC5A99EA95DD}" type="datetime4">
              <a:rPr lang="en-US" smtClean="0"/>
              <a:t>March 1, 2019</a:t>
            </a:fld>
            <a:endParaRPr lang="en-US" dirty="0"/>
          </a:p>
        </p:txBody>
      </p:sp>
      <p:sp>
        <p:nvSpPr>
          <p:cNvPr id="8" name="Slide Number Placeholder 5">
            <a:extLst>
              <a:ext uri="{FF2B5EF4-FFF2-40B4-BE49-F238E27FC236}">
                <a16:creationId xmlns:a16="http://schemas.microsoft.com/office/drawing/2014/main" id="{A92E2A24-79ED-A248-842E-9FD84E9BDEAC}"/>
              </a:ext>
            </a:extLst>
          </p:cNvPr>
          <p:cNvSpPr>
            <a:spLocks noGrp="1"/>
          </p:cNvSpPr>
          <p:nvPr>
            <p:ph type="sldNum" sz="quarter" idx="4"/>
          </p:nvPr>
        </p:nvSpPr>
        <p:spPr>
          <a:xfrm>
            <a:off x="8593666" y="4783252"/>
            <a:ext cx="359231" cy="273844"/>
          </a:xfrm>
          <a:prstGeom prst="rect">
            <a:avLst/>
          </a:prstGeom>
        </p:spPr>
        <p:txBody>
          <a:bodyPr vert="horz" lIns="91440" tIns="45720" rIns="91440" bIns="45720" rtlCol="0" anchor="ctr"/>
          <a:lstStyle>
            <a:lvl1pPr algn="r">
              <a:defRPr sz="600">
                <a:solidFill>
                  <a:schemeClr val="tx1"/>
                </a:solidFill>
                <a:latin typeface="Arial Regular"/>
                <a:cs typeface="Arial Regular"/>
              </a:defRPr>
            </a:lvl1pPr>
          </a:lstStyle>
          <a:p>
            <a:fld id="{54637A5F-2DAE-B642-9933-0C0B9D2C0F12}" type="slidenum">
              <a:rPr lang="en-US" smtClean="0"/>
              <a:pPr/>
              <a:t>‹#›</a:t>
            </a:fld>
            <a:endParaRPr lang="en-US" dirty="0"/>
          </a:p>
        </p:txBody>
      </p:sp>
    </p:spTree>
    <p:extLst>
      <p:ext uri="{BB962C8B-B14F-4D97-AF65-F5344CB8AC3E}">
        <p14:creationId xmlns:p14="http://schemas.microsoft.com/office/powerpoint/2010/main" val="1614880678"/>
      </p:ext>
    </p:extLst>
  </p:cSld>
  <p:clrMap bg1="lt1" tx1="dk1" bg2="lt2" tx2="dk2" accent1="accent1" accent2="accent2" accent3="accent3" accent4="accent4" accent5="accent5" accent6="accent6" hlink="hlink" folHlink="folHlink"/>
  <p:sldLayoutIdLst>
    <p:sldLayoutId id="2147483687" r:id="rId1"/>
    <p:sldLayoutId id="2147483685" r:id="rId2"/>
    <p:sldLayoutId id="2147483689" r:id="rId3"/>
    <p:sldLayoutId id="2147483691" r:id="rId4"/>
    <p:sldLayoutId id="2147483688" r:id="rId5"/>
    <p:sldLayoutId id="2147483690" r:id="rId6"/>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1" userDrawn="1">
          <p15:clr>
            <a:srgbClr val="F26B43"/>
          </p15:clr>
        </p15:guide>
        <p15:guide id="2" pos="2880" userDrawn="1">
          <p15:clr>
            <a:srgbClr val="F26B43"/>
          </p15:clr>
        </p15:guide>
        <p15:guide id="3" pos="144" userDrawn="1">
          <p15:clr>
            <a:srgbClr val="F26B43"/>
          </p15:clr>
        </p15:guide>
        <p15:guide id="4" pos="561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5" name="Straight Connector 14"/>
          <p:cNvCxnSpPr/>
          <p:nvPr userDrawn="1"/>
        </p:nvCxnSpPr>
        <p:spPr>
          <a:xfrm flipH="1">
            <a:off x="0" y="4682828"/>
            <a:ext cx="9144000" cy="0"/>
          </a:xfrm>
          <a:prstGeom prst="line">
            <a:avLst/>
          </a:prstGeom>
          <a:ln w="9525" cmpd="sng">
            <a:solidFill>
              <a:srgbClr val="C7C1B9"/>
            </a:solidFill>
          </a:ln>
          <a:effectLst/>
        </p:spPr>
        <p:style>
          <a:lnRef idx="2">
            <a:schemeClr val="accent1"/>
          </a:lnRef>
          <a:fillRef idx="0">
            <a:schemeClr val="accent1"/>
          </a:fillRef>
          <a:effectRef idx="1">
            <a:schemeClr val="accent1"/>
          </a:effectRef>
          <a:fontRef idx="minor">
            <a:schemeClr val="tx1"/>
          </a:fontRef>
        </p:style>
      </p:cxnSp>
      <p:sp>
        <p:nvSpPr>
          <p:cNvPr id="10" name="Date Placeholder 3">
            <a:extLst>
              <a:ext uri="{FF2B5EF4-FFF2-40B4-BE49-F238E27FC236}">
                <a16:creationId xmlns:a16="http://schemas.microsoft.com/office/drawing/2014/main" id="{65FA3CE4-2197-854C-A179-1DF909E3F5F1}"/>
              </a:ext>
            </a:extLst>
          </p:cNvPr>
          <p:cNvSpPr>
            <a:spLocks noGrp="1"/>
          </p:cNvSpPr>
          <p:nvPr>
            <p:ph type="dt" sz="half" idx="2"/>
          </p:nvPr>
        </p:nvSpPr>
        <p:spPr>
          <a:xfrm>
            <a:off x="6281056" y="4783252"/>
            <a:ext cx="2133600" cy="273844"/>
          </a:xfrm>
          <a:prstGeom prst="rect">
            <a:avLst/>
          </a:prstGeom>
        </p:spPr>
        <p:txBody>
          <a:bodyPr vert="horz" lIns="0" tIns="0" rIns="0" bIns="0" rtlCol="0" anchor="ctr"/>
          <a:lstStyle>
            <a:lvl1pPr algn="r">
              <a:defRPr sz="600" kern="600" spc="100">
                <a:solidFill>
                  <a:schemeClr val="tx1"/>
                </a:solidFill>
                <a:latin typeface="Arial Regular"/>
                <a:cs typeface="Arial Regular"/>
              </a:defRPr>
            </a:lvl1pPr>
          </a:lstStyle>
          <a:p>
            <a:fld id="{9C2C339E-6A0B-7F44-AEF4-5C4B14E20D55}" type="datetime4">
              <a:rPr lang="en-US" smtClean="0"/>
              <a:t>March 1, 2019</a:t>
            </a:fld>
            <a:endParaRPr lang="en-US" dirty="0"/>
          </a:p>
        </p:txBody>
      </p:sp>
      <p:sp>
        <p:nvSpPr>
          <p:cNvPr id="11" name="Slide Number Placeholder 5">
            <a:extLst>
              <a:ext uri="{FF2B5EF4-FFF2-40B4-BE49-F238E27FC236}">
                <a16:creationId xmlns:a16="http://schemas.microsoft.com/office/drawing/2014/main" id="{FFFEC677-B889-0A49-9DE7-ED2A5B3EE729}"/>
              </a:ext>
            </a:extLst>
          </p:cNvPr>
          <p:cNvSpPr>
            <a:spLocks noGrp="1"/>
          </p:cNvSpPr>
          <p:nvPr>
            <p:ph type="sldNum" sz="quarter" idx="4"/>
          </p:nvPr>
        </p:nvSpPr>
        <p:spPr>
          <a:xfrm>
            <a:off x="8593667" y="4783252"/>
            <a:ext cx="321734" cy="273844"/>
          </a:xfrm>
          <a:prstGeom prst="rect">
            <a:avLst/>
          </a:prstGeom>
        </p:spPr>
        <p:txBody>
          <a:bodyPr vert="horz" lIns="0" tIns="0" rIns="0" bIns="0" rtlCol="0" anchor="ctr"/>
          <a:lstStyle>
            <a:lvl1pPr algn="r">
              <a:defRPr sz="600">
                <a:solidFill>
                  <a:schemeClr val="tx1"/>
                </a:solidFill>
                <a:latin typeface="Arial Regular"/>
                <a:cs typeface="Arial Regular"/>
              </a:defRPr>
            </a:lvl1pPr>
          </a:lstStyle>
          <a:p>
            <a:fld id="{54637A5F-2DAE-B642-9933-0C0B9D2C0F12}" type="slidenum">
              <a:rPr lang="en-US" smtClean="0"/>
              <a:pPr/>
              <a:t>‹#›</a:t>
            </a:fld>
            <a:endParaRPr lang="en-US" dirty="0"/>
          </a:p>
        </p:txBody>
      </p:sp>
      <p:sp>
        <p:nvSpPr>
          <p:cNvPr id="7" name="Rectangle 6">
            <a:extLst>
              <a:ext uri="{FF2B5EF4-FFF2-40B4-BE49-F238E27FC236}">
                <a16:creationId xmlns:a16="http://schemas.microsoft.com/office/drawing/2014/main" id="{B9F89335-7951-154F-9D7F-2D88714CDE66}"/>
              </a:ext>
            </a:extLst>
          </p:cNvPr>
          <p:cNvSpPr/>
          <p:nvPr userDrawn="1"/>
        </p:nvSpPr>
        <p:spPr>
          <a:xfrm>
            <a:off x="1" y="1"/>
            <a:ext cx="9143999" cy="175380"/>
          </a:xfrm>
          <a:prstGeom prst="rect">
            <a:avLst/>
          </a:prstGeom>
          <a:gradFill flip="none" rotWithShape="1">
            <a:gsLst>
              <a:gs pos="40000">
                <a:srgbClr val="EB7F00"/>
              </a:gs>
              <a:gs pos="1000">
                <a:srgbClr val="EA7600"/>
              </a:gs>
              <a:gs pos="99000">
                <a:schemeClr val="accent1"/>
              </a:gs>
            </a:gsLst>
            <a:lin ang="1944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27438C78-A27A-394A-ADF9-5BFD13045590}"/>
              </a:ext>
            </a:extLst>
          </p:cNvPr>
          <p:cNvPicPr>
            <a:picLocks noChangeAspect="1"/>
          </p:cNvPicPr>
          <p:nvPr userDrawn="1"/>
        </p:nvPicPr>
        <p:blipFill>
          <a:blip r:embed="rId6"/>
          <a:stretch>
            <a:fillRect/>
          </a:stretch>
        </p:blipFill>
        <p:spPr>
          <a:xfrm>
            <a:off x="221357" y="4756630"/>
            <a:ext cx="466344" cy="297460"/>
          </a:xfrm>
          <a:prstGeom prst="rect">
            <a:avLst/>
          </a:prstGeom>
        </p:spPr>
      </p:pic>
    </p:spTree>
    <p:extLst>
      <p:ext uri="{BB962C8B-B14F-4D97-AF65-F5344CB8AC3E}">
        <p14:creationId xmlns:p14="http://schemas.microsoft.com/office/powerpoint/2010/main" val="1875439550"/>
      </p:ext>
    </p:extLst>
  </p:cSld>
  <p:clrMap bg1="lt1" tx1="dk1" bg2="lt2" tx2="dk2" accent1="accent1" accent2="accent2" accent3="accent3" accent4="accent4" accent5="accent5" accent6="accent6" hlink="hlink" folHlink="folHlink"/>
  <p:sldLayoutIdLst>
    <p:sldLayoutId id="2147483704" r:id="rId1"/>
    <p:sldLayoutId id="2147483695" r:id="rId2"/>
    <p:sldLayoutId id="2147483705" r:id="rId3"/>
    <p:sldLayoutId id="2147483697" r:id="rId4"/>
  </p:sldLayoutIdLst>
  <p:hf hdr="0" dt="0"/>
  <p:txStyles>
    <p:titleStyle>
      <a:lvl1pPr algn="l" defTabSz="914400" rtl="0" eaLnBrk="1" latinLnBrk="0" hangingPunct="1">
        <a:spcBef>
          <a:spcPct val="0"/>
        </a:spcBef>
        <a:buNone/>
        <a:defRPr sz="3600" kern="1200">
          <a:solidFill>
            <a:srgbClr val="ED8B00"/>
          </a:solidFill>
          <a:latin typeface="Georgia" charset="0"/>
          <a:ea typeface="Georgia" charset="0"/>
          <a:cs typeface="Georgia"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75787B"/>
          </a:solidFill>
          <a:latin typeface="Arial" charset="0"/>
          <a:ea typeface="Arial" charset="0"/>
          <a:cs typeface="Arial" charset="0"/>
        </a:defRPr>
      </a:lvl1pPr>
      <a:lvl2pPr marL="742950" indent="-285750" algn="l" defTabSz="914400" rtl="0" eaLnBrk="1" latinLnBrk="0" hangingPunct="1">
        <a:spcBef>
          <a:spcPct val="20000"/>
        </a:spcBef>
        <a:buFont typeface="Arial" pitchFamily="34" charset="0"/>
        <a:buChar char="–"/>
        <a:defRPr sz="2800" kern="1200">
          <a:solidFill>
            <a:srgbClr val="75787B"/>
          </a:solidFill>
          <a:latin typeface="Arial" charset="0"/>
          <a:ea typeface="Arial" charset="0"/>
          <a:cs typeface="Arial" charset="0"/>
        </a:defRPr>
      </a:lvl2pPr>
      <a:lvl3pPr marL="1143000" indent="-228600" algn="l" defTabSz="914400" rtl="0" eaLnBrk="1" latinLnBrk="0" hangingPunct="1">
        <a:spcBef>
          <a:spcPct val="20000"/>
        </a:spcBef>
        <a:buFont typeface="Arial" pitchFamily="34" charset="0"/>
        <a:buChar char="•"/>
        <a:defRPr sz="2400" kern="1200">
          <a:solidFill>
            <a:srgbClr val="75787B"/>
          </a:solidFill>
          <a:latin typeface="Arial" charset="0"/>
          <a:ea typeface="Arial" charset="0"/>
          <a:cs typeface="Arial" charset="0"/>
        </a:defRPr>
      </a:lvl3pPr>
      <a:lvl4pPr marL="1600200" indent="-228600" algn="l" defTabSz="914400" rtl="0" eaLnBrk="1" latinLnBrk="0" hangingPunct="1">
        <a:spcBef>
          <a:spcPct val="20000"/>
        </a:spcBef>
        <a:buFont typeface="AppleSymbols" charset="0"/>
        <a:buChar char="⎼"/>
        <a:defRPr sz="2000" kern="1200">
          <a:solidFill>
            <a:srgbClr val="75787B"/>
          </a:solidFill>
          <a:latin typeface="Arial" charset="0"/>
          <a:ea typeface="Arial" charset="0"/>
          <a:cs typeface="Arial" charset="0"/>
        </a:defRPr>
      </a:lvl4pPr>
      <a:lvl5pPr marL="2057400" indent="-228600" algn="l" defTabSz="914400" rtl="0" eaLnBrk="1" latinLnBrk="0" hangingPunct="1">
        <a:spcBef>
          <a:spcPct val="20000"/>
        </a:spcBef>
        <a:buFont typeface="HiraMinProN-W3" charset="-128"/>
        <a:buChar char="・"/>
        <a:defRPr sz="2000" kern="1200">
          <a:solidFill>
            <a:srgbClr val="75787B"/>
          </a:solidFill>
          <a:latin typeface="Arial" charset="0"/>
          <a:ea typeface="Arial" charset="0"/>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1" userDrawn="1">
          <p15:clr>
            <a:srgbClr val="F26B43"/>
          </p15:clr>
        </p15:guide>
        <p15:guide id="5" pos="288" userDrawn="1">
          <p15:clr>
            <a:srgbClr val="F26B43"/>
          </p15:clr>
        </p15:guide>
        <p15:guide id="6" pos="144" userDrawn="1">
          <p15:clr>
            <a:srgbClr val="F26B43"/>
          </p15:clr>
        </p15:guide>
        <p15:guide id="7" pos="5616" userDrawn="1">
          <p15:clr>
            <a:srgbClr val="F26B43"/>
          </p15:clr>
        </p15:guide>
        <p15:guide id="8" pos="5472" userDrawn="1">
          <p15:clr>
            <a:srgbClr val="F26B43"/>
          </p15:clr>
        </p15:guide>
        <p15:guide id="9" orient="horz" pos="183" userDrawn="1">
          <p15:clr>
            <a:srgbClr val="F26B43"/>
          </p15:clr>
        </p15:guide>
        <p15:guide id="10" orient="horz" pos="614" userDrawn="1">
          <p15:clr>
            <a:srgbClr val="F26B43"/>
          </p15:clr>
        </p15:guide>
        <p15:guide id="11" orient="horz" pos="758" userDrawn="1">
          <p15:clr>
            <a:srgbClr val="F26B43"/>
          </p15:clr>
        </p15:guide>
        <p15:guide id="12" pos="1152" userDrawn="1">
          <p15:clr>
            <a:srgbClr val="F26B43"/>
          </p15:clr>
        </p15:guide>
        <p15:guide id="13" pos="2016" userDrawn="1">
          <p15:clr>
            <a:srgbClr val="F26B43"/>
          </p15:clr>
        </p15:guide>
        <p15:guide id="14" pos="2880" userDrawn="1">
          <p15:clr>
            <a:srgbClr val="F26B43"/>
          </p15:clr>
        </p15:guide>
        <p15:guide id="16" pos="3744" userDrawn="1">
          <p15:clr>
            <a:srgbClr val="F26B43"/>
          </p15:clr>
        </p15:guide>
        <p15:guide id="17" pos="4608" userDrawn="1">
          <p15:clr>
            <a:srgbClr val="F26B43"/>
          </p15:clr>
        </p15:guide>
        <p15:guide id="19" orient="horz" pos="2946" userDrawn="1">
          <p15:clr>
            <a:srgbClr val="F26B43"/>
          </p15:clr>
        </p15:guide>
        <p15:guide id="20" orient="horz" pos="2798" userDrawn="1">
          <p15:clr>
            <a:srgbClr val="F26B43"/>
          </p15:clr>
        </p15:guide>
        <p15:guide id="21" orient="horz" pos="1190" userDrawn="1">
          <p15:clr>
            <a:srgbClr val="F26B43"/>
          </p15:clr>
        </p15:guide>
        <p15:guide id="22" orient="horz" pos="133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599" y="175381"/>
            <a:ext cx="8686800" cy="88883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3325"/>
            <a:ext cx="8458198" cy="3200400"/>
          </a:xfrm>
          <a:prstGeom prst="rect">
            <a:avLst/>
          </a:prstGeom>
        </p:spPr>
        <p:txBody>
          <a:bodyPr vert="horz" lIns="91440" tIns="45720" rIns="91440" bIns="45720" rtlCol="0" anchor="ctr">
            <a:norm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5" name="Straight Connector 14"/>
          <p:cNvCxnSpPr/>
          <p:nvPr userDrawn="1"/>
        </p:nvCxnSpPr>
        <p:spPr>
          <a:xfrm flipH="1">
            <a:off x="0" y="4682828"/>
            <a:ext cx="9144000" cy="0"/>
          </a:xfrm>
          <a:prstGeom prst="line">
            <a:avLst/>
          </a:prstGeom>
          <a:ln w="9525" cmpd="sng">
            <a:solidFill>
              <a:srgbClr val="C7C1B9"/>
            </a:solidFill>
          </a:ln>
          <a:effectLst/>
        </p:spPr>
        <p:style>
          <a:lnRef idx="2">
            <a:schemeClr val="accent1"/>
          </a:lnRef>
          <a:fillRef idx="0">
            <a:schemeClr val="accent1"/>
          </a:fillRef>
          <a:effectRef idx="1">
            <a:schemeClr val="accent1"/>
          </a:effectRef>
          <a:fontRef idx="minor">
            <a:schemeClr val="tx1"/>
          </a:fontRef>
        </p:style>
      </p:cxnSp>
      <p:sp>
        <p:nvSpPr>
          <p:cNvPr id="8" name="Date Placeholder 3">
            <a:extLst>
              <a:ext uri="{FF2B5EF4-FFF2-40B4-BE49-F238E27FC236}">
                <a16:creationId xmlns:a16="http://schemas.microsoft.com/office/drawing/2014/main" id="{ED589F9E-583A-4243-A898-7FD1ADFD6CCF}"/>
              </a:ext>
            </a:extLst>
          </p:cNvPr>
          <p:cNvSpPr>
            <a:spLocks noGrp="1"/>
          </p:cNvSpPr>
          <p:nvPr>
            <p:ph type="dt" sz="half" idx="2"/>
          </p:nvPr>
        </p:nvSpPr>
        <p:spPr>
          <a:xfrm>
            <a:off x="6281056" y="4783252"/>
            <a:ext cx="2133600" cy="273844"/>
          </a:xfrm>
          <a:prstGeom prst="rect">
            <a:avLst/>
          </a:prstGeom>
        </p:spPr>
        <p:txBody>
          <a:bodyPr vert="horz" lIns="0" tIns="0" rIns="0" bIns="0" rtlCol="0" anchor="ctr"/>
          <a:lstStyle>
            <a:lvl1pPr algn="r">
              <a:defRPr sz="600" kern="600" spc="100">
                <a:solidFill>
                  <a:schemeClr val="tx1"/>
                </a:solidFill>
                <a:latin typeface="Arial Regular"/>
                <a:cs typeface="Arial Regular"/>
              </a:defRPr>
            </a:lvl1pPr>
          </a:lstStyle>
          <a:p>
            <a:fld id="{9C2C339E-6A0B-7F44-AEF4-5C4B14E20D55}" type="datetime4">
              <a:rPr lang="en-US" smtClean="0"/>
              <a:t>March 1, 2019</a:t>
            </a:fld>
            <a:endParaRPr lang="en-US" dirty="0"/>
          </a:p>
        </p:txBody>
      </p:sp>
      <p:sp>
        <p:nvSpPr>
          <p:cNvPr id="9" name="Slide Number Placeholder 5">
            <a:extLst>
              <a:ext uri="{FF2B5EF4-FFF2-40B4-BE49-F238E27FC236}">
                <a16:creationId xmlns:a16="http://schemas.microsoft.com/office/drawing/2014/main" id="{2AF61C77-5122-2B4C-A713-183A8155AC02}"/>
              </a:ext>
            </a:extLst>
          </p:cNvPr>
          <p:cNvSpPr>
            <a:spLocks noGrp="1"/>
          </p:cNvSpPr>
          <p:nvPr>
            <p:ph type="sldNum" sz="quarter" idx="4"/>
          </p:nvPr>
        </p:nvSpPr>
        <p:spPr>
          <a:xfrm>
            <a:off x="8593667" y="4783252"/>
            <a:ext cx="321734" cy="273844"/>
          </a:xfrm>
          <a:prstGeom prst="rect">
            <a:avLst/>
          </a:prstGeom>
        </p:spPr>
        <p:txBody>
          <a:bodyPr vert="horz" lIns="0" tIns="0" rIns="0" bIns="0" rtlCol="0" anchor="ctr"/>
          <a:lstStyle>
            <a:lvl1pPr algn="r">
              <a:defRPr sz="600">
                <a:solidFill>
                  <a:schemeClr val="tx1"/>
                </a:solidFill>
                <a:latin typeface="Arial Regular"/>
                <a:cs typeface="Arial Regular"/>
              </a:defRPr>
            </a:lvl1pPr>
          </a:lstStyle>
          <a:p>
            <a:fld id="{54637A5F-2DAE-B642-9933-0C0B9D2C0F12}" type="slidenum">
              <a:rPr lang="en-US" smtClean="0"/>
              <a:pPr/>
              <a:t>‹#›</a:t>
            </a:fld>
            <a:endParaRPr lang="en-US" dirty="0"/>
          </a:p>
        </p:txBody>
      </p:sp>
      <p:pic>
        <p:nvPicPr>
          <p:cNvPr id="11" name="Picture 10">
            <a:extLst>
              <a:ext uri="{FF2B5EF4-FFF2-40B4-BE49-F238E27FC236}">
                <a16:creationId xmlns:a16="http://schemas.microsoft.com/office/drawing/2014/main" id="{5D91EC6F-4AE2-1C40-909D-1016DBE1312A}"/>
              </a:ext>
            </a:extLst>
          </p:cNvPr>
          <p:cNvPicPr>
            <a:picLocks noChangeAspect="1"/>
          </p:cNvPicPr>
          <p:nvPr userDrawn="1"/>
        </p:nvPicPr>
        <p:blipFill>
          <a:blip r:embed="rId13"/>
          <a:stretch>
            <a:fillRect/>
          </a:stretch>
        </p:blipFill>
        <p:spPr>
          <a:xfrm>
            <a:off x="221357" y="4756630"/>
            <a:ext cx="466344" cy="297460"/>
          </a:xfrm>
          <a:prstGeom prst="rect">
            <a:avLst/>
          </a:prstGeom>
        </p:spPr>
      </p:pic>
    </p:spTree>
    <p:extLst>
      <p:ext uri="{BB962C8B-B14F-4D97-AF65-F5344CB8AC3E}">
        <p14:creationId xmlns:p14="http://schemas.microsoft.com/office/powerpoint/2010/main" val="2557711237"/>
      </p:ext>
    </p:extLst>
  </p:cSld>
  <p:clrMap bg1="lt1" tx1="dk1" bg2="lt2" tx2="dk2" accent1="accent1" accent2="accent2" accent3="accent3" accent4="accent4" accent5="accent5" accent6="accent6" hlink="hlink" folHlink="folHlink"/>
  <p:sldLayoutIdLst>
    <p:sldLayoutId id="2147483673" r:id="rId1"/>
    <p:sldLayoutId id="2147483676" r:id="rId2"/>
    <p:sldLayoutId id="2147483677" r:id="rId3"/>
    <p:sldLayoutId id="2147483698" r:id="rId4"/>
    <p:sldLayoutId id="2147483692" r:id="rId5"/>
    <p:sldLayoutId id="2147483681" r:id="rId6"/>
    <p:sldLayoutId id="2147483693" r:id="rId7"/>
    <p:sldLayoutId id="2147483706" r:id="rId8"/>
    <p:sldLayoutId id="2147483682" r:id="rId9"/>
    <p:sldLayoutId id="2147483703" r:id="rId10"/>
    <p:sldLayoutId id="2147483683" r:id="rId11"/>
  </p:sldLayoutIdLst>
  <p:hf hdr="0" dt="0"/>
  <p:txStyles>
    <p:titleStyle>
      <a:lvl1pPr algn="l" defTabSz="914400" rtl="0" eaLnBrk="1" latinLnBrk="0" hangingPunct="1">
        <a:spcBef>
          <a:spcPct val="0"/>
        </a:spcBef>
        <a:buNone/>
        <a:defRPr sz="3200" kern="1200">
          <a:solidFill>
            <a:srgbClr val="ED8B00"/>
          </a:solidFill>
          <a:latin typeface="Georgia" charset="0"/>
          <a:ea typeface="Georgia" charset="0"/>
          <a:cs typeface="Georgia" charset="0"/>
        </a:defRPr>
      </a:lvl1pPr>
    </p:titleStyle>
    <p:bodyStyle>
      <a:lvl1pPr marL="342900" indent="-342900" algn="l" defTabSz="914400" rtl="0" eaLnBrk="1" latinLnBrk="0" hangingPunct="1">
        <a:spcBef>
          <a:spcPct val="20000"/>
        </a:spcBef>
        <a:buSzPct val="100000"/>
        <a:buFontTx/>
        <a:buBlip>
          <a:blip r:embed="rId14"/>
        </a:buBlip>
        <a:defRPr sz="3000" kern="1200">
          <a:solidFill>
            <a:schemeClr val="tx1">
              <a:lumMod val="75000"/>
            </a:schemeClr>
          </a:solidFill>
          <a:latin typeface="Arial" charset="0"/>
          <a:ea typeface="Arial" charset="0"/>
          <a:cs typeface="Arial" charset="0"/>
        </a:defRPr>
      </a:lvl1pPr>
      <a:lvl2pPr marL="742950" indent="-285750" algn="l" defTabSz="914400" rtl="0" eaLnBrk="1" latinLnBrk="0" hangingPunct="1">
        <a:spcBef>
          <a:spcPct val="20000"/>
        </a:spcBef>
        <a:buFont typeface="Arial" pitchFamily="34" charset="0"/>
        <a:buChar char="–"/>
        <a:defRPr sz="2600" kern="1200">
          <a:solidFill>
            <a:schemeClr val="tx1">
              <a:lumMod val="75000"/>
            </a:schemeClr>
          </a:solidFill>
          <a:latin typeface="Arial" charset="0"/>
          <a:ea typeface="Arial" charset="0"/>
          <a:cs typeface="Arial" charset="0"/>
        </a:defRPr>
      </a:lvl2pPr>
      <a:lvl3pPr marL="1143000" indent="-228600" algn="l" defTabSz="914400" rtl="0" eaLnBrk="1" latinLnBrk="0" hangingPunct="1">
        <a:spcBef>
          <a:spcPct val="20000"/>
        </a:spcBef>
        <a:buFont typeface="Arial" pitchFamily="34" charset="0"/>
        <a:buChar char="•"/>
        <a:defRPr sz="2000" kern="1200">
          <a:solidFill>
            <a:schemeClr val="tx1">
              <a:lumMod val="75000"/>
            </a:schemeClr>
          </a:solidFill>
          <a:latin typeface="Arial" charset="0"/>
          <a:ea typeface="Arial" charset="0"/>
          <a:cs typeface="Arial" charset="0"/>
        </a:defRPr>
      </a:lvl3pPr>
      <a:lvl4pPr marL="1600200" indent="-228600" algn="l" defTabSz="914400" rtl="0" eaLnBrk="1" latinLnBrk="0" hangingPunct="1">
        <a:spcBef>
          <a:spcPct val="20000"/>
        </a:spcBef>
        <a:buFont typeface="AppleSymbols" charset="0"/>
        <a:buChar char="⎼"/>
        <a:defRPr sz="2000" kern="1200">
          <a:solidFill>
            <a:schemeClr val="tx1">
              <a:lumMod val="75000"/>
            </a:schemeClr>
          </a:solidFill>
          <a:latin typeface="Arial" charset="0"/>
          <a:ea typeface="Arial" charset="0"/>
          <a:cs typeface="Arial" charset="0"/>
        </a:defRPr>
      </a:lvl4pPr>
      <a:lvl5pPr marL="2057400" indent="-228600" algn="l" defTabSz="914400" rtl="0" eaLnBrk="1" latinLnBrk="0" hangingPunct="1">
        <a:spcBef>
          <a:spcPct val="20000"/>
        </a:spcBef>
        <a:buFont typeface="HiraMinProN-W3" charset="-128"/>
        <a:buChar char="・"/>
        <a:defRPr sz="2000" kern="1200">
          <a:solidFill>
            <a:schemeClr val="tx1">
              <a:lumMod val="75000"/>
            </a:schemeClr>
          </a:solidFill>
          <a:latin typeface="Arial" charset="0"/>
          <a:ea typeface="Arial" charset="0"/>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pos="144" userDrawn="1">
          <p15:clr>
            <a:srgbClr val="F26B43"/>
          </p15:clr>
        </p15:guide>
        <p15:guide id="4" pos="5616" userDrawn="1">
          <p15:clr>
            <a:srgbClr val="F26B43"/>
          </p15:clr>
        </p15:guide>
        <p15:guide id="6" pos="5472" userDrawn="1">
          <p15:clr>
            <a:srgbClr val="F26B43"/>
          </p15:clr>
        </p15:guide>
        <p15:guide id="7" orient="horz" pos="182" userDrawn="1">
          <p15:clr>
            <a:srgbClr val="F26B43"/>
          </p15:clr>
        </p15:guide>
        <p15:guide id="8" orient="horz" pos="614" userDrawn="1">
          <p15:clr>
            <a:srgbClr val="F26B43"/>
          </p15:clr>
        </p15:guide>
        <p15:guide id="9" orient="horz" pos="758" userDrawn="1">
          <p15:clr>
            <a:srgbClr val="F26B43"/>
          </p15:clr>
        </p15:guide>
        <p15:guide id="10" pos="288" userDrawn="1">
          <p15:clr>
            <a:srgbClr val="F26B43"/>
          </p15:clr>
        </p15:guide>
        <p15:guide id="11" pos="1152" userDrawn="1">
          <p15:clr>
            <a:srgbClr val="F26B43"/>
          </p15:clr>
        </p15:guide>
        <p15:guide id="12" pos="2880" userDrawn="1">
          <p15:clr>
            <a:srgbClr val="F26B43"/>
          </p15:clr>
        </p15:guide>
        <p15:guide id="13" pos="3744" userDrawn="1">
          <p15:clr>
            <a:srgbClr val="F26B43"/>
          </p15:clr>
        </p15:guide>
        <p15:guide id="14" pos="4608" userDrawn="1">
          <p15:clr>
            <a:srgbClr val="F26B43"/>
          </p15:clr>
        </p15:guide>
        <p15:guide id="15" pos="2016" userDrawn="1">
          <p15:clr>
            <a:srgbClr val="F26B43"/>
          </p15:clr>
        </p15:guide>
        <p15:guide id="18" orient="horz" pos="2774" userDrawn="1">
          <p15:clr>
            <a:srgbClr val="F26B43"/>
          </p15:clr>
        </p15:guide>
        <p15:guide id="19" orient="horz" pos="1766" userDrawn="1">
          <p15:clr>
            <a:srgbClr val="F26B43"/>
          </p15:clr>
        </p15:guide>
        <p15:guide id="20" orient="horz" pos="1190" userDrawn="1">
          <p15:clr>
            <a:srgbClr val="F26B43"/>
          </p15:clr>
        </p15:guide>
        <p15:guide id="21" orient="horz" pos="1334" userDrawn="1">
          <p15:clr>
            <a:srgbClr val="F26B43"/>
          </p15:clr>
        </p15:guide>
        <p15:guide id="22" orient="horz" pos="162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email@nrchealth.com" TargetMode="External"/><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3.emf"/></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8" Type="http://schemas.openxmlformats.org/officeDocument/2006/relationships/image" Target="../media/image36.emf"/><Relationship Id="rId13" Type="http://schemas.openxmlformats.org/officeDocument/2006/relationships/image" Target="../media/image40.emf"/><Relationship Id="rId18" Type="http://schemas.openxmlformats.org/officeDocument/2006/relationships/image" Target="../media/image45.emf"/><Relationship Id="rId26" Type="http://schemas.openxmlformats.org/officeDocument/2006/relationships/image" Target="../media/image53.emf"/><Relationship Id="rId3" Type="http://schemas.openxmlformats.org/officeDocument/2006/relationships/image" Target="../media/image32.emf"/><Relationship Id="rId21" Type="http://schemas.openxmlformats.org/officeDocument/2006/relationships/image" Target="../media/image48.emf"/><Relationship Id="rId7" Type="http://schemas.openxmlformats.org/officeDocument/2006/relationships/image" Target="../media/image17.emf"/><Relationship Id="rId12" Type="http://schemas.openxmlformats.org/officeDocument/2006/relationships/image" Target="../media/image39.emf"/><Relationship Id="rId17" Type="http://schemas.openxmlformats.org/officeDocument/2006/relationships/image" Target="../media/image44.emf"/><Relationship Id="rId25" Type="http://schemas.openxmlformats.org/officeDocument/2006/relationships/image" Target="../media/image52.emf"/><Relationship Id="rId2" Type="http://schemas.openxmlformats.org/officeDocument/2006/relationships/image" Target="../media/image31.emf"/><Relationship Id="rId16" Type="http://schemas.openxmlformats.org/officeDocument/2006/relationships/image" Target="../media/image43.emf"/><Relationship Id="rId20" Type="http://schemas.openxmlformats.org/officeDocument/2006/relationships/image" Target="../media/image47.emf"/><Relationship Id="rId29" Type="http://schemas.openxmlformats.org/officeDocument/2006/relationships/image" Target="../media/image56.emf"/><Relationship Id="rId1" Type="http://schemas.openxmlformats.org/officeDocument/2006/relationships/slideLayout" Target="../slideLayouts/slideLayout21.xml"/><Relationship Id="rId6" Type="http://schemas.openxmlformats.org/officeDocument/2006/relationships/image" Target="../media/image35.emf"/><Relationship Id="rId11" Type="http://schemas.openxmlformats.org/officeDocument/2006/relationships/image" Target="../media/image38.emf"/><Relationship Id="rId24" Type="http://schemas.openxmlformats.org/officeDocument/2006/relationships/image" Target="../media/image51.emf"/><Relationship Id="rId5" Type="http://schemas.openxmlformats.org/officeDocument/2006/relationships/image" Target="../media/image34.emf"/><Relationship Id="rId15" Type="http://schemas.openxmlformats.org/officeDocument/2006/relationships/image" Target="../media/image42.emf"/><Relationship Id="rId23" Type="http://schemas.openxmlformats.org/officeDocument/2006/relationships/image" Target="../media/image50.emf"/><Relationship Id="rId28" Type="http://schemas.openxmlformats.org/officeDocument/2006/relationships/image" Target="../media/image55.emf"/><Relationship Id="rId10" Type="http://schemas.openxmlformats.org/officeDocument/2006/relationships/image" Target="../media/image18.emf"/><Relationship Id="rId19" Type="http://schemas.openxmlformats.org/officeDocument/2006/relationships/image" Target="../media/image46.emf"/><Relationship Id="rId31" Type="http://schemas.openxmlformats.org/officeDocument/2006/relationships/image" Target="../media/image58.emf"/><Relationship Id="rId4" Type="http://schemas.openxmlformats.org/officeDocument/2006/relationships/image" Target="../media/image33.emf"/><Relationship Id="rId9" Type="http://schemas.openxmlformats.org/officeDocument/2006/relationships/image" Target="../media/image37.emf"/><Relationship Id="rId14" Type="http://schemas.openxmlformats.org/officeDocument/2006/relationships/image" Target="../media/image41.emf"/><Relationship Id="rId22" Type="http://schemas.openxmlformats.org/officeDocument/2006/relationships/image" Target="../media/image49.emf"/><Relationship Id="rId27" Type="http://schemas.openxmlformats.org/officeDocument/2006/relationships/image" Target="../media/image54.emf"/><Relationship Id="rId30" Type="http://schemas.openxmlformats.org/officeDocument/2006/relationships/image" Target="../media/image57.emf"/></Relationships>
</file>

<file path=ppt/slides/_rels/slide23.xml.rels><?xml version="1.0" encoding="UTF-8" standalone="yes"?>
<Relationships xmlns="http://schemas.openxmlformats.org/package/2006/relationships"><Relationship Id="rId13" Type="http://schemas.openxmlformats.org/officeDocument/2006/relationships/image" Target="../media/image70.emf"/><Relationship Id="rId18" Type="http://schemas.openxmlformats.org/officeDocument/2006/relationships/image" Target="../media/image75.emf"/><Relationship Id="rId26" Type="http://schemas.openxmlformats.org/officeDocument/2006/relationships/image" Target="../media/image83.emf"/><Relationship Id="rId3" Type="http://schemas.openxmlformats.org/officeDocument/2006/relationships/image" Target="../media/image60.emf"/><Relationship Id="rId21" Type="http://schemas.openxmlformats.org/officeDocument/2006/relationships/image" Target="../media/image78.emf"/><Relationship Id="rId7" Type="http://schemas.openxmlformats.org/officeDocument/2006/relationships/image" Target="../media/image64.emf"/><Relationship Id="rId12" Type="http://schemas.openxmlformats.org/officeDocument/2006/relationships/image" Target="../media/image69.emf"/><Relationship Id="rId17" Type="http://schemas.openxmlformats.org/officeDocument/2006/relationships/image" Target="../media/image74.emf"/><Relationship Id="rId25" Type="http://schemas.openxmlformats.org/officeDocument/2006/relationships/image" Target="../media/image82.emf"/><Relationship Id="rId33" Type="http://schemas.openxmlformats.org/officeDocument/2006/relationships/image" Target="../media/image90.emf"/><Relationship Id="rId2" Type="http://schemas.openxmlformats.org/officeDocument/2006/relationships/image" Target="../media/image59.emf"/><Relationship Id="rId16" Type="http://schemas.openxmlformats.org/officeDocument/2006/relationships/image" Target="../media/image73.emf"/><Relationship Id="rId20" Type="http://schemas.openxmlformats.org/officeDocument/2006/relationships/image" Target="../media/image77.emf"/><Relationship Id="rId29" Type="http://schemas.openxmlformats.org/officeDocument/2006/relationships/image" Target="../media/image86.emf"/><Relationship Id="rId1" Type="http://schemas.openxmlformats.org/officeDocument/2006/relationships/slideLayout" Target="../slideLayouts/slideLayout21.xml"/><Relationship Id="rId6" Type="http://schemas.openxmlformats.org/officeDocument/2006/relationships/image" Target="../media/image63.emf"/><Relationship Id="rId11" Type="http://schemas.openxmlformats.org/officeDocument/2006/relationships/image" Target="../media/image68.emf"/><Relationship Id="rId24" Type="http://schemas.openxmlformats.org/officeDocument/2006/relationships/image" Target="../media/image81.emf"/><Relationship Id="rId32" Type="http://schemas.openxmlformats.org/officeDocument/2006/relationships/image" Target="../media/image89.emf"/><Relationship Id="rId5" Type="http://schemas.openxmlformats.org/officeDocument/2006/relationships/image" Target="../media/image62.emf"/><Relationship Id="rId15" Type="http://schemas.openxmlformats.org/officeDocument/2006/relationships/image" Target="../media/image72.emf"/><Relationship Id="rId23" Type="http://schemas.openxmlformats.org/officeDocument/2006/relationships/image" Target="../media/image80.emf"/><Relationship Id="rId28" Type="http://schemas.openxmlformats.org/officeDocument/2006/relationships/image" Target="../media/image85.emf"/><Relationship Id="rId10" Type="http://schemas.openxmlformats.org/officeDocument/2006/relationships/image" Target="../media/image67.emf"/><Relationship Id="rId19" Type="http://schemas.openxmlformats.org/officeDocument/2006/relationships/image" Target="../media/image76.emf"/><Relationship Id="rId31" Type="http://schemas.openxmlformats.org/officeDocument/2006/relationships/image" Target="../media/image88.emf"/><Relationship Id="rId4" Type="http://schemas.openxmlformats.org/officeDocument/2006/relationships/image" Target="../media/image61.emf"/><Relationship Id="rId9" Type="http://schemas.openxmlformats.org/officeDocument/2006/relationships/image" Target="../media/image66.emf"/><Relationship Id="rId14" Type="http://schemas.openxmlformats.org/officeDocument/2006/relationships/image" Target="../media/image71.emf"/><Relationship Id="rId22" Type="http://schemas.openxmlformats.org/officeDocument/2006/relationships/image" Target="../media/image79.emf"/><Relationship Id="rId27" Type="http://schemas.openxmlformats.org/officeDocument/2006/relationships/image" Target="../media/image84.emf"/><Relationship Id="rId30" Type="http://schemas.openxmlformats.org/officeDocument/2006/relationships/image" Target="../media/image87.emf"/><Relationship Id="rId8" Type="http://schemas.openxmlformats.org/officeDocument/2006/relationships/image" Target="../media/image65.emf"/></Relationships>
</file>

<file path=ppt/slides/_rels/slide24.xml.rels><?xml version="1.0" encoding="UTF-8" standalone="yes"?>
<Relationships xmlns="http://schemas.openxmlformats.org/package/2006/relationships"><Relationship Id="rId8" Type="http://schemas.openxmlformats.org/officeDocument/2006/relationships/image" Target="../media/image97.emf"/><Relationship Id="rId13" Type="http://schemas.openxmlformats.org/officeDocument/2006/relationships/image" Target="../media/image102.emf"/><Relationship Id="rId18" Type="http://schemas.openxmlformats.org/officeDocument/2006/relationships/image" Target="../media/image107.emf"/><Relationship Id="rId3" Type="http://schemas.openxmlformats.org/officeDocument/2006/relationships/image" Target="../media/image92.emf"/><Relationship Id="rId7" Type="http://schemas.openxmlformats.org/officeDocument/2006/relationships/image" Target="../media/image96.emf"/><Relationship Id="rId12" Type="http://schemas.openxmlformats.org/officeDocument/2006/relationships/image" Target="../media/image101.emf"/><Relationship Id="rId17" Type="http://schemas.openxmlformats.org/officeDocument/2006/relationships/image" Target="../media/image106.emf"/><Relationship Id="rId2" Type="http://schemas.openxmlformats.org/officeDocument/2006/relationships/image" Target="../media/image91.emf"/><Relationship Id="rId16" Type="http://schemas.openxmlformats.org/officeDocument/2006/relationships/image" Target="../media/image105.emf"/><Relationship Id="rId1" Type="http://schemas.openxmlformats.org/officeDocument/2006/relationships/slideLayout" Target="../slideLayouts/slideLayout21.xml"/><Relationship Id="rId6" Type="http://schemas.openxmlformats.org/officeDocument/2006/relationships/image" Target="../media/image95.emf"/><Relationship Id="rId11" Type="http://schemas.openxmlformats.org/officeDocument/2006/relationships/image" Target="../media/image100.emf"/><Relationship Id="rId5" Type="http://schemas.openxmlformats.org/officeDocument/2006/relationships/image" Target="../media/image94.emf"/><Relationship Id="rId15" Type="http://schemas.openxmlformats.org/officeDocument/2006/relationships/image" Target="../media/image104.emf"/><Relationship Id="rId10" Type="http://schemas.openxmlformats.org/officeDocument/2006/relationships/image" Target="../media/image99.emf"/><Relationship Id="rId19" Type="http://schemas.openxmlformats.org/officeDocument/2006/relationships/image" Target="../media/image108.emf"/><Relationship Id="rId4" Type="http://schemas.openxmlformats.org/officeDocument/2006/relationships/image" Target="../media/image93.emf"/><Relationship Id="rId9" Type="http://schemas.openxmlformats.org/officeDocument/2006/relationships/image" Target="../media/image98.emf"/><Relationship Id="rId14" Type="http://schemas.openxmlformats.org/officeDocument/2006/relationships/image" Target="../media/image103.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3.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13.xml"/><Relationship Id="rId5" Type="http://schemas.openxmlformats.org/officeDocument/2006/relationships/image" Target="../media/image19.emf"/><Relationship Id="rId4" Type="http://schemas.openxmlformats.org/officeDocument/2006/relationships/image" Target="../media/image18.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803121-4DED-7C42-9E99-49245E5C9545}"/>
              </a:ext>
            </a:extLst>
          </p:cNvPr>
          <p:cNvSpPr>
            <a:spLocks noGrp="1"/>
          </p:cNvSpPr>
          <p:nvPr>
            <p:ph type="body" sz="quarter" idx="11"/>
          </p:nvPr>
        </p:nvSpPr>
        <p:spPr/>
        <p:txBody>
          <a:bodyPr/>
          <a:lstStyle/>
          <a:p>
            <a:endParaRPr lang="en-US"/>
          </a:p>
        </p:txBody>
      </p:sp>
      <p:sp>
        <p:nvSpPr>
          <p:cNvPr id="3" name="Subtitle 2">
            <a:extLst>
              <a:ext uri="{FF2B5EF4-FFF2-40B4-BE49-F238E27FC236}">
                <a16:creationId xmlns:a16="http://schemas.microsoft.com/office/drawing/2014/main" id="{4AC00FB6-8DC3-C244-8731-253FAC540F44}"/>
              </a:ext>
            </a:extLst>
          </p:cNvPr>
          <p:cNvSpPr>
            <a:spLocks noGrp="1"/>
          </p:cNvSpPr>
          <p:nvPr>
            <p:ph type="subTitle" idx="1"/>
          </p:nvPr>
        </p:nvSpPr>
        <p:spPr/>
        <p:txBody>
          <a:bodyPr/>
          <a:lstStyle/>
          <a:p>
            <a:r>
              <a:rPr lang="en-US"/>
              <a:t>Subtitle</a:t>
            </a:r>
          </a:p>
        </p:txBody>
      </p:sp>
      <p:sp>
        <p:nvSpPr>
          <p:cNvPr id="4" name="Text Placeholder 3">
            <a:extLst>
              <a:ext uri="{FF2B5EF4-FFF2-40B4-BE49-F238E27FC236}">
                <a16:creationId xmlns:a16="http://schemas.microsoft.com/office/drawing/2014/main" id="{2CBC86AE-D57E-4F46-B74E-6A77247A55B7}"/>
              </a:ext>
            </a:extLst>
          </p:cNvPr>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2679908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8593667" y="4783252"/>
            <a:ext cx="321734" cy="273844"/>
          </a:xfrm>
          <a:prstGeom prst="rect">
            <a:avLst/>
          </a:prstGeom>
        </p:spPr>
        <p:txBody>
          <a:bodyPr/>
          <a:lstStyle/>
          <a:p>
            <a:fld id="{54637A5F-2DAE-B642-9933-0C0B9D2C0F12}" type="slidenum">
              <a:rPr lang="en-US" smtClean="0"/>
              <a:pPr/>
              <a:t>10</a:t>
            </a:fld>
            <a:endParaRPr lang="en-US" dirty="0"/>
          </a:p>
        </p:txBody>
      </p:sp>
      <p:sp>
        <p:nvSpPr>
          <p:cNvPr id="6" name="Text Placeholder 1"/>
          <p:cNvSpPr>
            <a:spLocks noGrp="1"/>
          </p:cNvSpPr>
          <p:nvPr>
            <p:ph type="body" sz="quarter" idx="4294967295"/>
          </p:nvPr>
        </p:nvSpPr>
        <p:spPr bwMode="auto">
          <a:xfrm>
            <a:off x="171001" y="173736"/>
            <a:ext cx="8686800" cy="914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 anchorCtr="0" compatLnSpc="1">
            <a:prstTxWarp prst="textNoShape">
              <a:avLst/>
            </a:prstTxWarp>
            <a:noAutofit/>
          </a:bodyPr>
          <a:lstStyle/>
          <a:p>
            <a:pPr marL="0" indent="0">
              <a:spcBef>
                <a:spcPct val="0"/>
              </a:spcBef>
              <a:buNone/>
            </a:pPr>
            <a:r>
              <a:rPr lang="en-US" altLang="en-US" sz="2800" dirty="0">
                <a:solidFill>
                  <a:schemeClr val="accent1"/>
                </a:solidFill>
                <a:latin typeface="Georgia" charset="0"/>
                <a:ea typeface="Georgia" charset="0"/>
                <a:cs typeface="Georgia" charset="0"/>
              </a:rPr>
              <a:t>Your NRC Health team</a:t>
            </a:r>
          </a:p>
        </p:txBody>
      </p:sp>
      <p:sp>
        <p:nvSpPr>
          <p:cNvPr id="7" name="Rectangle 6"/>
          <p:cNvSpPr/>
          <p:nvPr/>
        </p:nvSpPr>
        <p:spPr>
          <a:xfrm>
            <a:off x="259490" y="1001101"/>
            <a:ext cx="8667137" cy="307777"/>
          </a:xfrm>
          <a:prstGeom prst="rect">
            <a:avLst/>
          </a:prstGeom>
        </p:spPr>
        <p:txBody>
          <a:bodyPr wrap="square">
            <a:spAutoFit/>
          </a:bodyPr>
          <a:lstStyle/>
          <a:p>
            <a:r>
              <a:rPr lang="en-US" sz="1400" dirty="0">
                <a:solidFill>
                  <a:schemeClr val="tx1">
                    <a:lumMod val="75000"/>
                  </a:schemeClr>
                </a:solidFill>
                <a:latin typeface="Arial" charset="0"/>
                <a:ea typeface="ＭＳ 明朝" charset="-128"/>
                <a:cs typeface="Times New Roman" charset="0"/>
              </a:rPr>
              <a:t>We’re committed to empowering </a:t>
            </a:r>
            <a:r>
              <a:rPr lang="en-US" sz="1400" b="1" dirty="0">
                <a:solidFill>
                  <a:schemeClr val="tx1">
                    <a:lumMod val="75000"/>
                  </a:schemeClr>
                </a:solidFill>
                <a:latin typeface="Arial" charset="0"/>
                <a:ea typeface="ＭＳ 明朝" charset="-128"/>
                <a:cs typeface="Times New Roman" charset="0"/>
              </a:rPr>
              <a:t>human understanding</a:t>
            </a:r>
            <a:r>
              <a:rPr lang="en-US" sz="1400" dirty="0">
                <a:solidFill>
                  <a:schemeClr val="tx1">
                    <a:lumMod val="75000"/>
                  </a:schemeClr>
                </a:solidFill>
                <a:latin typeface="Arial" charset="0"/>
                <a:ea typeface="ＭＳ 明朝" charset="-128"/>
                <a:cs typeface="Times New Roman" charset="0"/>
              </a:rPr>
              <a:t> at </a:t>
            </a:r>
            <a:r>
              <a:rPr lang="en-US" sz="1400" dirty="0">
                <a:solidFill>
                  <a:schemeClr val="accent3"/>
                </a:solidFill>
                <a:latin typeface="Arial" charset="0"/>
                <a:ea typeface="ＭＳ 明朝" charset="-128"/>
                <a:cs typeface="Times New Roman" charset="0"/>
              </a:rPr>
              <a:t>[Organization Name]</a:t>
            </a:r>
            <a:r>
              <a:rPr lang="en-US" sz="1400" i="1" dirty="0">
                <a:solidFill>
                  <a:schemeClr val="tx1">
                    <a:lumMod val="75000"/>
                  </a:schemeClr>
                </a:solidFill>
                <a:latin typeface="Arial" charset="0"/>
                <a:ea typeface="ＭＳ 明朝" charset="-128"/>
                <a:cs typeface="Times New Roman" charset="0"/>
              </a:rPr>
              <a:t>.</a:t>
            </a:r>
            <a:r>
              <a:rPr lang="en-US" sz="1400" dirty="0">
                <a:solidFill>
                  <a:schemeClr val="tx1">
                    <a:lumMod val="75000"/>
                  </a:schemeClr>
                </a:solidFill>
              </a:rPr>
              <a:t> </a:t>
            </a:r>
          </a:p>
        </p:txBody>
      </p:sp>
      <p:sp>
        <p:nvSpPr>
          <p:cNvPr id="8" name="Rectangle 7"/>
          <p:cNvSpPr/>
          <p:nvPr/>
        </p:nvSpPr>
        <p:spPr>
          <a:xfrm>
            <a:off x="259490" y="1432722"/>
            <a:ext cx="1664238" cy="286682"/>
          </a:xfrm>
          <a:prstGeom prst="rect">
            <a:avLst/>
          </a:prstGeom>
        </p:spPr>
        <p:txBody>
          <a:bodyPr wrap="none">
            <a:spAutoFit/>
          </a:bodyPr>
          <a:lstStyle/>
          <a:p>
            <a:pPr>
              <a:lnSpc>
                <a:spcPct val="115000"/>
              </a:lnSpc>
              <a:spcAft>
                <a:spcPts val="600"/>
              </a:spcAft>
            </a:pPr>
            <a:r>
              <a:rPr lang="en-US" sz="1200" cap="all" spc="150" dirty="0">
                <a:solidFill>
                  <a:schemeClr val="bg2"/>
                </a:solidFill>
                <a:latin typeface="Arial" charset="0"/>
                <a:ea typeface="ＭＳ 明朝" charset="-128"/>
                <a:cs typeface="Times New Roman" charset="0"/>
              </a:rPr>
              <a:t>TEAM MEMBERS</a:t>
            </a:r>
            <a:endParaRPr lang="en-US" sz="1200" cap="all" spc="150" dirty="0">
              <a:solidFill>
                <a:schemeClr val="bg2"/>
              </a:solidFill>
              <a:effectLst/>
              <a:latin typeface="Arial" charset="0"/>
              <a:ea typeface="ＭＳ 明朝" charset="-128"/>
              <a:cs typeface="Times New Roman" charset="0"/>
            </a:endParaRPr>
          </a:p>
        </p:txBody>
      </p:sp>
      <p:pic>
        <p:nvPicPr>
          <p:cNvPr id="9"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634" y="1866829"/>
            <a:ext cx="687876" cy="719455"/>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32"/>
          <p:cNvSpPr txBox="1"/>
          <p:nvPr/>
        </p:nvSpPr>
        <p:spPr>
          <a:xfrm>
            <a:off x="7047272" y="2857281"/>
            <a:ext cx="2057400" cy="6858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600"/>
              </a:spcAft>
              <a:tabLst>
                <a:tab pos="1257300" algn="l"/>
              </a:tabLst>
            </a:pPr>
            <a:r>
              <a:rPr lang="en-US" sz="1100" dirty="0">
                <a:solidFill>
                  <a:srgbClr val="ED8B00"/>
                </a:solidFill>
                <a:effectLst/>
                <a:latin typeface="Georgia" charset="0"/>
                <a:ea typeface="ＭＳ 明朝" charset="-128"/>
                <a:cs typeface="Times New Roman" charset="0"/>
              </a:rPr>
              <a:t>First name Last name</a:t>
            </a:r>
            <a:br>
              <a:rPr lang="en-US" sz="1100" dirty="0">
                <a:solidFill>
                  <a:srgbClr val="ED8B00"/>
                </a:solidFill>
                <a:effectLst/>
                <a:latin typeface="Georgia" charset="0"/>
                <a:ea typeface="ＭＳ 明朝" charset="-128"/>
                <a:cs typeface="Times New Roman" charset="0"/>
              </a:rPr>
            </a:br>
            <a:r>
              <a:rPr lang="en-US" sz="900" dirty="0">
                <a:solidFill>
                  <a:srgbClr val="3B3C3E"/>
                </a:solidFill>
                <a:effectLst/>
                <a:ea typeface="ＭＳ 明朝" charset="-128"/>
                <a:cs typeface="Arial" charset="0"/>
              </a:rPr>
              <a:t>Job title</a:t>
            </a:r>
            <a:br>
              <a:rPr lang="en-US" sz="900" dirty="0">
                <a:solidFill>
                  <a:srgbClr val="3B3C3E"/>
                </a:solidFill>
                <a:effectLst/>
                <a:ea typeface="ＭＳ 明朝" charset="-128"/>
                <a:cs typeface="Arial" charset="0"/>
              </a:rPr>
            </a:br>
            <a:r>
              <a:rPr lang="en-US" sz="900" u="sng" dirty="0">
                <a:solidFill>
                  <a:srgbClr val="00A3E0"/>
                </a:solidFill>
                <a:effectLst/>
                <a:ea typeface="ＭＳ 明朝" charset="-128"/>
                <a:cs typeface="Arial" charset="0"/>
                <a:hlinkClick r:id="rId3"/>
              </a:rPr>
              <a:t>email@nrchealth.com</a:t>
            </a:r>
            <a:endParaRPr lang="en-US" sz="1100" dirty="0">
              <a:solidFill>
                <a:srgbClr val="75787B"/>
              </a:solidFill>
              <a:effectLst/>
              <a:ea typeface="ＭＳ 明朝" charset="-128"/>
              <a:cs typeface="Times New Roman" charset="0"/>
            </a:endParaRPr>
          </a:p>
          <a:p>
            <a:pPr marL="0" marR="0">
              <a:lnSpc>
                <a:spcPct val="115000"/>
              </a:lnSpc>
              <a:spcBef>
                <a:spcPts val="0"/>
              </a:spcBef>
              <a:spcAft>
                <a:spcPts val="1100"/>
              </a:spcAft>
            </a:pPr>
            <a:r>
              <a:rPr lang="en-US" sz="1100" dirty="0">
                <a:solidFill>
                  <a:srgbClr val="75787B"/>
                </a:solidFill>
                <a:effectLst/>
                <a:ea typeface="ＭＳ 明朝" charset="-128"/>
                <a:cs typeface="Times New Roman" charset="0"/>
              </a:rPr>
              <a:t> </a:t>
            </a:r>
          </a:p>
        </p:txBody>
      </p:sp>
      <p:sp>
        <p:nvSpPr>
          <p:cNvPr id="11" name="Text Box 1"/>
          <p:cNvSpPr txBox="1"/>
          <p:nvPr/>
        </p:nvSpPr>
        <p:spPr>
          <a:xfrm>
            <a:off x="1249272" y="2857281"/>
            <a:ext cx="2057400" cy="6858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600"/>
              </a:spcAft>
              <a:tabLst>
                <a:tab pos="1257300" algn="l"/>
              </a:tabLst>
            </a:pPr>
            <a:r>
              <a:rPr lang="en-US" sz="1100">
                <a:solidFill>
                  <a:srgbClr val="ED8B00"/>
                </a:solidFill>
                <a:effectLst/>
                <a:latin typeface="Georgia" charset="0"/>
                <a:ea typeface="ＭＳ 明朝" charset="-128"/>
                <a:cs typeface="Times New Roman" charset="0"/>
              </a:rPr>
              <a:t>First name Last name</a:t>
            </a:r>
            <a:br>
              <a:rPr lang="en-US" sz="1100">
                <a:solidFill>
                  <a:srgbClr val="ED8B00"/>
                </a:solidFill>
                <a:effectLst/>
                <a:latin typeface="Georgia" charset="0"/>
                <a:ea typeface="ＭＳ 明朝" charset="-128"/>
                <a:cs typeface="Times New Roman" charset="0"/>
              </a:rPr>
            </a:br>
            <a:r>
              <a:rPr lang="en-US" sz="900">
                <a:solidFill>
                  <a:srgbClr val="3B3C3E"/>
                </a:solidFill>
                <a:effectLst/>
                <a:ea typeface="ＭＳ 明朝" charset="-128"/>
                <a:cs typeface="Arial" charset="0"/>
              </a:rPr>
              <a:t>Job title</a:t>
            </a:r>
            <a:br>
              <a:rPr lang="en-US" sz="900">
                <a:solidFill>
                  <a:srgbClr val="3B3C3E"/>
                </a:solidFill>
                <a:effectLst/>
                <a:ea typeface="ＭＳ 明朝" charset="-128"/>
                <a:cs typeface="Arial" charset="0"/>
              </a:rPr>
            </a:br>
            <a:r>
              <a:rPr lang="en-US" sz="900" u="sng">
                <a:solidFill>
                  <a:srgbClr val="00A3E0"/>
                </a:solidFill>
                <a:effectLst/>
                <a:ea typeface="ＭＳ 明朝" charset="-128"/>
                <a:cs typeface="Arial" charset="0"/>
                <a:hlinkClick r:id="rId3"/>
              </a:rPr>
              <a:t>email@nrchealth.com</a:t>
            </a:r>
            <a:endParaRPr lang="en-US" sz="1100">
              <a:solidFill>
                <a:srgbClr val="75787B"/>
              </a:solidFill>
              <a:effectLst/>
              <a:ea typeface="ＭＳ 明朝" charset="-128"/>
              <a:cs typeface="Times New Roman" charset="0"/>
            </a:endParaRPr>
          </a:p>
          <a:p>
            <a:pPr marL="0" marR="0">
              <a:lnSpc>
                <a:spcPct val="115000"/>
              </a:lnSpc>
              <a:spcBef>
                <a:spcPts val="0"/>
              </a:spcBef>
              <a:spcAft>
                <a:spcPts val="1100"/>
              </a:spcAft>
            </a:pPr>
            <a:r>
              <a:rPr lang="en-US" sz="1100">
                <a:solidFill>
                  <a:srgbClr val="75787B"/>
                </a:solidFill>
                <a:effectLst/>
                <a:ea typeface="ＭＳ 明朝" charset="-128"/>
                <a:cs typeface="Times New Roman" charset="0"/>
              </a:rPr>
              <a:t> </a:t>
            </a:r>
          </a:p>
        </p:txBody>
      </p:sp>
      <p:sp>
        <p:nvSpPr>
          <p:cNvPr id="12" name="Text Box 3"/>
          <p:cNvSpPr txBox="1"/>
          <p:nvPr/>
        </p:nvSpPr>
        <p:spPr>
          <a:xfrm>
            <a:off x="1249272" y="3792768"/>
            <a:ext cx="2057400" cy="6858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600"/>
              </a:spcAft>
              <a:tabLst>
                <a:tab pos="1257300" algn="l"/>
              </a:tabLst>
            </a:pPr>
            <a:r>
              <a:rPr lang="en-US" sz="1100">
                <a:solidFill>
                  <a:srgbClr val="ED8B00"/>
                </a:solidFill>
                <a:effectLst/>
                <a:latin typeface="Georgia" charset="0"/>
                <a:ea typeface="ＭＳ 明朝" charset="-128"/>
                <a:cs typeface="Times New Roman" charset="0"/>
              </a:rPr>
              <a:t>First name Last name</a:t>
            </a:r>
            <a:br>
              <a:rPr lang="en-US" sz="1100">
                <a:solidFill>
                  <a:srgbClr val="ED8B00"/>
                </a:solidFill>
                <a:effectLst/>
                <a:latin typeface="Georgia" charset="0"/>
                <a:ea typeface="ＭＳ 明朝" charset="-128"/>
                <a:cs typeface="Times New Roman" charset="0"/>
              </a:rPr>
            </a:br>
            <a:r>
              <a:rPr lang="en-US" sz="900">
                <a:solidFill>
                  <a:srgbClr val="3B3C3E"/>
                </a:solidFill>
                <a:effectLst/>
                <a:ea typeface="ＭＳ 明朝" charset="-128"/>
                <a:cs typeface="Arial" charset="0"/>
              </a:rPr>
              <a:t>Job title</a:t>
            </a:r>
            <a:br>
              <a:rPr lang="en-US" sz="900">
                <a:solidFill>
                  <a:srgbClr val="3B3C3E"/>
                </a:solidFill>
                <a:effectLst/>
                <a:ea typeface="ＭＳ 明朝" charset="-128"/>
                <a:cs typeface="Arial" charset="0"/>
              </a:rPr>
            </a:br>
            <a:r>
              <a:rPr lang="en-US" sz="900" u="sng">
                <a:solidFill>
                  <a:srgbClr val="00A3E0"/>
                </a:solidFill>
                <a:effectLst/>
                <a:ea typeface="ＭＳ 明朝" charset="-128"/>
                <a:cs typeface="Arial" charset="0"/>
                <a:hlinkClick r:id="rId3"/>
              </a:rPr>
              <a:t>email@nrchealth.com</a:t>
            </a:r>
            <a:endParaRPr lang="en-US" sz="1100">
              <a:solidFill>
                <a:srgbClr val="75787B"/>
              </a:solidFill>
              <a:effectLst/>
              <a:ea typeface="ＭＳ 明朝" charset="-128"/>
              <a:cs typeface="Times New Roman" charset="0"/>
            </a:endParaRPr>
          </a:p>
          <a:p>
            <a:pPr marL="0" marR="0">
              <a:lnSpc>
                <a:spcPct val="115000"/>
              </a:lnSpc>
              <a:spcBef>
                <a:spcPts val="0"/>
              </a:spcBef>
              <a:spcAft>
                <a:spcPts val="1100"/>
              </a:spcAft>
            </a:pPr>
            <a:r>
              <a:rPr lang="en-US" sz="1100">
                <a:solidFill>
                  <a:srgbClr val="75787B"/>
                </a:solidFill>
                <a:effectLst/>
                <a:ea typeface="ＭＳ 明朝" charset="-128"/>
                <a:cs typeface="Times New Roman" charset="0"/>
              </a:rPr>
              <a:t> </a:t>
            </a:r>
          </a:p>
        </p:txBody>
      </p:sp>
      <p:sp>
        <p:nvSpPr>
          <p:cNvPr id="13" name="Text Box 5"/>
          <p:cNvSpPr txBox="1"/>
          <p:nvPr/>
        </p:nvSpPr>
        <p:spPr>
          <a:xfrm>
            <a:off x="7047272" y="1905187"/>
            <a:ext cx="2057400" cy="6858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600"/>
              </a:spcAft>
              <a:tabLst>
                <a:tab pos="1257300" algn="l"/>
              </a:tabLst>
            </a:pPr>
            <a:r>
              <a:rPr lang="en-US" sz="1100">
                <a:solidFill>
                  <a:srgbClr val="ED8B00"/>
                </a:solidFill>
                <a:effectLst/>
                <a:latin typeface="Georgia" charset="0"/>
                <a:ea typeface="ＭＳ 明朝" charset="-128"/>
                <a:cs typeface="Times New Roman" charset="0"/>
              </a:rPr>
              <a:t>First name Last name</a:t>
            </a:r>
            <a:br>
              <a:rPr lang="en-US" sz="1100">
                <a:solidFill>
                  <a:srgbClr val="ED8B00"/>
                </a:solidFill>
                <a:effectLst/>
                <a:latin typeface="Georgia" charset="0"/>
                <a:ea typeface="ＭＳ 明朝" charset="-128"/>
                <a:cs typeface="Times New Roman" charset="0"/>
              </a:rPr>
            </a:br>
            <a:r>
              <a:rPr lang="en-US" sz="900">
                <a:solidFill>
                  <a:srgbClr val="3B3C3E"/>
                </a:solidFill>
                <a:effectLst/>
                <a:ea typeface="ＭＳ 明朝" charset="-128"/>
                <a:cs typeface="Arial" charset="0"/>
              </a:rPr>
              <a:t>Job title</a:t>
            </a:r>
            <a:br>
              <a:rPr lang="en-US" sz="900">
                <a:solidFill>
                  <a:srgbClr val="3B3C3E"/>
                </a:solidFill>
                <a:effectLst/>
                <a:ea typeface="ＭＳ 明朝" charset="-128"/>
                <a:cs typeface="Arial" charset="0"/>
              </a:rPr>
            </a:br>
            <a:r>
              <a:rPr lang="en-US" sz="900" u="sng">
                <a:solidFill>
                  <a:srgbClr val="00A3E0"/>
                </a:solidFill>
                <a:effectLst/>
                <a:ea typeface="ＭＳ 明朝" charset="-128"/>
                <a:cs typeface="Arial" charset="0"/>
                <a:hlinkClick r:id="rId3"/>
              </a:rPr>
              <a:t>email@nrchealth.com</a:t>
            </a:r>
            <a:endParaRPr lang="en-US" sz="1100">
              <a:solidFill>
                <a:srgbClr val="75787B"/>
              </a:solidFill>
              <a:effectLst/>
              <a:ea typeface="ＭＳ 明朝" charset="-128"/>
              <a:cs typeface="Times New Roman" charset="0"/>
            </a:endParaRPr>
          </a:p>
          <a:p>
            <a:pPr marL="0" marR="0">
              <a:lnSpc>
                <a:spcPct val="115000"/>
              </a:lnSpc>
              <a:spcBef>
                <a:spcPts val="0"/>
              </a:spcBef>
              <a:spcAft>
                <a:spcPts val="1100"/>
              </a:spcAft>
            </a:pPr>
            <a:r>
              <a:rPr lang="en-US" sz="1100">
                <a:solidFill>
                  <a:srgbClr val="75787B"/>
                </a:solidFill>
                <a:effectLst/>
                <a:ea typeface="ＭＳ 明朝" charset="-128"/>
                <a:cs typeface="Times New Roman" charset="0"/>
              </a:rPr>
              <a:t> </a:t>
            </a:r>
          </a:p>
        </p:txBody>
      </p:sp>
      <p:sp>
        <p:nvSpPr>
          <p:cNvPr id="14" name="Text Box 7"/>
          <p:cNvSpPr txBox="1"/>
          <p:nvPr/>
        </p:nvSpPr>
        <p:spPr>
          <a:xfrm>
            <a:off x="4326482" y="1902391"/>
            <a:ext cx="2057400" cy="6858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600"/>
              </a:spcAft>
              <a:tabLst>
                <a:tab pos="1257300" algn="l"/>
              </a:tabLst>
            </a:pPr>
            <a:r>
              <a:rPr lang="en-US" sz="1100">
                <a:solidFill>
                  <a:srgbClr val="ED8B00"/>
                </a:solidFill>
                <a:effectLst/>
                <a:latin typeface="Georgia" charset="0"/>
                <a:ea typeface="ＭＳ 明朝" charset="-128"/>
                <a:cs typeface="Times New Roman" charset="0"/>
              </a:rPr>
              <a:t>First name Last name</a:t>
            </a:r>
            <a:br>
              <a:rPr lang="en-US" sz="1100">
                <a:solidFill>
                  <a:srgbClr val="ED8B00"/>
                </a:solidFill>
                <a:effectLst/>
                <a:latin typeface="Georgia" charset="0"/>
                <a:ea typeface="ＭＳ 明朝" charset="-128"/>
                <a:cs typeface="Times New Roman" charset="0"/>
              </a:rPr>
            </a:br>
            <a:r>
              <a:rPr lang="en-US" sz="900">
                <a:solidFill>
                  <a:srgbClr val="3B3C3E"/>
                </a:solidFill>
                <a:effectLst/>
                <a:ea typeface="ＭＳ 明朝" charset="-128"/>
                <a:cs typeface="Arial" charset="0"/>
              </a:rPr>
              <a:t>Job title</a:t>
            </a:r>
            <a:br>
              <a:rPr lang="en-US" sz="900">
                <a:solidFill>
                  <a:srgbClr val="3B3C3E"/>
                </a:solidFill>
                <a:effectLst/>
                <a:ea typeface="ＭＳ 明朝" charset="-128"/>
                <a:cs typeface="Arial" charset="0"/>
              </a:rPr>
            </a:br>
            <a:r>
              <a:rPr lang="en-US" sz="900" u="sng">
                <a:solidFill>
                  <a:srgbClr val="00A3E0"/>
                </a:solidFill>
                <a:effectLst/>
                <a:ea typeface="ＭＳ 明朝" charset="-128"/>
                <a:cs typeface="Arial" charset="0"/>
                <a:hlinkClick r:id="rId3"/>
              </a:rPr>
              <a:t>email@nrchealth.com</a:t>
            </a:r>
            <a:endParaRPr lang="en-US" sz="1100">
              <a:solidFill>
                <a:srgbClr val="75787B"/>
              </a:solidFill>
              <a:effectLst/>
              <a:ea typeface="ＭＳ 明朝" charset="-128"/>
              <a:cs typeface="Times New Roman" charset="0"/>
            </a:endParaRPr>
          </a:p>
          <a:p>
            <a:pPr marL="0" marR="0">
              <a:lnSpc>
                <a:spcPct val="115000"/>
              </a:lnSpc>
              <a:spcBef>
                <a:spcPts val="0"/>
              </a:spcBef>
              <a:spcAft>
                <a:spcPts val="1100"/>
              </a:spcAft>
            </a:pPr>
            <a:r>
              <a:rPr lang="en-US" sz="1100">
                <a:solidFill>
                  <a:srgbClr val="75787B"/>
                </a:solidFill>
                <a:effectLst/>
                <a:ea typeface="ＭＳ 明朝" charset="-128"/>
                <a:cs typeface="Times New Roman" charset="0"/>
              </a:rPr>
              <a:t> </a:t>
            </a:r>
          </a:p>
        </p:txBody>
      </p:sp>
      <p:sp>
        <p:nvSpPr>
          <p:cNvPr id="15" name="Text Box 9"/>
          <p:cNvSpPr txBox="1"/>
          <p:nvPr/>
        </p:nvSpPr>
        <p:spPr>
          <a:xfrm>
            <a:off x="4326482" y="2857281"/>
            <a:ext cx="2057400" cy="6858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600"/>
              </a:spcAft>
              <a:tabLst>
                <a:tab pos="1257300" algn="l"/>
              </a:tabLst>
            </a:pPr>
            <a:r>
              <a:rPr lang="en-US" sz="1100" dirty="0">
                <a:solidFill>
                  <a:srgbClr val="ED8B00"/>
                </a:solidFill>
                <a:effectLst/>
                <a:latin typeface="Georgia" charset="0"/>
                <a:ea typeface="ＭＳ 明朝" charset="-128"/>
                <a:cs typeface="Times New Roman" charset="0"/>
              </a:rPr>
              <a:t>First name Last name</a:t>
            </a:r>
            <a:br>
              <a:rPr lang="en-US" sz="1100" dirty="0">
                <a:solidFill>
                  <a:srgbClr val="ED8B00"/>
                </a:solidFill>
                <a:effectLst/>
                <a:latin typeface="Georgia" charset="0"/>
                <a:ea typeface="ＭＳ 明朝" charset="-128"/>
                <a:cs typeface="Times New Roman" charset="0"/>
              </a:rPr>
            </a:br>
            <a:r>
              <a:rPr lang="en-US" sz="900" dirty="0">
                <a:solidFill>
                  <a:srgbClr val="3B3C3E"/>
                </a:solidFill>
                <a:effectLst/>
                <a:ea typeface="ＭＳ 明朝" charset="-128"/>
                <a:cs typeface="Arial" charset="0"/>
              </a:rPr>
              <a:t>Job title</a:t>
            </a:r>
            <a:br>
              <a:rPr lang="en-US" sz="900" dirty="0">
                <a:solidFill>
                  <a:srgbClr val="3B3C3E"/>
                </a:solidFill>
                <a:effectLst/>
                <a:ea typeface="ＭＳ 明朝" charset="-128"/>
                <a:cs typeface="Arial" charset="0"/>
              </a:rPr>
            </a:br>
            <a:r>
              <a:rPr lang="en-US" sz="900" u="sng" dirty="0">
                <a:solidFill>
                  <a:srgbClr val="00A3E0"/>
                </a:solidFill>
                <a:effectLst/>
                <a:ea typeface="ＭＳ 明朝" charset="-128"/>
                <a:cs typeface="Arial" charset="0"/>
                <a:hlinkClick r:id="rId3"/>
              </a:rPr>
              <a:t>email@nrchealth.com</a:t>
            </a:r>
            <a:endParaRPr lang="en-US" sz="1100" dirty="0">
              <a:solidFill>
                <a:srgbClr val="75787B"/>
              </a:solidFill>
              <a:effectLst/>
              <a:ea typeface="ＭＳ 明朝" charset="-128"/>
              <a:cs typeface="Times New Roman" charset="0"/>
            </a:endParaRPr>
          </a:p>
          <a:p>
            <a:pPr marL="0" marR="0">
              <a:lnSpc>
                <a:spcPct val="115000"/>
              </a:lnSpc>
              <a:spcBef>
                <a:spcPts val="0"/>
              </a:spcBef>
              <a:spcAft>
                <a:spcPts val="1100"/>
              </a:spcAft>
            </a:pPr>
            <a:r>
              <a:rPr lang="en-US" sz="1100" dirty="0">
                <a:solidFill>
                  <a:srgbClr val="75787B"/>
                </a:solidFill>
                <a:effectLst/>
                <a:ea typeface="ＭＳ 明朝" charset="-128"/>
                <a:cs typeface="Times New Roman" charset="0"/>
              </a:rPr>
              <a:t> </a:t>
            </a:r>
          </a:p>
        </p:txBody>
      </p:sp>
      <p:sp>
        <p:nvSpPr>
          <p:cNvPr id="16" name="Text Box 11"/>
          <p:cNvSpPr txBox="1"/>
          <p:nvPr/>
        </p:nvSpPr>
        <p:spPr>
          <a:xfrm>
            <a:off x="4323942" y="3777625"/>
            <a:ext cx="2057400" cy="6858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600"/>
              </a:spcAft>
              <a:tabLst>
                <a:tab pos="1257300" algn="l"/>
              </a:tabLst>
            </a:pPr>
            <a:r>
              <a:rPr lang="en-US" sz="1100">
                <a:solidFill>
                  <a:srgbClr val="ED8B00"/>
                </a:solidFill>
                <a:effectLst/>
                <a:latin typeface="Georgia" charset="0"/>
                <a:ea typeface="ＭＳ 明朝" charset="-128"/>
                <a:cs typeface="Times New Roman" charset="0"/>
              </a:rPr>
              <a:t>First name Last name</a:t>
            </a:r>
            <a:br>
              <a:rPr lang="en-US" sz="1100">
                <a:solidFill>
                  <a:srgbClr val="ED8B00"/>
                </a:solidFill>
                <a:effectLst/>
                <a:latin typeface="Georgia" charset="0"/>
                <a:ea typeface="ＭＳ 明朝" charset="-128"/>
                <a:cs typeface="Times New Roman" charset="0"/>
              </a:rPr>
            </a:br>
            <a:r>
              <a:rPr lang="en-US" sz="900">
                <a:solidFill>
                  <a:srgbClr val="3B3C3E"/>
                </a:solidFill>
                <a:effectLst/>
                <a:ea typeface="ＭＳ 明朝" charset="-128"/>
                <a:cs typeface="Arial" charset="0"/>
              </a:rPr>
              <a:t>Job title</a:t>
            </a:r>
            <a:br>
              <a:rPr lang="en-US" sz="900">
                <a:solidFill>
                  <a:srgbClr val="3B3C3E"/>
                </a:solidFill>
                <a:effectLst/>
                <a:ea typeface="ＭＳ 明朝" charset="-128"/>
                <a:cs typeface="Arial" charset="0"/>
              </a:rPr>
            </a:br>
            <a:r>
              <a:rPr lang="en-US" sz="900" u="sng" dirty="0">
                <a:solidFill>
                  <a:srgbClr val="00A3E0"/>
                </a:solidFill>
                <a:effectLst/>
                <a:ea typeface="ＭＳ 明朝" charset="-128"/>
                <a:cs typeface="Arial" charset="0"/>
                <a:hlinkClick r:id="rId3"/>
              </a:rPr>
              <a:t>email@nrchealth.com</a:t>
            </a:r>
            <a:endParaRPr lang="en-US" sz="1100" dirty="0">
              <a:solidFill>
                <a:srgbClr val="75787B"/>
              </a:solidFill>
              <a:effectLst/>
              <a:ea typeface="ＭＳ 明朝" charset="-128"/>
              <a:cs typeface="Times New Roman" charset="0"/>
            </a:endParaRPr>
          </a:p>
          <a:p>
            <a:pPr marL="0" marR="0">
              <a:lnSpc>
                <a:spcPct val="115000"/>
              </a:lnSpc>
              <a:spcBef>
                <a:spcPts val="0"/>
              </a:spcBef>
              <a:spcAft>
                <a:spcPts val="1100"/>
              </a:spcAft>
            </a:pPr>
            <a:r>
              <a:rPr lang="en-US" sz="1100" dirty="0">
                <a:solidFill>
                  <a:srgbClr val="75787B"/>
                </a:solidFill>
                <a:effectLst/>
                <a:ea typeface="ＭＳ 明朝" charset="-128"/>
                <a:cs typeface="Times New Roman" charset="0"/>
              </a:rPr>
              <a:t> </a:t>
            </a:r>
          </a:p>
        </p:txBody>
      </p:sp>
      <p:sp>
        <p:nvSpPr>
          <p:cNvPr id="17" name="Text Box 13"/>
          <p:cNvSpPr txBox="1"/>
          <p:nvPr/>
        </p:nvSpPr>
        <p:spPr>
          <a:xfrm>
            <a:off x="1249272" y="1883113"/>
            <a:ext cx="2057400" cy="6858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600"/>
              </a:spcAft>
              <a:tabLst>
                <a:tab pos="1257300" algn="l"/>
              </a:tabLst>
            </a:pPr>
            <a:r>
              <a:rPr lang="en-US" sz="1100">
                <a:solidFill>
                  <a:srgbClr val="ED8B00"/>
                </a:solidFill>
                <a:effectLst/>
                <a:latin typeface="Georgia" charset="0"/>
                <a:ea typeface="ＭＳ 明朝" charset="-128"/>
                <a:cs typeface="Times New Roman" charset="0"/>
              </a:rPr>
              <a:t>Sally Doe</a:t>
            </a:r>
            <a:br>
              <a:rPr lang="en-US" sz="1100">
                <a:solidFill>
                  <a:srgbClr val="ED8B00"/>
                </a:solidFill>
                <a:effectLst/>
                <a:latin typeface="Georgia" charset="0"/>
                <a:ea typeface="ＭＳ 明朝" charset="-128"/>
                <a:cs typeface="Times New Roman" charset="0"/>
              </a:rPr>
            </a:br>
            <a:r>
              <a:rPr lang="en-US" sz="900">
                <a:solidFill>
                  <a:srgbClr val="3B3C3E"/>
                </a:solidFill>
                <a:effectLst/>
                <a:ea typeface="ＭＳ 明朝" charset="-128"/>
                <a:cs typeface="Arial" charset="0"/>
              </a:rPr>
              <a:t>Real-time Implementation Specialist</a:t>
            </a:r>
            <a:br>
              <a:rPr lang="en-US" sz="900">
                <a:solidFill>
                  <a:srgbClr val="3B3C3E"/>
                </a:solidFill>
                <a:effectLst/>
                <a:ea typeface="ＭＳ 明朝" charset="-128"/>
                <a:cs typeface="Arial" charset="0"/>
              </a:rPr>
            </a:br>
            <a:r>
              <a:rPr lang="en-US" sz="900" u="sng" dirty="0">
                <a:solidFill>
                  <a:srgbClr val="75787B"/>
                </a:solidFill>
                <a:effectLst/>
                <a:ea typeface="ＭＳ 明朝" charset="-128"/>
                <a:cs typeface="Arial" charset="0"/>
                <a:hlinkClick r:id="rId3"/>
              </a:rPr>
              <a:t>sdoe@nrchealth.com</a:t>
            </a:r>
            <a:endParaRPr lang="en-US" sz="1100" dirty="0">
              <a:solidFill>
                <a:srgbClr val="75787B"/>
              </a:solidFill>
              <a:effectLst/>
              <a:ea typeface="ＭＳ 明朝" charset="-128"/>
              <a:cs typeface="Times New Roman" charset="0"/>
            </a:endParaRPr>
          </a:p>
          <a:p>
            <a:pPr marL="0" marR="0">
              <a:lnSpc>
                <a:spcPct val="115000"/>
              </a:lnSpc>
              <a:spcBef>
                <a:spcPts val="0"/>
              </a:spcBef>
              <a:spcAft>
                <a:spcPts val="1100"/>
              </a:spcAft>
            </a:pPr>
            <a:r>
              <a:rPr lang="en-US" sz="1100" dirty="0">
                <a:solidFill>
                  <a:srgbClr val="75787B"/>
                </a:solidFill>
                <a:effectLst/>
                <a:ea typeface="ＭＳ 明朝" charset="-128"/>
                <a:cs typeface="Times New Roman" charset="0"/>
              </a:rPr>
              <a:t> </a:t>
            </a:r>
          </a:p>
        </p:txBody>
      </p:sp>
      <p:pic>
        <p:nvPicPr>
          <p:cNvPr id="18"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206" y="2856329"/>
            <a:ext cx="687876" cy="71945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206" y="3777625"/>
            <a:ext cx="687876" cy="71945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8042" y="1859107"/>
            <a:ext cx="687876" cy="71945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6614" y="2848607"/>
            <a:ext cx="687876" cy="71945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6614" y="3769903"/>
            <a:ext cx="687876" cy="71945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8323" y="1866829"/>
            <a:ext cx="687876" cy="71945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6895" y="2836665"/>
            <a:ext cx="687876" cy="719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0164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A0054C2-32CF-FF49-A0EF-14B7C2704BEC}"/>
              </a:ext>
            </a:extLst>
          </p:cNvPr>
          <p:cNvSpPr>
            <a:spLocks noGrp="1"/>
          </p:cNvSpPr>
          <p:nvPr>
            <p:ph type="body" sz="quarter" idx="13"/>
          </p:nvPr>
        </p:nvSpPr>
        <p:spPr/>
        <p:txBody>
          <a:bodyPr/>
          <a:lstStyle/>
          <a:p>
            <a:endParaRPr lang="en-US"/>
          </a:p>
        </p:txBody>
      </p:sp>
      <p:sp>
        <p:nvSpPr>
          <p:cNvPr id="10" name="Text Placeholder 9">
            <a:extLst>
              <a:ext uri="{FF2B5EF4-FFF2-40B4-BE49-F238E27FC236}">
                <a16:creationId xmlns:a16="http://schemas.microsoft.com/office/drawing/2014/main" id="{2799EFC3-1E51-AA40-AA5C-07A1BDA94084}"/>
              </a:ext>
            </a:extLst>
          </p:cNvPr>
          <p:cNvSpPr>
            <a:spLocks noGrp="1"/>
          </p:cNvSpPr>
          <p:nvPr>
            <p:ph type="body" sz="quarter" idx="14"/>
          </p:nvPr>
        </p:nvSpPr>
        <p:spPr/>
        <p:txBody>
          <a:bodyPr/>
          <a:lstStyle/>
          <a:p>
            <a:endParaRPr lang="en-US"/>
          </a:p>
        </p:txBody>
      </p:sp>
      <p:sp>
        <p:nvSpPr>
          <p:cNvPr id="4" name="Slide Number Placeholder 3">
            <a:extLst>
              <a:ext uri="{FF2B5EF4-FFF2-40B4-BE49-F238E27FC236}">
                <a16:creationId xmlns:a16="http://schemas.microsoft.com/office/drawing/2014/main" id="{91871C54-72FA-5044-9555-FDA809506547}"/>
              </a:ext>
            </a:extLst>
          </p:cNvPr>
          <p:cNvSpPr>
            <a:spLocks noGrp="1"/>
          </p:cNvSpPr>
          <p:nvPr>
            <p:ph type="sldNum" sz="quarter" idx="4"/>
          </p:nvPr>
        </p:nvSpPr>
        <p:spPr/>
        <p:txBody>
          <a:bodyPr/>
          <a:lstStyle/>
          <a:p>
            <a:fld id="{54637A5F-2DAE-B642-9933-0C0B9D2C0F12}" type="slidenum">
              <a:rPr lang="en-US" smtClean="0"/>
              <a:pPr/>
              <a:t>11</a:t>
            </a:fld>
            <a:endParaRPr lang="en-US" dirty="0"/>
          </a:p>
        </p:txBody>
      </p:sp>
      <p:pic>
        <p:nvPicPr>
          <p:cNvPr id="5" name="Picture 4">
            <a:extLst>
              <a:ext uri="{FF2B5EF4-FFF2-40B4-BE49-F238E27FC236}">
                <a16:creationId xmlns:a16="http://schemas.microsoft.com/office/drawing/2014/main" id="{5A3B1CA2-9ECA-1440-8C18-B71E878436DB}"/>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0"/>
            <a:ext cx="9144000" cy="4699001"/>
          </a:xfrm>
          <a:prstGeom prst="rect">
            <a:avLst/>
          </a:prstGeom>
        </p:spPr>
      </p:pic>
      <p:sp>
        <p:nvSpPr>
          <p:cNvPr id="8" name="Rectangle 7">
            <a:extLst>
              <a:ext uri="{FF2B5EF4-FFF2-40B4-BE49-F238E27FC236}">
                <a16:creationId xmlns:a16="http://schemas.microsoft.com/office/drawing/2014/main" id="{13D32658-3BC6-4E45-9E13-7C5F4432608D}"/>
              </a:ext>
            </a:extLst>
          </p:cNvPr>
          <p:cNvSpPr/>
          <p:nvPr/>
        </p:nvSpPr>
        <p:spPr>
          <a:xfrm>
            <a:off x="1" y="0"/>
            <a:ext cx="4881716" cy="4699001"/>
          </a:xfrm>
          <a:prstGeom prst="rect">
            <a:avLst/>
          </a:prstGeom>
          <a:gradFill>
            <a:gsLst>
              <a:gs pos="0">
                <a:srgbClr val="FAFBF8">
                  <a:alpha val="35000"/>
                </a:srgbClr>
              </a:gs>
              <a:gs pos="100000">
                <a:schemeClr val="bg1">
                  <a:alpha val="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4">
            <a:extLst>
              <a:ext uri="{FF2B5EF4-FFF2-40B4-BE49-F238E27FC236}">
                <a16:creationId xmlns:a16="http://schemas.microsoft.com/office/drawing/2014/main" id="{B55927EE-AF7B-D748-B94D-02276B9F2416}"/>
              </a:ext>
            </a:extLst>
          </p:cNvPr>
          <p:cNvSpPr txBox="1">
            <a:spLocks/>
          </p:cNvSpPr>
          <p:nvPr/>
        </p:nvSpPr>
        <p:spPr>
          <a:xfrm>
            <a:off x="228600" y="2573338"/>
            <a:ext cx="4343400" cy="1868487"/>
          </a:xfrm>
          <a:prstGeom prst="rect">
            <a:avLst/>
          </a:prstGeom>
        </p:spPr>
        <p:txBody>
          <a:bodyPr wrap="square" tIns="0" bIns="0" anchor="t">
            <a:normAutofit/>
          </a:bodyPr>
          <a:lstStyle>
            <a:lvl1pPr marL="0" indent="0" algn="l" defTabSz="914400" rtl="0" eaLnBrk="1" latinLnBrk="0" hangingPunct="1">
              <a:spcBef>
                <a:spcPct val="20000"/>
              </a:spcBef>
              <a:buFont typeface="Arial" pitchFamily="34" charset="0"/>
              <a:buNone/>
              <a:defRPr sz="1600" kern="1200">
                <a:solidFill>
                  <a:schemeClr val="tx1">
                    <a:lumMod val="75000"/>
                  </a:schemeClr>
                </a:solidFill>
                <a:latin typeface="Arial"/>
                <a:ea typeface="Arial" charset="0"/>
                <a:cs typeface="Arial"/>
              </a:defRPr>
            </a:lvl1pPr>
            <a:lvl2pPr marL="457200" indent="0" algn="l" defTabSz="914400" rtl="0" eaLnBrk="1" latinLnBrk="0" hangingPunct="1">
              <a:spcBef>
                <a:spcPct val="20000"/>
              </a:spcBef>
              <a:buFont typeface="Arial" pitchFamily="34" charset="0"/>
              <a:buNone/>
              <a:defRPr sz="1600" kern="1200">
                <a:solidFill>
                  <a:srgbClr val="FFFFFF"/>
                </a:solidFill>
                <a:latin typeface="Arial"/>
                <a:ea typeface="Arial" charset="0"/>
                <a:cs typeface="Arial"/>
              </a:defRPr>
            </a:lvl2pPr>
            <a:lvl3pPr marL="914400" indent="0" algn="l" defTabSz="914400" rtl="0" eaLnBrk="1" latinLnBrk="0" hangingPunct="1">
              <a:spcBef>
                <a:spcPct val="20000"/>
              </a:spcBef>
              <a:buFont typeface="Arial" pitchFamily="34" charset="0"/>
              <a:buNone/>
              <a:defRPr sz="1600" kern="1200">
                <a:solidFill>
                  <a:srgbClr val="FFFFFF"/>
                </a:solidFill>
                <a:latin typeface="Arial"/>
                <a:ea typeface="Arial" charset="0"/>
                <a:cs typeface="Arial"/>
              </a:defRPr>
            </a:lvl3pPr>
            <a:lvl4pPr marL="1371600" indent="0" algn="l" defTabSz="914400" rtl="0" eaLnBrk="1" latinLnBrk="0" hangingPunct="1">
              <a:spcBef>
                <a:spcPct val="20000"/>
              </a:spcBef>
              <a:buFont typeface="AppleSymbols" charset="0"/>
              <a:buNone/>
              <a:defRPr sz="1600" kern="1200">
                <a:solidFill>
                  <a:srgbClr val="FFFFFF"/>
                </a:solidFill>
                <a:latin typeface="Arial"/>
                <a:ea typeface="Arial" charset="0"/>
                <a:cs typeface="Arial"/>
              </a:defRPr>
            </a:lvl4pPr>
            <a:lvl5pPr marL="1828800" indent="0" algn="l" defTabSz="914400" rtl="0" eaLnBrk="1" latinLnBrk="0" hangingPunct="1">
              <a:spcBef>
                <a:spcPct val="20000"/>
              </a:spcBef>
              <a:buFont typeface="HiraMinProN-W3" charset="-128"/>
              <a:buNone/>
              <a:defRPr sz="1600" kern="1200">
                <a:solidFill>
                  <a:srgbClr val="FFFFFF"/>
                </a:solidFill>
                <a:latin typeface="Arial"/>
                <a:ea typeface="Arial"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What every healthcare executive needs to know.</a:t>
            </a:r>
          </a:p>
        </p:txBody>
      </p:sp>
      <p:sp>
        <p:nvSpPr>
          <p:cNvPr id="7" name="Text Placeholder 3">
            <a:extLst>
              <a:ext uri="{FF2B5EF4-FFF2-40B4-BE49-F238E27FC236}">
                <a16:creationId xmlns:a16="http://schemas.microsoft.com/office/drawing/2014/main" id="{AB52A47B-221E-F14B-9553-04D923333BA5}"/>
              </a:ext>
            </a:extLst>
          </p:cNvPr>
          <p:cNvSpPr txBox="1">
            <a:spLocks/>
          </p:cNvSpPr>
          <p:nvPr/>
        </p:nvSpPr>
        <p:spPr>
          <a:xfrm>
            <a:off x="228600" y="974726"/>
            <a:ext cx="4343400" cy="1143000"/>
          </a:xfrm>
          <a:prstGeom prst="rect">
            <a:avLst/>
          </a:prstGeom>
        </p:spPr>
        <p:txBody>
          <a:bodyPr tIns="0" bIns="0" anchor="b">
            <a:noAutofit/>
          </a:bodyPr>
          <a:lstStyle>
            <a:lvl1pPr marL="0" indent="0" algn="l" defTabSz="914400" rtl="0" eaLnBrk="1" latinLnBrk="0" hangingPunct="1">
              <a:spcBef>
                <a:spcPts val="0"/>
              </a:spcBef>
              <a:buFont typeface="Arial" pitchFamily="34" charset="0"/>
              <a:buNone/>
              <a:defRPr sz="3600" kern="1200" baseline="0">
                <a:solidFill>
                  <a:schemeClr val="tx1">
                    <a:lumMod val="75000"/>
                  </a:schemeClr>
                </a:solidFill>
                <a:latin typeface="Georgia" charset="0"/>
                <a:ea typeface="Georgia" charset="0"/>
                <a:cs typeface="Georgia" charset="0"/>
              </a:defRPr>
            </a:lvl1pPr>
            <a:lvl2pPr marL="457200" indent="0" algn="l" defTabSz="914400" rtl="0" eaLnBrk="1" latinLnBrk="0" hangingPunct="1">
              <a:spcBef>
                <a:spcPct val="20000"/>
              </a:spcBef>
              <a:buFont typeface="Arial" pitchFamily="34" charset="0"/>
              <a:buNone/>
              <a:defRPr sz="4400" kern="1200">
                <a:solidFill>
                  <a:schemeClr val="bg1"/>
                </a:solidFill>
                <a:latin typeface="Georgia" charset="0"/>
                <a:ea typeface="Georgia" charset="0"/>
                <a:cs typeface="Georgia" charset="0"/>
              </a:defRPr>
            </a:lvl2pPr>
            <a:lvl3pPr marL="914400" indent="0" algn="l" defTabSz="914400" rtl="0" eaLnBrk="1" latinLnBrk="0" hangingPunct="1">
              <a:spcBef>
                <a:spcPct val="20000"/>
              </a:spcBef>
              <a:buFont typeface="Arial" pitchFamily="34" charset="0"/>
              <a:buNone/>
              <a:defRPr sz="4400" kern="1200">
                <a:solidFill>
                  <a:schemeClr val="bg1"/>
                </a:solidFill>
                <a:latin typeface="Georgia" charset="0"/>
                <a:ea typeface="Georgia" charset="0"/>
                <a:cs typeface="Georgia" charset="0"/>
              </a:defRPr>
            </a:lvl3pPr>
            <a:lvl4pPr marL="1371600" indent="0" algn="l" defTabSz="914400" rtl="0" eaLnBrk="1" latinLnBrk="0" hangingPunct="1">
              <a:spcBef>
                <a:spcPct val="20000"/>
              </a:spcBef>
              <a:buFont typeface="AppleSymbols" charset="0"/>
              <a:buNone/>
              <a:defRPr sz="4400" kern="1200">
                <a:solidFill>
                  <a:schemeClr val="bg1"/>
                </a:solidFill>
                <a:latin typeface="Georgia" charset="0"/>
                <a:ea typeface="Georgia" charset="0"/>
                <a:cs typeface="Georgia" charset="0"/>
              </a:defRPr>
            </a:lvl4pPr>
            <a:lvl5pPr marL="1828800" indent="0" algn="l" defTabSz="914400" rtl="0" eaLnBrk="1" latinLnBrk="0" hangingPunct="1">
              <a:spcBef>
                <a:spcPct val="20000"/>
              </a:spcBef>
              <a:buFont typeface="HiraMinProN-W3" charset="-128"/>
              <a:buNone/>
              <a:defRPr sz="4400" kern="1200">
                <a:solidFill>
                  <a:schemeClr val="bg1"/>
                </a:solidFill>
                <a:latin typeface="Georgia" charset="0"/>
                <a:ea typeface="Georgia" charset="0"/>
                <a:cs typeface="Georgia"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latin typeface="Arial" panose="020B0604020202020204" pitchFamily="34" charset="0"/>
                <a:cs typeface="Arial" panose="020B0604020202020204" pitchFamily="34" charset="0"/>
              </a:rPr>
              <a:t>The economics of</a:t>
            </a:r>
          </a:p>
          <a:p>
            <a:r>
              <a:rPr lang="en-US" sz="3200" dirty="0"/>
              <a:t>Healthcare Loyalty</a:t>
            </a:r>
          </a:p>
        </p:txBody>
      </p:sp>
    </p:spTree>
    <p:extLst>
      <p:ext uri="{BB962C8B-B14F-4D97-AF65-F5344CB8AC3E}">
        <p14:creationId xmlns:p14="http://schemas.microsoft.com/office/powerpoint/2010/main" val="4027923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endParaRPr lang="en-US"/>
          </a:p>
        </p:txBody>
      </p:sp>
      <p:sp>
        <p:nvSpPr>
          <p:cNvPr id="4" name="Text Placeholder 3"/>
          <p:cNvSpPr>
            <a:spLocks noGrp="1"/>
          </p:cNvSpPr>
          <p:nvPr>
            <p:ph type="body" sz="quarter" idx="14"/>
          </p:nvPr>
        </p:nvSpPr>
        <p:spPr/>
        <p:txBody>
          <a:bodyPr/>
          <a:lstStyle/>
          <a:p>
            <a:endParaRPr lang="en-US" dirty="0"/>
          </a:p>
        </p:txBody>
      </p:sp>
      <p:sp>
        <p:nvSpPr>
          <p:cNvPr id="2" name="Slide Number Placeholder 1"/>
          <p:cNvSpPr>
            <a:spLocks noGrp="1"/>
          </p:cNvSpPr>
          <p:nvPr>
            <p:ph type="sldNum" sz="quarter" idx="4"/>
          </p:nvPr>
        </p:nvSpPr>
        <p:spPr/>
        <p:txBody>
          <a:bodyPr/>
          <a:lstStyle/>
          <a:p>
            <a:fld id="{54637A5F-2DAE-B642-9933-0C0B9D2C0F12}" type="slidenum">
              <a:rPr lang="en-US" smtClean="0"/>
              <a:pPr/>
              <a:t>12</a:t>
            </a:fld>
            <a:endParaRPr lang="en-US" dirty="0"/>
          </a:p>
        </p:txBody>
      </p:sp>
    </p:spTree>
    <p:extLst>
      <p:ext uri="{BB962C8B-B14F-4D97-AF65-F5344CB8AC3E}">
        <p14:creationId xmlns:p14="http://schemas.microsoft.com/office/powerpoint/2010/main" val="3405316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7188F8-3F4C-7B46-9D66-67D7FB32FC65}"/>
              </a:ext>
            </a:extLst>
          </p:cNvPr>
          <p:cNvSpPr>
            <a:spLocks noGrp="1"/>
          </p:cNvSpPr>
          <p:nvPr>
            <p:ph type="body" sz="quarter" idx="13"/>
          </p:nvPr>
        </p:nvSpPr>
        <p:spPr/>
        <p:txBody>
          <a:bodyPr/>
          <a:lstStyle/>
          <a:p>
            <a:endParaRPr lang="en-US"/>
          </a:p>
        </p:txBody>
      </p:sp>
      <p:sp>
        <p:nvSpPr>
          <p:cNvPr id="3" name="Text Placeholder 2">
            <a:extLst>
              <a:ext uri="{FF2B5EF4-FFF2-40B4-BE49-F238E27FC236}">
                <a16:creationId xmlns:a16="http://schemas.microsoft.com/office/drawing/2014/main" id="{DD3E8D75-EA81-5947-B9AE-6EA6343E0F92}"/>
              </a:ext>
            </a:extLst>
          </p:cNvPr>
          <p:cNvSpPr>
            <a:spLocks noGrp="1"/>
          </p:cNvSpPr>
          <p:nvPr>
            <p:ph type="body" sz="quarter" idx="14"/>
          </p:nvPr>
        </p:nvSpPr>
        <p:spPr/>
        <p:txBody>
          <a:bodyPr/>
          <a:lstStyle/>
          <a:p>
            <a:endParaRPr lang="en-US"/>
          </a:p>
        </p:txBody>
      </p:sp>
      <p:sp>
        <p:nvSpPr>
          <p:cNvPr id="4" name="Slide Number Placeholder 3">
            <a:extLst>
              <a:ext uri="{FF2B5EF4-FFF2-40B4-BE49-F238E27FC236}">
                <a16:creationId xmlns:a16="http://schemas.microsoft.com/office/drawing/2014/main" id="{E5CBCC61-AFD5-5D40-B608-5D29E18C3A9B}"/>
              </a:ext>
            </a:extLst>
          </p:cNvPr>
          <p:cNvSpPr>
            <a:spLocks noGrp="1"/>
          </p:cNvSpPr>
          <p:nvPr>
            <p:ph type="sldNum" sz="quarter" idx="4"/>
          </p:nvPr>
        </p:nvSpPr>
        <p:spPr/>
        <p:txBody>
          <a:bodyPr/>
          <a:lstStyle/>
          <a:p>
            <a:fld id="{54637A5F-2DAE-B642-9933-0C0B9D2C0F12}" type="slidenum">
              <a:rPr lang="en-US" smtClean="0"/>
              <a:pPr/>
              <a:t>13</a:t>
            </a:fld>
            <a:endParaRPr lang="en-US" dirty="0"/>
          </a:p>
        </p:txBody>
      </p:sp>
    </p:spTree>
    <p:extLst>
      <p:ext uri="{BB962C8B-B14F-4D97-AF65-F5344CB8AC3E}">
        <p14:creationId xmlns:p14="http://schemas.microsoft.com/office/powerpoint/2010/main" val="3940352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0FF47D-5FFD-2149-AA7B-2ED74AA96D6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9144000" cy="4698917"/>
          </a:xfrm>
          <a:prstGeom prst="rect">
            <a:avLst/>
          </a:prstGeom>
        </p:spPr>
      </p:pic>
      <p:sp>
        <p:nvSpPr>
          <p:cNvPr id="4" name="Text Placeholder 3">
            <a:extLst>
              <a:ext uri="{FF2B5EF4-FFF2-40B4-BE49-F238E27FC236}">
                <a16:creationId xmlns:a16="http://schemas.microsoft.com/office/drawing/2014/main" id="{5CEF7870-D37A-C446-9514-A109BED0260C}"/>
              </a:ext>
            </a:extLst>
          </p:cNvPr>
          <p:cNvSpPr>
            <a:spLocks noGrp="1"/>
          </p:cNvSpPr>
          <p:nvPr>
            <p:ph type="body" sz="quarter" idx="13"/>
          </p:nvPr>
        </p:nvSpPr>
        <p:spPr>
          <a:prstGeom prst="rect">
            <a:avLst/>
          </a:prstGeom>
        </p:spPr>
        <p:txBody>
          <a:bodyPr tIns="0" bIns="0" anchor="t">
            <a:noAutofit/>
          </a:bodyPr>
          <a:lstStyle/>
          <a:p>
            <a:r>
              <a:rPr lang="en-US" sz="2100" dirty="0"/>
              <a:t>Distinguish your customer experiences with Human Understanding.</a:t>
            </a:r>
          </a:p>
        </p:txBody>
      </p:sp>
      <p:sp>
        <p:nvSpPr>
          <p:cNvPr id="5" name="Text Placeholder 4">
            <a:extLst>
              <a:ext uri="{FF2B5EF4-FFF2-40B4-BE49-F238E27FC236}">
                <a16:creationId xmlns:a16="http://schemas.microsoft.com/office/drawing/2014/main" id="{BB09E37F-F6FE-A243-BB56-9E8FF0FE3795}"/>
              </a:ext>
            </a:extLst>
          </p:cNvPr>
          <p:cNvSpPr>
            <a:spLocks noGrp="1"/>
          </p:cNvSpPr>
          <p:nvPr>
            <p:ph type="body" sz="quarter" idx="14"/>
          </p:nvPr>
        </p:nvSpPr>
        <p:spPr>
          <a:prstGeom prst="rect">
            <a:avLst/>
          </a:prstGeom>
        </p:spPr>
        <p:txBody>
          <a:bodyPr tIns="0" bIns="0" anchor="b">
            <a:normAutofit/>
          </a:bodyPr>
          <a:lstStyle/>
          <a:p>
            <a:r>
              <a:rPr lang="en-US" sz="2400" dirty="0">
                <a:latin typeface="Arial" panose="020B0604020202020204" pitchFamily="34" charset="0"/>
                <a:cs typeface="Arial" panose="020B0604020202020204" pitchFamily="34" charset="0"/>
              </a:rPr>
              <a:t>Survey, or…</a:t>
            </a:r>
          </a:p>
          <a:p>
            <a:r>
              <a:rPr lang="en-US" dirty="0"/>
              <a:t>Build Relationships</a:t>
            </a:r>
          </a:p>
        </p:txBody>
      </p:sp>
      <p:sp>
        <p:nvSpPr>
          <p:cNvPr id="7" name="Slide Number Placeholder 1">
            <a:extLst>
              <a:ext uri="{FF2B5EF4-FFF2-40B4-BE49-F238E27FC236}">
                <a16:creationId xmlns:a16="http://schemas.microsoft.com/office/drawing/2014/main" id="{D282701B-238C-EA48-B8A9-2F142AF284E7}"/>
              </a:ext>
            </a:extLst>
          </p:cNvPr>
          <p:cNvSpPr txBox="1">
            <a:spLocks/>
          </p:cNvSpPr>
          <p:nvPr/>
        </p:nvSpPr>
        <p:spPr>
          <a:xfrm>
            <a:off x="8593667" y="4783252"/>
            <a:ext cx="321734" cy="273844"/>
          </a:xfrm>
          <a:prstGeom prst="rect">
            <a:avLst/>
          </a:prstGeom>
        </p:spPr>
        <p:txBody>
          <a:bodyPr lIns="0" tIns="0" rIns="0" bIns="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4637A5F-2DAE-B642-9933-0C0B9D2C0F12}" type="slidenum">
              <a:rPr lang="en-US" sz="600" smtClean="0"/>
              <a:pPr algn="r"/>
              <a:t>14</a:t>
            </a:fld>
            <a:endParaRPr lang="en-US" sz="600" dirty="0"/>
          </a:p>
        </p:txBody>
      </p:sp>
      <p:pic>
        <p:nvPicPr>
          <p:cNvPr id="8" name="Picture 7">
            <a:extLst>
              <a:ext uri="{FF2B5EF4-FFF2-40B4-BE49-F238E27FC236}">
                <a16:creationId xmlns:a16="http://schemas.microsoft.com/office/drawing/2014/main" id="{69EDC851-732D-0147-AD1B-163111E5053D}"/>
              </a:ext>
            </a:extLst>
          </p:cNvPr>
          <p:cNvPicPr>
            <a:picLocks noChangeAspect="1"/>
          </p:cNvPicPr>
          <p:nvPr/>
        </p:nvPicPr>
        <p:blipFill>
          <a:blip r:embed="rId4"/>
          <a:stretch>
            <a:fillRect/>
          </a:stretch>
        </p:blipFill>
        <p:spPr>
          <a:xfrm>
            <a:off x="215007" y="4763194"/>
            <a:ext cx="439095" cy="284333"/>
          </a:xfrm>
          <a:prstGeom prst="rect">
            <a:avLst/>
          </a:prstGeom>
        </p:spPr>
      </p:pic>
    </p:spTree>
    <p:extLst>
      <p:ext uri="{BB962C8B-B14F-4D97-AF65-F5344CB8AC3E}">
        <p14:creationId xmlns:p14="http://schemas.microsoft.com/office/powerpoint/2010/main" val="2931107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2" descr="Z:\Marketing\10   Design\_Campaigns\Customer Obsessed\Network Mailer - June\2_Working Files\Network Mailer Folder\Links\Banner_Map_max-height_CMYK.jpg">
            <a:extLst>
              <a:ext uri="{FF2B5EF4-FFF2-40B4-BE49-F238E27FC236}">
                <a16:creationId xmlns:a16="http://schemas.microsoft.com/office/drawing/2014/main" id="{BCBC8186-F77D-BB46-8369-111E56E1C04A}"/>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8841" y="0"/>
            <a:ext cx="9161682" cy="4700016"/>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1">
            <a:extLst>
              <a:ext uri="{FF2B5EF4-FFF2-40B4-BE49-F238E27FC236}">
                <a16:creationId xmlns:a16="http://schemas.microsoft.com/office/drawing/2014/main" id="{D0D74DE4-67A7-254C-ACB8-62169D0DD157}"/>
              </a:ext>
            </a:extLst>
          </p:cNvPr>
          <p:cNvSpPr txBox="1">
            <a:spLocks/>
          </p:cNvSpPr>
          <p:nvPr/>
        </p:nvSpPr>
        <p:spPr>
          <a:xfrm>
            <a:off x="8593667" y="4783252"/>
            <a:ext cx="321734" cy="273844"/>
          </a:xfrm>
          <a:prstGeom prst="rect">
            <a:avLst/>
          </a:prstGeom>
        </p:spPr>
        <p:txBody>
          <a:bodyPr lIns="0" tIns="0" rIns="0" bIns="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4637A5F-2DAE-B642-9933-0C0B9D2C0F12}" type="slidenum">
              <a:rPr lang="en-US" sz="600" smtClean="0"/>
              <a:pPr algn="r"/>
              <a:t>15</a:t>
            </a:fld>
            <a:endParaRPr lang="en-US" sz="600" dirty="0"/>
          </a:p>
        </p:txBody>
      </p:sp>
      <p:sp>
        <p:nvSpPr>
          <p:cNvPr id="10" name="Text Placeholder 3">
            <a:extLst>
              <a:ext uri="{FF2B5EF4-FFF2-40B4-BE49-F238E27FC236}">
                <a16:creationId xmlns:a16="http://schemas.microsoft.com/office/drawing/2014/main" id="{58E25CC6-59FD-FE44-BD38-99AEBF34E5DC}"/>
              </a:ext>
            </a:extLst>
          </p:cNvPr>
          <p:cNvSpPr txBox="1">
            <a:spLocks/>
          </p:cNvSpPr>
          <p:nvPr/>
        </p:nvSpPr>
        <p:spPr>
          <a:xfrm>
            <a:off x="228600" y="1067032"/>
            <a:ext cx="8458200" cy="727074"/>
          </a:xfrm>
          <a:prstGeom prst="rect">
            <a:avLst/>
          </a:prstGeom>
        </p:spPr>
        <p:txBody>
          <a:bodyPr tIns="0" bIns="0" anchor="t">
            <a:noAutofit/>
          </a:bodyPr>
          <a:lstStyle>
            <a:lvl1pPr marL="342900" indent="-342900" algn="l" defTabSz="914400" rtl="0" eaLnBrk="1" latinLnBrk="0" hangingPunct="1">
              <a:spcBef>
                <a:spcPct val="20000"/>
              </a:spcBef>
              <a:buFont typeface="Arial" pitchFamily="34" charset="0"/>
              <a:buChar char="•"/>
              <a:defRPr sz="3200" kern="1200">
                <a:solidFill>
                  <a:srgbClr val="75787B"/>
                </a:solidFill>
                <a:latin typeface="Arial" charset="0"/>
                <a:ea typeface="Arial" charset="0"/>
                <a:cs typeface="Arial" charset="0"/>
              </a:defRPr>
            </a:lvl1pPr>
            <a:lvl2pPr marL="742950" indent="-285750" algn="l" defTabSz="914400" rtl="0" eaLnBrk="1" latinLnBrk="0" hangingPunct="1">
              <a:spcBef>
                <a:spcPct val="20000"/>
              </a:spcBef>
              <a:buFont typeface="Arial" pitchFamily="34" charset="0"/>
              <a:buChar char="–"/>
              <a:defRPr sz="2800" kern="1200">
                <a:solidFill>
                  <a:srgbClr val="75787B"/>
                </a:solidFill>
                <a:latin typeface="Arial" charset="0"/>
                <a:ea typeface="Arial" charset="0"/>
                <a:cs typeface="Arial" charset="0"/>
              </a:defRPr>
            </a:lvl2pPr>
            <a:lvl3pPr marL="1143000" indent="-228600" algn="l" defTabSz="914400" rtl="0" eaLnBrk="1" latinLnBrk="0" hangingPunct="1">
              <a:spcBef>
                <a:spcPct val="20000"/>
              </a:spcBef>
              <a:buFont typeface="Arial" pitchFamily="34" charset="0"/>
              <a:buChar char="•"/>
              <a:defRPr sz="2400" kern="1200">
                <a:solidFill>
                  <a:srgbClr val="75787B"/>
                </a:solidFill>
                <a:latin typeface="Arial" charset="0"/>
                <a:ea typeface="Arial" charset="0"/>
                <a:cs typeface="Arial" charset="0"/>
              </a:defRPr>
            </a:lvl3pPr>
            <a:lvl4pPr marL="1600200" indent="-228600" algn="l" defTabSz="914400" rtl="0" eaLnBrk="1" latinLnBrk="0" hangingPunct="1">
              <a:spcBef>
                <a:spcPct val="20000"/>
              </a:spcBef>
              <a:buFont typeface="AppleSymbols" charset="0"/>
              <a:buChar char="⎼"/>
              <a:defRPr sz="2000" kern="1200">
                <a:solidFill>
                  <a:srgbClr val="75787B"/>
                </a:solidFill>
                <a:latin typeface="Arial" charset="0"/>
                <a:ea typeface="Arial" charset="0"/>
                <a:cs typeface="Arial" charset="0"/>
              </a:defRPr>
            </a:lvl4pPr>
            <a:lvl5pPr marL="2057400" indent="-228600" algn="l" defTabSz="914400" rtl="0" eaLnBrk="1" latinLnBrk="0" hangingPunct="1">
              <a:spcBef>
                <a:spcPct val="20000"/>
              </a:spcBef>
              <a:buFont typeface="HiraMinProN-W3" charset="-128"/>
              <a:buChar char="・"/>
              <a:defRPr sz="2000" kern="1200">
                <a:solidFill>
                  <a:srgbClr val="75787B"/>
                </a:solidFill>
                <a:latin typeface="Arial" charset="0"/>
                <a:ea typeface="Arial" charset="0"/>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a:solidFill>
                  <a:schemeClr val="bg1"/>
                </a:solidFill>
              </a:rPr>
              <a:t>We serve </a:t>
            </a:r>
            <a:r>
              <a:rPr lang="en-US" sz="2800" b="1">
                <a:solidFill>
                  <a:schemeClr val="bg1"/>
                </a:solidFill>
              </a:rPr>
              <a:t>75%</a:t>
            </a:r>
            <a:r>
              <a:rPr lang="en-US" sz="2800">
                <a:solidFill>
                  <a:schemeClr val="bg1"/>
                </a:solidFill>
              </a:rPr>
              <a:t> </a:t>
            </a:r>
            <a:r>
              <a:rPr lang="en-US" sz="2400">
                <a:solidFill>
                  <a:schemeClr val="bg1"/>
                </a:solidFill>
              </a:rPr>
              <a:t>of the </a:t>
            </a:r>
            <a:r>
              <a:rPr lang="en-US" sz="2800" b="1">
                <a:solidFill>
                  <a:schemeClr val="bg1"/>
                </a:solidFill>
              </a:rPr>
              <a:t>top 200 </a:t>
            </a:r>
            <a:r>
              <a:rPr lang="en-US" sz="2400">
                <a:solidFill>
                  <a:schemeClr val="bg1"/>
                </a:solidFill>
              </a:rPr>
              <a:t>US health systems.</a:t>
            </a:r>
            <a:endParaRPr lang="en-US" sz="2400" dirty="0">
              <a:solidFill>
                <a:schemeClr val="bg1"/>
              </a:solidFill>
            </a:endParaRPr>
          </a:p>
        </p:txBody>
      </p:sp>
      <p:sp>
        <p:nvSpPr>
          <p:cNvPr id="11" name="Text Placeholder 4">
            <a:extLst>
              <a:ext uri="{FF2B5EF4-FFF2-40B4-BE49-F238E27FC236}">
                <a16:creationId xmlns:a16="http://schemas.microsoft.com/office/drawing/2014/main" id="{7AA52024-AAAB-8043-88AF-9BE4F34446C5}"/>
              </a:ext>
            </a:extLst>
          </p:cNvPr>
          <p:cNvSpPr txBox="1">
            <a:spLocks/>
          </p:cNvSpPr>
          <p:nvPr/>
        </p:nvSpPr>
        <p:spPr>
          <a:xfrm>
            <a:off x="228600" y="288925"/>
            <a:ext cx="4343400" cy="685800"/>
          </a:xfrm>
          <a:prstGeom prst="rect">
            <a:avLst/>
          </a:prstGeom>
        </p:spPr>
        <p:txBody>
          <a:bodyPr tIns="0" bIns="0" anchor="b">
            <a:normAutofit/>
          </a:bodyPr>
          <a:lstStyle>
            <a:lvl1pPr marL="342900" indent="-342900" algn="l" defTabSz="914400" rtl="0" eaLnBrk="1" latinLnBrk="0" hangingPunct="1">
              <a:spcBef>
                <a:spcPct val="20000"/>
              </a:spcBef>
              <a:buFont typeface="Arial" pitchFamily="34" charset="0"/>
              <a:buChar char="•"/>
              <a:defRPr sz="3200" kern="1200">
                <a:solidFill>
                  <a:srgbClr val="75787B"/>
                </a:solidFill>
                <a:latin typeface="Arial" charset="0"/>
                <a:ea typeface="Arial" charset="0"/>
                <a:cs typeface="Arial" charset="0"/>
              </a:defRPr>
            </a:lvl1pPr>
            <a:lvl2pPr marL="742950" indent="-285750" algn="l" defTabSz="914400" rtl="0" eaLnBrk="1" latinLnBrk="0" hangingPunct="1">
              <a:spcBef>
                <a:spcPct val="20000"/>
              </a:spcBef>
              <a:buFont typeface="Arial" pitchFamily="34" charset="0"/>
              <a:buChar char="–"/>
              <a:defRPr sz="2800" kern="1200">
                <a:solidFill>
                  <a:srgbClr val="75787B"/>
                </a:solidFill>
                <a:latin typeface="Arial" charset="0"/>
                <a:ea typeface="Arial" charset="0"/>
                <a:cs typeface="Arial" charset="0"/>
              </a:defRPr>
            </a:lvl2pPr>
            <a:lvl3pPr marL="1143000" indent="-228600" algn="l" defTabSz="914400" rtl="0" eaLnBrk="1" latinLnBrk="0" hangingPunct="1">
              <a:spcBef>
                <a:spcPct val="20000"/>
              </a:spcBef>
              <a:buFont typeface="Arial" pitchFamily="34" charset="0"/>
              <a:buChar char="•"/>
              <a:defRPr sz="2400" kern="1200">
                <a:solidFill>
                  <a:srgbClr val="75787B"/>
                </a:solidFill>
                <a:latin typeface="Arial" charset="0"/>
                <a:ea typeface="Arial" charset="0"/>
                <a:cs typeface="Arial" charset="0"/>
              </a:defRPr>
            </a:lvl3pPr>
            <a:lvl4pPr marL="1600200" indent="-228600" algn="l" defTabSz="914400" rtl="0" eaLnBrk="1" latinLnBrk="0" hangingPunct="1">
              <a:spcBef>
                <a:spcPct val="20000"/>
              </a:spcBef>
              <a:buFont typeface="AppleSymbols" charset="0"/>
              <a:buChar char="⎼"/>
              <a:defRPr sz="2000" kern="1200">
                <a:solidFill>
                  <a:srgbClr val="75787B"/>
                </a:solidFill>
                <a:latin typeface="Arial" charset="0"/>
                <a:ea typeface="Arial" charset="0"/>
                <a:cs typeface="Arial" charset="0"/>
              </a:defRPr>
            </a:lvl4pPr>
            <a:lvl5pPr marL="2057400" indent="-228600" algn="l" defTabSz="914400" rtl="0" eaLnBrk="1" latinLnBrk="0" hangingPunct="1">
              <a:spcBef>
                <a:spcPct val="20000"/>
              </a:spcBef>
              <a:buFont typeface="HiraMinProN-W3" charset="-128"/>
              <a:buChar char="・"/>
              <a:defRPr sz="2000" kern="1200">
                <a:solidFill>
                  <a:srgbClr val="75787B"/>
                </a:solidFill>
                <a:latin typeface="Arial" charset="0"/>
                <a:ea typeface="Arial" charset="0"/>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a:solidFill>
                  <a:schemeClr val="bg1"/>
                </a:solidFill>
              </a:rPr>
              <a:t>Join the network.</a:t>
            </a:r>
            <a:endParaRPr lang="en-US" dirty="0">
              <a:solidFill>
                <a:schemeClr val="bg1"/>
              </a:solidFill>
            </a:endParaRPr>
          </a:p>
        </p:txBody>
      </p:sp>
    </p:spTree>
    <p:extLst>
      <p:ext uri="{BB962C8B-B14F-4D97-AF65-F5344CB8AC3E}">
        <p14:creationId xmlns:p14="http://schemas.microsoft.com/office/powerpoint/2010/main" val="31457479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DEC0E5-B71C-374D-B7E9-16CFE3B4101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0"/>
            <a:ext cx="9144000" cy="4700016"/>
          </a:xfrm>
          <a:prstGeom prst="rect">
            <a:avLst/>
          </a:prstGeom>
        </p:spPr>
      </p:pic>
      <p:sp>
        <p:nvSpPr>
          <p:cNvPr id="4" name="Text Placeholder 3">
            <a:extLst>
              <a:ext uri="{FF2B5EF4-FFF2-40B4-BE49-F238E27FC236}">
                <a16:creationId xmlns:a16="http://schemas.microsoft.com/office/drawing/2014/main" id="{5CEF7870-D37A-C446-9514-A109BED0260C}"/>
              </a:ext>
            </a:extLst>
          </p:cNvPr>
          <p:cNvSpPr>
            <a:spLocks noGrp="1"/>
          </p:cNvSpPr>
          <p:nvPr>
            <p:ph type="body" sz="quarter" idx="13"/>
          </p:nvPr>
        </p:nvSpPr>
        <p:spPr>
          <a:xfrm>
            <a:off x="228600" y="2459037"/>
            <a:ext cx="3804557" cy="1868487"/>
          </a:xfrm>
          <a:prstGeom prst="rect">
            <a:avLst/>
          </a:prstGeom>
        </p:spPr>
        <p:txBody>
          <a:bodyPr tIns="0" bIns="0" anchor="t">
            <a:noAutofit/>
          </a:bodyPr>
          <a:lstStyle/>
          <a:p>
            <a:r>
              <a:rPr lang="en-US" sz="2400" dirty="0"/>
              <a:t>Do you know how loyal your customers are?</a:t>
            </a:r>
          </a:p>
        </p:txBody>
      </p:sp>
      <p:sp>
        <p:nvSpPr>
          <p:cNvPr id="5" name="Text Placeholder 4">
            <a:extLst>
              <a:ext uri="{FF2B5EF4-FFF2-40B4-BE49-F238E27FC236}">
                <a16:creationId xmlns:a16="http://schemas.microsoft.com/office/drawing/2014/main" id="{BB09E37F-F6FE-A243-BB56-9E8FF0FE3795}"/>
              </a:ext>
            </a:extLst>
          </p:cNvPr>
          <p:cNvSpPr>
            <a:spLocks noGrp="1"/>
          </p:cNvSpPr>
          <p:nvPr>
            <p:ph type="body" sz="quarter" idx="14"/>
          </p:nvPr>
        </p:nvSpPr>
        <p:spPr>
          <a:xfrm>
            <a:off x="228600" y="860425"/>
            <a:ext cx="4343400" cy="1143000"/>
          </a:xfrm>
          <a:prstGeom prst="rect">
            <a:avLst/>
          </a:prstGeom>
        </p:spPr>
        <p:txBody>
          <a:bodyPr tIns="0" bIns="0" anchor="b">
            <a:normAutofit/>
          </a:bodyPr>
          <a:lstStyle/>
          <a:p>
            <a:r>
              <a:rPr lang="en-US" dirty="0"/>
              <a:t>Loyalty, Quantified.</a:t>
            </a:r>
          </a:p>
        </p:txBody>
      </p:sp>
      <p:sp>
        <p:nvSpPr>
          <p:cNvPr id="8" name="Slide Number Placeholder 1">
            <a:extLst>
              <a:ext uri="{FF2B5EF4-FFF2-40B4-BE49-F238E27FC236}">
                <a16:creationId xmlns:a16="http://schemas.microsoft.com/office/drawing/2014/main" id="{3AFAC4CC-1311-3043-8605-127296C12EB3}"/>
              </a:ext>
            </a:extLst>
          </p:cNvPr>
          <p:cNvSpPr txBox="1">
            <a:spLocks/>
          </p:cNvSpPr>
          <p:nvPr/>
        </p:nvSpPr>
        <p:spPr>
          <a:xfrm>
            <a:off x="8593667" y="4783252"/>
            <a:ext cx="321734" cy="273844"/>
          </a:xfrm>
          <a:prstGeom prst="rect">
            <a:avLst/>
          </a:prstGeom>
        </p:spPr>
        <p:txBody>
          <a:bodyPr lIns="0" tIns="0" rIns="0" bIns="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4637A5F-2DAE-B642-9933-0C0B9D2C0F12}" type="slidenum">
              <a:rPr lang="en-US" sz="600" smtClean="0"/>
              <a:pPr algn="r"/>
              <a:t>16</a:t>
            </a:fld>
            <a:endParaRPr lang="en-US" sz="600" dirty="0"/>
          </a:p>
        </p:txBody>
      </p:sp>
    </p:spTree>
    <p:extLst>
      <p:ext uri="{BB962C8B-B14F-4D97-AF65-F5344CB8AC3E}">
        <p14:creationId xmlns:p14="http://schemas.microsoft.com/office/powerpoint/2010/main" val="2938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2990088"/>
          </a:xfrm>
          <a:prstGeom prst="rect">
            <a:avLst/>
          </a:prstGeom>
        </p:spPr>
      </p:pic>
      <p:sp>
        <p:nvSpPr>
          <p:cNvPr id="6" name="Text Placeholder 4"/>
          <p:cNvSpPr>
            <a:spLocks noGrp="1"/>
          </p:cNvSpPr>
          <p:nvPr>
            <p:ph type="body" sz="quarter" idx="12"/>
          </p:nvPr>
        </p:nvSpPr>
        <p:spPr>
          <a:xfrm>
            <a:off x="228600" y="1285747"/>
            <a:ext cx="8686800" cy="1369339"/>
          </a:xfrm>
        </p:spPr>
        <p:txBody>
          <a:bodyPr/>
          <a:lstStyle/>
          <a:p>
            <a:endParaRPr lang="en-US" dirty="0">
              <a:effectLst>
                <a:outerShdw blurRad="635000" algn="tl" rotWithShape="0">
                  <a:prstClr val="black">
                    <a:alpha val="50000"/>
                  </a:prstClr>
                </a:outerShdw>
              </a:effectLst>
            </a:endParaRPr>
          </a:p>
        </p:txBody>
      </p:sp>
    </p:spTree>
    <p:extLst>
      <p:ext uri="{BB962C8B-B14F-4D97-AF65-F5344CB8AC3E}">
        <p14:creationId xmlns:p14="http://schemas.microsoft.com/office/powerpoint/2010/main" val="27020845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a:off x="0" y="-1"/>
            <a:ext cx="9144000" cy="2987675"/>
          </a:xfrm>
          <a:prstGeom prst="rect">
            <a:avLst/>
          </a:prstGeom>
        </p:spPr>
      </p:pic>
      <p:sp>
        <p:nvSpPr>
          <p:cNvPr id="5" name="Text Placeholder 4"/>
          <p:cNvSpPr>
            <a:spLocks noGrp="1"/>
          </p:cNvSpPr>
          <p:nvPr>
            <p:ph type="body" sz="quarter" idx="12"/>
          </p:nvPr>
        </p:nvSpPr>
        <p:spPr>
          <a:xfrm>
            <a:off x="228600" y="1285747"/>
            <a:ext cx="8686800" cy="1369339"/>
          </a:xfrm>
        </p:spPr>
        <p:txBody>
          <a:bodyPr/>
          <a:lstStyle/>
          <a:p>
            <a:endParaRPr lang="en-US" dirty="0"/>
          </a:p>
        </p:txBody>
      </p:sp>
    </p:spTree>
    <p:extLst>
      <p:ext uri="{BB962C8B-B14F-4D97-AF65-F5344CB8AC3E}">
        <p14:creationId xmlns:p14="http://schemas.microsoft.com/office/powerpoint/2010/main" val="1217317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p:cNvPicPr>
            <a:picLocks/>
          </p:cNvPicPr>
          <p:nvPr/>
        </p:nvPicPr>
        <p:blipFill>
          <a:blip r:embed="rId3" cstate="print">
            <a:extLst>
              <a:ext uri="{28A0092B-C50C-407E-A947-70E740481C1C}">
                <a14:useLocalDpi xmlns:a14="http://schemas.microsoft.com/office/drawing/2010/main"/>
              </a:ext>
            </a:extLst>
          </a:blip>
          <a:stretch>
            <a:fillRect/>
          </a:stretch>
        </p:blipFill>
        <p:spPr>
          <a:xfrm>
            <a:off x="0" y="0"/>
            <a:ext cx="9144000" cy="2990088"/>
          </a:xfrm>
          <a:prstGeom prst="rect">
            <a:avLst/>
          </a:prstGeom>
        </p:spPr>
      </p:pic>
      <p:sp>
        <p:nvSpPr>
          <p:cNvPr id="6" name="Text Placeholder 4"/>
          <p:cNvSpPr>
            <a:spLocks noGrp="1"/>
          </p:cNvSpPr>
          <p:nvPr>
            <p:ph type="body" sz="quarter" idx="12"/>
          </p:nvPr>
        </p:nvSpPr>
        <p:spPr>
          <a:xfrm>
            <a:off x="228600" y="1285747"/>
            <a:ext cx="8686800" cy="1369339"/>
          </a:xfrm>
          <a:effectLst>
            <a:outerShdw blurRad="635000" algn="ctr" rotWithShape="0">
              <a:srgbClr val="000000">
                <a:alpha val="50000"/>
              </a:srgbClr>
            </a:outerShdw>
          </a:effectLst>
        </p:spPr>
        <p:txBody>
          <a:bodyPr/>
          <a:lstStyle/>
          <a:p>
            <a:endParaRPr lang="en-US" dirty="0"/>
          </a:p>
        </p:txBody>
      </p:sp>
    </p:spTree>
    <p:extLst>
      <p:ext uri="{BB962C8B-B14F-4D97-AF65-F5344CB8AC3E}">
        <p14:creationId xmlns:p14="http://schemas.microsoft.com/office/powerpoint/2010/main" val="277479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8944054-7429-7247-83F9-3B53CB8AEE3B}"/>
              </a:ext>
            </a:extLst>
          </p:cNvPr>
          <p:cNvSpPr>
            <a:spLocks noGrp="1"/>
          </p:cNvSpPr>
          <p:nvPr>
            <p:ph type="sldNum" sz="quarter" idx="4"/>
          </p:nvPr>
        </p:nvSpPr>
        <p:spPr/>
        <p:txBody>
          <a:bodyPr/>
          <a:lstStyle/>
          <a:p>
            <a:fld id="{54637A5F-2DAE-B642-9933-0C0B9D2C0F12}" type="slidenum">
              <a:rPr lang="en-US" smtClean="0"/>
              <a:pPr/>
              <a:t>2</a:t>
            </a:fld>
            <a:endParaRPr lang="en-US" dirty="0"/>
          </a:p>
        </p:txBody>
      </p:sp>
      <p:sp>
        <p:nvSpPr>
          <p:cNvPr id="4" name="Title 3">
            <a:extLst>
              <a:ext uri="{FF2B5EF4-FFF2-40B4-BE49-F238E27FC236}">
                <a16:creationId xmlns:a16="http://schemas.microsoft.com/office/drawing/2014/main" id="{442C0EBB-87DE-FA44-AD78-DB94FB6B90F3}"/>
              </a:ext>
            </a:extLst>
          </p:cNvPr>
          <p:cNvSpPr>
            <a:spLocks noGrp="1"/>
          </p:cNvSpPr>
          <p:nvPr>
            <p:ph type="title"/>
          </p:nvPr>
        </p:nvSpPr>
        <p:spPr/>
        <p:txBody>
          <a:bodyPr/>
          <a:lstStyle/>
          <a:p>
            <a:endParaRPr lang="en-US" dirty="0"/>
          </a:p>
        </p:txBody>
      </p:sp>
      <p:sp>
        <p:nvSpPr>
          <p:cNvPr id="6" name="Content Placeholder 5">
            <a:extLst>
              <a:ext uri="{FF2B5EF4-FFF2-40B4-BE49-F238E27FC236}">
                <a16:creationId xmlns:a16="http://schemas.microsoft.com/office/drawing/2014/main" id="{AFBEFDFD-1B57-8E41-9059-883BCB1AC68E}"/>
              </a:ext>
            </a:extLst>
          </p:cNvPr>
          <p:cNvSpPr>
            <a:spLocks noGrp="1"/>
          </p:cNvSpPr>
          <p:nvPr>
            <p:ph sz="quarter" idx="11"/>
          </p:nvPr>
        </p:nvSpPr>
        <p:spPr/>
        <p:txBody>
          <a:bodyPr/>
          <a:lstStyle/>
          <a:p>
            <a:endParaRPr lang="en-US"/>
          </a:p>
        </p:txBody>
      </p:sp>
    </p:spTree>
    <p:extLst>
      <p:ext uri="{BB962C8B-B14F-4D97-AF65-F5344CB8AC3E}">
        <p14:creationId xmlns:p14="http://schemas.microsoft.com/office/powerpoint/2010/main" val="18665057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p:cNvPicPr>
            <a:picLocks/>
          </p:cNvPicPr>
          <p:nvPr/>
        </p:nvPicPr>
        <p:blipFill>
          <a:blip r:embed="rId3" cstate="print">
            <a:extLst>
              <a:ext uri="{28A0092B-C50C-407E-A947-70E740481C1C}">
                <a14:useLocalDpi xmlns:a14="http://schemas.microsoft.com/office/drawing/2010/main"/>
              </a:ext>
            </a:extLst>
          </a:blip>
          <a:stretch>
            <a:fillRect/>
          </a:stretch>
        </p:blipFill>
        <p:spPr>
          <a:xfrm>
            <a:off x="0" y="0"/>
            <a:ext cx="9144000" cy="2990088"/>
          </a:xfrm>
          <a:prstGeom prst="rect">
            <a:avLst/>
          </a:prstGeom>
        </p:spPr>
      </p:pic>
      <p:sp>
        <p:nvSpPr>
          <p:cNvPr id="5" name="Text Placeholder 4"/>
          <p:cNvSpPr>
            <a:spLocks noGrp="1"/>
          </p:cNvSpPr>
          <p:nvPr>
            <p:ph type="body" sz="quarter" idx="12"/>
          </p:nvPr>
        </p:nvSpPr>
        <p:spPr>
          <a:effectLst>
            <a:outerShdw blurRad="635000" algn="ctr" rotWithShape="0">
              <a:srgbClr val="000000">
                <a:alpha val="50000"/>
              </a:srgbClr>
            </a:outerShdw>
          </a:effectLst>
        </p:spPr>
        <p:txBody>
          <a:bodyPr/>
          <a:lstStyle/>
          <a:p>
            <a:endParaRPr lang="en-US" dirty="0"/>
          </a:p>
        </p:txBody>
      </p:sp>
    </p:spTree>
    <p:extLst>
      <p:ext uri="{BB962C8B-B14F-4D97-AF65-F5344CB8AC3E}">
        <p14:creationId xmlns:p14="http://schemas.microsoft.com/office/powerpoint/2010/main" val="22302787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p:cNvPicPr>
            <a:picLocks/>
          </p:cNvPicPr>
          <p:nvPr/>
        </p:nvPicPr>
        <p:blipFill>
          <a:blip r:embed="rId3" cstate="print">
            <a:extLst>
              <a:ext uri="{28A0092B-C50C-407E-A947-70E740481C1C}">
                <a14:useLocalDpi xmlns:a14="http://schemas.microsoft.com/office/drawing/2010/main"/>
              </a:ext>
            </a:extLst>
          </a:blip>
          <a:stretch>
            <a:fillRect/>
          </a:stretch>
        </p:blipFill>
        <p:spPr>
          <a:xfrm>
            <a:off x="0" y="0"/>
            <a:ext cx="9144000" cy="2990088"/>
          </a:xfrm>
          <a:prstGeom prst="rect">
            <a:avLst/>
          </a:prstGeom>
        </p:spPr>
      </p:pic>
      <p:sp>
        <p:nvSpPr>
          <p:cNvPr id="5" name="Text Placeholder 4"/>
          <p:cNvSpPr>
            <a:spLocks noGrp="1"/>
          </p:cNvSpPr>
          <p:nvPr>
            <p:ph type="body" sz="quarter" idx="12"/>
          </p:nvPr>
        </p:nvSpPr>
        <p:spPr>
          <a:effectLst>
            <a:outerShdw blurRad="635000" algn="ctr" rotWithShape="0">
              <a:srgbClr val="000000">
                <a:alpha val="50000"/>
              </a:srgbClr>
            </a:outerShdw>
          </a:effectLst>
        </p:spPr>
        <p:txBody>
          <a:bodyPr/>
          <a:lstStyle/>
          <a:p>
            <a:endParaRPr lang="en-US" dirty="0"/>
          </a:p>
        </p:txBody>
      </p:sp>
    </p:spTree>
    <p:extLst>
      <p:ext uri="{BB962C8B-B14F-4D97-AF65-F5344CB8AC3E}">
        <p14:creationId xmlns:p14="http://schemas.microsoft.com/office/powerpoint/2010/main" val="4672030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8593666" y="4783252"/>
            <a:ext cx="359231" cy="273844"/>
          </a:xfrm>
          <a:prstGeom prst="rect">
            <a:avLst/>
          </a:prstGeom>
        </p:spPr>
        <p:txBody>
          <a:bodyPr/>
          <a:lstStyle/>
          <a:p>
            <a:fld id="{54637A5F-2DAE-B642-9933-0C0B9D2C0F12}" type="slidenum">
              <a:rPr lang="en-US" smtClean="0"/>
              <a:pPr/>
              <a:t>22</a:t>
            </a:fld>
            <a:endParaRPr lang="en-US" dirty="0"/>
          </a:p>
        </p:txBody>
      </p:sp>
      <p:pic>
        <p:nvPicPr>
          <p:cNvPr id="36" name="Picture 71" descr="C:\Users\Kelly\Downloads\My SecuriSync\NRC Health\Icons\EMF\Icon-template_60px_Master_2 (2)_Calend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8026" y="1657985"/>
            <a:ext cx="629179" cy="64008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73" descr="C:\Users\Kelly\Downloads\My SecuriSync\NRC Health\Icons\EMF\Icon-template_60px_Master_2 (2)_Clipbo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8026" y="611823"/>
            <a:ext cx="629179" cy="64008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74" descr="C:\Users\Kelly\Downloads\My SecuriSync\NRC Health\Icons\EMF\Icon-template_60px_Master_2 (2)_Clipboard Checkma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067" y="1657985"/>
            <a:ext cx="629179" cy="64008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77" descr="C:\Users\Kelly\Downloads\My SecuriSync\NRC Health\Icons\EMF\Icon-template_60px_Master_2 (2)_Cub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6067" y="2705735"/>
            <a:ext cx="651171" cy="64008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78" descr="C:\Users\Kelly\Downloads\My SecuriSync\NRC Health\Icons\EMF\Icon-template_60px_Master_2 (2)_Documen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2105" y="611823"/>
            <a:ext cx="640080" cy="64008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81" descr="C:\Users\Kelly\Downloads\My SecuriSync\NRC Health\Icons\EMF\Icon-template_60px_Master_2 (2)_Hospita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58116" y="1657985"/>
            <a:ext cx="651171" cy="64008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82" descr="C:\Users\Kelly\Downloads\My SecuriSync\NRC Health\Icons\EMF\Icon-template_60px_Master_2 (2)_Hospital Benchmark"/>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97192" y="2705735"/>
            <a:ext cx="640080" cy="64008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83" descr="C:\Users\Kelly\Downloads\My SecuriSync\NRC Health\Icons\EMF\Icon-template_60px_Master_2 (2)_Hotel"/>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73145" y="1657985"/>
            <a:ext cx="640081" cy="640080"/>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88" descr="C:\Users\Kelly\Downloads\My SecuriSync\NRC Health\Icons\EMF\Icon-template_60px_Master_2 (2)_Medical Cost"/>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18134" y="1657985"/>
            <a:ext cx="651171" cy="640080"/>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66" descr="C:\Users\Kelly\Downloads\My SecuriSync\NRC Health\Icons\EMF\Icon-template_60px_Master_2 (2)_Automated Report"/>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71165" y="611823"/>
            <a:ext cx="640080" cy="640080"/>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67" descr="C:\Users\Kelly\Downloads\My SecuriSync\NRC Health\Icons\EMF\Icon-template_60px_Master_2 (2)_Bar chart"/>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24266" y="2705735"/>
            <a:ext cx="629179" cy="640080"/>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68" descr="C:\Users\Kelly\Downloads\My SecuriSync\NRC Health\Icons\EMF\Icon-template_60px_Master_2 (2)_Benchmark"/>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90473" y="2705735"/>
            <a:ext cx="640080" cy="640080"/>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67" descr="C:\Users\Kelly\Downloads\My SecuriSync\NRC Health\Icons\EMF\Icon-template_60px_Master_2 (2)_Publication"/>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7552" y="611823"/>
            <a:ext cx="640080" cy="640080"/>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69" descr="C:\Users\Kelly\Downloads\My SecuriSync\NRC Health\Icons\EMF\Icon-template_60px_Master_2 (2)_Resources"/>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657086" y="611823"/>
            <a:ext cx="629178" cy="640080"/>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70" descr="C:\Users\Kelly\Downloads\My SecuriSync\NRC Health\Icons\EMF\Icon-template_60px_Master_2 (2)_Slideshow"/>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043088" y="611823"/>
            <a:ext cx="640080" cy="640080"/>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71" descr="C:\Users\Kelly\Downloads\My SecuriSync\NRC Health\Icons\EMF\Icon-template_60px_Master_2 (2)_Solutions"/>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657086" y="1657985"/>
            <a:ext cx="640080" cy="640080"/>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73" descr="C:\Users\Kelly\Downloads\My SecuriSync\NRC Health\Icons\EMF\Icon-template_60px_Master_2 (2)_Tablet"/>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83003" y="2705735"/>
            <a:ext cx="629178" cy="640080"/>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72" descr="C:\Users\Kelly\Downloads\My SecuriSync\NRC Health\Icons\EMF\Icon-template_60px_Master_2 (2)_Checkmark"/>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855780" y="2705735"/>
            <a:ext cx="640081" cy="640080"/>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63" descr="C:\Users\Kelly\Downloads\My SecuriSync\NRC Health\Icons\EMF\Icon-template_60px_Master_2 (2)_Alert"/>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932889" y="2705735"/>
            <a:ext cx="640081" cy="640080"/>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76" descr="C:\Users\Kelly\Downloads\My SecuriSync\NRC Health\Icons\EMF\Icon-template_60px_Master_2 (2)_Teddy Bea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009996" y="2705735"/>
            <a:ext cx="640080" cy="640080"/>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16" descr="C:\Users\Rob\NRC Health\Justin Schuerman - NRC Health\Icons\Drafts\EMF\Icon-template_60px_Master_2_Mission.emf"/>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93586" y="3769939"/>
            <a:ext cx="608012" cy="608012"/>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19" descr="C:\Users\Rob\NRC Health\Justin Schuerman - NRC Health\Icons\Drafts\EMF\Icon-template_60px_Master_2_Organization.emf"/>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8070234" y="1674019"/>
            <a:ext cx="585788" cy="608012"/>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15" descr="C:\Users\Rob\NRC Health\Justin Schuerman - NRC Health\Icons\Drafts\EMF\Icon-template_60px_Master_2_Market Awareness.emf"/>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551849" y="3747714"/>
            <a:ext cx="652462" cy="652462"/>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18" descr="C:\Users\Rob\NRC Health\Justin Schuerman - NRC Health\Icons\Drafts\EMF\Icon-template_60px_Master_2_NPS.emf"/>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784479" y="3747714"/>
            <a:ext cx="652462" cy="652462"/>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62" descr="C:\Users\Rob\NRC Health\Justin Schuerman - NRC Health\Icons\Drafts\EMF\Icon-template_60px_Master_2_Expanded.emf"/>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71361" y="1651794"/>
            <a:ext cx="652462" cy="652463"/>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63" descr="C:\Users\Rob\NRC Health\Justin Schuerman - NRC Health\Icons\Drafts\EMF\Icon-template_60px_Master_2_Financial Growth.emf"/>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719751" y="3815183"/>
            <a:ext cx="608012" cy="517525"/>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78" descr="C:\Users\Rob\NRC Health\Justin Schuerman - NRC Health\Icons\Drafts\EMF\Icon-template_60px_Master_2_Metrics.emf"/>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643866" y="3809627"/>
            <a:ext cx="608012" cy="528637"/>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56" descr="C:\Users\Rob\NRC Health\Justin Schuerman - NRC Health\Icons\Drafts\EMF\Icon-template_60px_Master_2_Clipboard Checkmark.emf"/>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967425" y="616745"/>
            <a:ext cx="473075" cy="630237"/>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76" descr="C:\Users\Rob\NRC Health\Justin Schuerman - NRC Health\Icons\Drafts\EMF\Icon-template_60px_Master_2_Market Awareness.emf"/>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928729" y="605632"/>
            <a:ext cx="652462" cy="652463"/>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34" descr="C:\Users\Rob\NRC Health\Justin Schuerman - NRC Health\Icons\Drafts\EMF\Icon-template_60px_Master_2_Telehealth.emf"/>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886322" y="3747714"/>
            <a:ext cx="652462" cy="652462"/>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38" descr="C:\Users\Rob\NRC Health\Justin Schuerman - NRC Health\Icons\Drafts\EMF\Icon-template_60px_Master_2_Virtual Care.emf"/>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6967306" y="3747714"/>
            <a:ext cx="652462" cy="652462"/>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34" descr="C:\Users\Rob\NRC Health\Justin Schuerman - NRC Health\Icons\Drafts\EMF\Icon-template_60px_Master_2_Telehealth.emf"/>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8048290" y="3747714"/>
            <a:ext cx="652462" cy="652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77781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8593666" y="4783252"/>
            <a:ext cx="359231" cy="273844"/>
          </a:xfrm>
          <a:prstGeom prst="rect">
            <a:avLst/>
          </a:prstGeom>
        </p:spPr>
        <p:txBody>
          <a:bodyPr/>
          <a:lstStyle/>
          <a:p>
            <a:fld id="{54637A5F-2DAE-B642-9933-0C0B9D2C0F12}" type="slidenum">
              <a:rPr lang="en-US" smtClean="0"/>
              <a:pPr/>
              <a:t>23</a:t>
            </a:fld>
            <a:endParaRPr lang="en-US" dirty="0"/>
          </a:p>
        </p:txBody>
      </p:sp>
      <p:pic>
        <p:nvPicPr>
          <p:cNvPr id="2050" name="Picture 2" descr="C:\Users\Rob\NRC Health\Justin Schuerman - NRC Health\Icons\Drafts\EMF\Icon-template_60px_Master_2-77.e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4399" y="1679038"/>
            <a:ext cx="608012" cy="60801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Rob\NRC Health\Justin Schuerman - NRC Health\Icons\Drafts\EMF\Icon-template_60px_Master_2_Awards.e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9517" y="1679038"/>
            <a:ext cx="449262" cy="608012"/>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C:\Users\Rob\NRC Health\Justin Schuerman - NRC Health\Icons\Drafts\EMF\Icon-template_60px_Master_2_Body.e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2279" y="2720617"/>
            <a:ext cx="517525" cy="608012"/>
          </a:xfrm>
          <a:prstGeom prst="rect">
            <a:avLst/>
          </a:prstGeom>
          <a:noFill/>
          <a:extLst>
            <a:ext uri="{909E8E84-426E-40DD-AFC4-6F175D3DCCD1}">
              <a14:hiddenFill xmlns:a14="http://schemas.microsoft.com/office/drawing/2010/main">
                <a:solidFill>
                  <a:srgbClr val="FFFFFF"/>
                </a:solidFill>
              </a14:hiddenFill>
            </a:ext>
          </a:extLst>
        </p:spPr>
      </p:pic>
      <p:pic>
        <p:nvPicPr>
          <p:cNvPr id="2069" name="Picture 21" descr="C:\Users\Rob\NRC Health\Justin Schuerman - NRC Health\Icons\Drafts\EMF\Icon-template_60px_Master_2_Personalization.em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52854" y="1679038"/>
            <a:ext cx="608012" cy="608012"/>
          </a:xfrm>
          <a:prstGeom prst="rect">
            <a:avLst/>
          </a:prstGeom>
          <a:noFill/>
          <a:extLst>
            <a:ext uri="{909E8E84-426E-40DD-AFC4-6F175D3DCCD1}">
              <a14:hiddenFill xmlns:a14="http://schemas.microsoft.com/office/drawing/2010/main">
                <a:solidFill>
                  <a:srgbClr val="FFFFFF"/>
                </a:solidFill>
              </a14:hiddenFill>
            </a:ext>
          </a:extLst>
        </p:spPr>
      </p:pic>
      <p:pic>
        <p:nvPicPr>
          <p:cNvPr id="2075" name="Picture 27" descr="C:\Users\Rob\NRC Health\Justin Schuerman - NRC Health\Icons\Drafts\EMF\Icon-template_60px_Master_2_Running.em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16187" y="2732883"/>
            <a:ext cx="608012" cy="596900"/>
          </a:xfrm>
          <a:prstGeom prst="rect">
            <a:avLst/>
          </a:prstGeom>
          <a:noFill/>
          <a:extLst>
            <a:ext uri="{909E8E84-426E-40DD-AFC4-6F175D3DCCD1}">
              <a14:hiddenFill xmlns:a14="http://schemas.microsoft.com/office/drawing/2010/main">
                <a:solidFill>
                  <a:srgbClr val="FFFFFF"/>
                </a:solidFill>
              </a14:hiddenFill>
            </a:ext>
          </a:extLst>
        </p:spPr>
      </p:pic>
      <p:pic>
        <p:nvPicPr>
          <p:cNvPr id="2085" name="Picture 37" descr="C:\Users\Rob\NRC Health\Justin Schuerman - NRC Health\Icons\Drafts\EMF\Icon-template_60px_Master_2_Transparency.em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60348" y="1656813"/>
            <a:ext cx="652462" cy="652462"/>
          </a:xfrm>
          <a:prstGeom prst="rect">
            <a:avLst/>
          </a:prstGeom>
          <a:noFill/>
          <a:extLst>
            <a:ext uri="{909E8E84-426E-40DD-AFC4-6F175D3DCCD1}">
              <a14:hiddenFill xmlns:a14="http://schemas.microsoft.com/office/drawing/2010/main">
                <a:solidFill>
                  <a:srgbClr val="FFFFFF"/>
                </a:solidFill>
              </a14:hiddenFill>
            </a:ext>
          </a:extLst>
        </p:spPr>
      </p:pic>
      <p:pic>
        <p:nvPicPr>
          <p:cNvPr id="2087" name="Picture 39" descr="C:\Users\Rob\NRC Health\Justin Schuerman - NRC Health\Icons\Drafts\EMF\Icon-template_60px_Master_2_Woman.em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0458" y="604832"/>
            <a:ext cx="652462" cy="652462"/>
          </a:xfrm>
          <a:prstGeom prst="rect">
            <a:avLst/>
          </a:prstGeom>
          <a:noFill/>
          <a:extLst>
            <a:ext uri="{909E8E84-426E-40DD-AFC4-6F175D3DCCD1}">
              <a14:hiddenFill xmlns:a14="http://schemas.microsoft.com/office/drawing/2010/main">
                <a:solidFill>
                  <a:srgbClr val="FFFFFF"/>
                </a:solidFill>
              </a14:hiddenFill>
            </a:ext>
          </a:extLst>
        </p:spPr>
      </p:pic>
      <p:pic>
        <p:nvPicPr>
          <p:cNvPr id="2090" name="Picture 42" descr="C:\Users\Rob\NRC Health\Justin Schuerman - NRC Health\Icons\Drafts\EMF\Icon-template_60px_Master_2-76.em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2683" y="2720617"/>
            <a:ext cx="608012" cy="608012"/>
          </a:xfrm>
          <a:prstGeom prst="rect">
            <a:avLst/>
          </a:prstGeom>
          <a:noFill/>
          <a:extLst>
            <a:ext uri="{909E8E84-426E-40DD-AFC4-6F175D3DCCD1}">
              <a14:hiddenFill xmlns:a14="http://schemas.microsoft.com/office/drawing/2010/main">
                <a:solidFill>
                  <a:srgbClr val="FFFFFF"/>
                </a:solidFill>
              </a14:hiddenFill>
            </a:ext>
          </a:extLst>
        </p:spPr>
      </p:pic>
      <p:pic>
        <p:nvPicPr>
          <p:cNvPr id="2091" name="Picture 43" descr="C:\Users\Rob\NRC Health\Justin Schuerman - NRC Health\Icons\Drafts\EMF\Icon-template_60px_Master_2_Shortcut.em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46243" y="1656813"/>
            <a:ext cx="652463" cy="652462"/>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79" descr="C:\Users\Kelly\Downloads\My SecuriSync\NRC Health\Icons\EMF\Icon-template_60px_Master_2 (2)_Group"/>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56726" y="1663004"/>
            <a:ext cx="629179" cy="640080"/>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86" descr="C:\Users\Kelly\Downloads\My SecuriSync\NRC Health\Icons\EMF\Icon-template_60px_Master_2 (2)_Loyalty"/>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61035" y="611023"/>
            <a:ext cx="640080" cy="640080"/>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91" descr="C:\Users\Kelly\Downloads\My SecuriSync\NRC Health\Icons\EMF\Icon-template_60px_Master_2 (2)_Networki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6649" y="1663004"/>
            <a:ext cx="640080" cy="640080"/>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92" descr="C:\Users\Kelly\Downloads\My SecuriSync\NRC Health\Icons\EMF\Icon-template_60px_Master_2 (2)_Peopl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39145" y="1663004"/>
            <a:ext cx="640080" cy="640080"/>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93" descr="C:\Users\Kelly\Downloads\My SecuriSync\NRC Health\Icons\EMF\Icon-template_60px_Master_2 (2)_Person"/>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623598" y="611023"/>
            <a:ext cx="629179" cy="640080"/>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94" descr="C:\Users\Kelly\Downloads\My SecuriSync\NRC Health\Icons\EMF\Icon-template_60px_Master_2 (2)_Person Check"/>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699110" y="611023"/>
            <a:ext cx="629179" cy="640080"/>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66" descr="C:\Users\Kelly\Downloads\My SecuriSync\NRC Health\Icons\EMF\Icon-template_60px_Master_2 (2)_Person Fr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774622" y="611023"/>
            <a:ext cx="640080" cy="640080"/>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35" descr="C:\Users\Rob\NRC Health\Justin Schuerman - NRC Health\Icons\Drafts\EMF\Icon-template_60px_Master_2_Thought Processing.emf"/>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569253" y="627057"/>
            <a:ext cx="608012" cy="608012"/>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60" descr="C:\Users\Rob\NRC Health\Justin Schuerman - NRC Health\Icons\Drafts\EMF\Icon-template_60px_Master_2_Depth.emf"/>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046243" y="604832"/>
            <a:ext cx="652462" cy="652463"/>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74" descr="C:\Users\Rob\NRC Health\Justin Schuerman - NRC Health\Icons\Drafts\EMF\Icon-template_60px_Master_2_Loyalty-55.emf"/>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947448" y="604832"/>
            <a:ext cx="652462" cy="652463"/>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58" descr="C:\Users\Rob\NRC Health\Justin Schuerman - NRC Health\Icons\Drafts\EMF\Icon-template_60px_Master_2_Conversation.emf"/>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553690" y="2771417"/>
            <a:ext cx="608012" cy="506413"/>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76" descr="C:\Users\Kelly\Downloads\My SecuriSync\NRC Health\Icons\EMF\Icon-template_60px_Master_2 (2)_Conversation"/>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658765" y="2704583"/>
            <a:ext cx="629179" cy="640080"/>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101" descr="C:\Users\Kelly\Downloads\My SecuriSync\NRC Health\Icons\EMF\Icon-template_60px_Master_2 (2)_Real-time feedback"/>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823112" y="2704583"/>
            <a:ext cx="640080" cy="640080"/>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102" descr="C:\Users\Kelly\Downloads\My SecuriSync\NRC Health\Icons\EMF\Icon-template_60px_Master_2 (2)_Speech Bubbl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740939" y="2704583"/>
            <a:ext cx="629178" cy="640080"/>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104" descr="C:\Users\Kelly\Downloads\My SecuriSync\NRC Health\Icons\EMF\Icon-template_60px_Master_2 (2)_Rocket"/>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642799" y="3754038"/>
            <a:ext cx="629178" cy="640080"/>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105" descr="C:\Users\Kelly\Downloads\My SecuriSync\NRC Health\Icons\EMF\Icon-template_60px_Master_2 (2)_Sta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723148" y="3754038"/>
            <a:ext cx="640080" cy="640080"/>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106" descr="C:\Users\Kelly\Downloads\My SecuriSync\NRC Health\Icons\EMF\Icon-template_60px_Master_2 (2)_Stethoscop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814399" y="3754038"/>
            <a:ext cx="640080" cy="640080"/>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84" descr="C:\Users\Kelly\Downloads\My SecuriSync\NRC Health\Icons\EMF\Icon-template_60px_Master_2 (2)_Lightbulb"/>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8057885" y="2688549"/>
            <a:ext cx="629179" cy="640080"/>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87" descr="C:\Users\Kelly\Downloads\My SecuriSync\NRC Health\Icons\EMF\Icon-template_60px_Master_2 (2)_Magnifying Glass"/>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82099" y="3764177"/>
            <a:ext cx="629179" cy="640080"/>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70" descr="C:\Users\Kelly\Downloads\My SecuriSync\NRC Health\Icons\EMF\Icon-template_60px_Master_2 (2)_Brain"/>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529398" y="3754038"/>
            <a:ext cx="629179" cy="640080"/>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3" descr="C:\Users\Rob\NRC Health\Justin Schuerman - NRC Health\Icons\Drafts\EMF\Icon-template_60px_Master_2_360 Degrees.emf"/>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5905650" y="3747156"/>
            <a:ext cx="608012" cy="608012"/>
          </a:xfrm>
          <a:prstGeom prst="rect">
            <a:avLst/>
          </a:prstGeom>
          <a:noFill/>
          <a:extLst>
            <a:ext uri="{909E8E84-426E-40DD-AFC4-6F175D3DCCD1}">
              <a14:hiddenFill xmlns:a14="http://schemas.microsoft.com/office/drawing/2010/main">
                <a:solidFill>
                  <a:srgbClr val="FFFFFF"/>
                </a:solidFill>
              </a14:hiddenFill>
            </a:ext>
          </a:extLst>
        </p:spPr>
      </p:pic>
      <p:pic>
        <p:nvPicPr>
          <p:cNvPr id="113" name="Picture 70" descr="C:\Users\Rob\NRC Health\Justin Schuerman - NRC Health\Icons\Drafts\EMF\Icon-template_60px_Master_2_Journey.emf"/>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964833" y="3742826"/>
            <a:ext cx="652462" cy="652463"/>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46" descr="C:\Users\Rob\NRC Health\Justin Schuerman - NRC Health\Icons\Drafts\EMF\Icon-template_60px_Master_2_Alert.emf"/>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8068467" y="3792208"/>
            <a:ext cx="630238" cy="561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40668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8593666" y="4783252"/>
            <a:ext cx="359231" cy="273844"/>
          </a:xfrm>
          <a:prstGeom prst="rect">
            <a:avLst/>
          </a:prstGeom>
        </p:spPr>
        <p:txBody>
          <a:bodyPr/>
          <a:lstStyle/>
          <a:p>
            <a:fld id="{54637A5F-2DAE-B642-9933-0C0B9D2C0F12}" type="slidenum">
              <a:rPr lang="en-US" smtClean="0"/>
              <a:pPr/>
              <a:t>24</a:t>
            </a:fld>
            <a:endParaRPr lang="en-US" dirty="0"/>
          </a:p>
        </p:txBody>
      </p:sp>
      <p:pic>
        <p:nvPicPr>
          <p:cNvPr id="13" name="Picture 12" descr="C:\Users\Kelly\Downloads\My SecuriSync\NRC Health\Icons\EMF\Icon-template_60px_Master_2 (2)_Stopwat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0549" y="627070"/>
            <a:ext cx="629178" cy="64008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C:\Users\Kelly\Downloads\My SecuriSync\NRC Health\Icons\EMF\Icon-template_60px_Master_2 (2)_Time Repe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0276" y="1650632"/>
            <a:ext cx="629178" cy="64008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75" descr="C:\Users\Kelly\Downloads\My SecuriSync\NRC Health\Icons\EMF\Icon-template_60px_Master_2 (2)_Clo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087" y="627070"/>
            <a:ext cx="629179" cy="64008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0" descr="C:\Users\Kelly\Downloads\My SecuriSync\NRC Health\Icons\EMF\Icon-template_60px_Master_2 (2)_Hea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7734" y="2721135"/>
            <a:ext cx="629179" cy="64008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96" descr="C:\Users\Kelly\Downloads\My SecuriSync\NRC Health\Icons\EMF\Icon-template_60px_Master_2 (2)_Money.em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6779" y="627070"/>
            <a:ext cx="651171" cy="64008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4" descr="C:\Users\Kelly\Downloads\My SecuriSync\NRC Health\Icons\EMF\Icon-template_60px_Master_2 (2)_Alignmen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32292" y="627070"/>
            <a:ext cx="629179" cy="64008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5" descr="C:\Users\Kelly\Downloads\My SecuriSync\NRC Health\Icons\EMF\Icon-template_60px_Master_2 (2)_Arrow"/>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64318" y="627070"/>
            <a:ext cx="629179" cy="64008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95" descr="C:\Users\Kelly\Downloads\My SecuriSync\NRC Health\Icons\EMF\Icon-template_60px_Master_2 (2)_Blog.em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77213" y="1650632"/>
            <a:ext cx="640080" cy="640080"/>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C:\Users\Rob\NRC Health\Justin Schuerman - NRC Health\Icons\Drafts\EMF\Icon-template_60px_Master_2_Process.em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10773" y="1644441"/>
            <a:ext cx="652462" cy="652462"/>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6" descr="C:\Users\Rob\NRC Health\Justin Schuerman - NRC Health\Icons\Drafts\EMF\Icon-template_60px_Master_2_Retention.emf"/>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16218" y="1689685"/>
            <a:ext cx="608012" cy="561975"/>
          </a:xfrm>
          <a:prstGeom prst="rect">
            <a:avLst/>
          </a:prstGeom>
          <a:noFill/>
          <a:extLst>
            <a:ext uri="{909E8E84-426E-40DD-AFC4-6F175D3DCCD1}">
              <a14:hiddenFill xmlns:a14="http://schemas.microsoft.com/office/drawing/2010/main">
                <a:solidFill>
                  <a:srgbClr val="FFFFFF"/>
                </a:solidFill>
              </a14:hiddenFill>
            </a:ext>
          </a:extLst>
        </p:spPr>
      </p:pic>
      <p:pic>
        <p:nvPicPr>
          <p:cNvPr id="2081" name="Picture 33" descr="C:\Users\Rob\NRC Health\Justin Schuerman - NRC Health\Icons\Drafts\EMF\Icon-template_60px_Master_2_Target.emf"/>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45002" y="631991"/>
            <a:ext cx="630238" cy="630238"/>
          </a:xfrm>
          <a:prstGeom prst="rect">
            <a:avLst/>
          </a:prstGeom>
          <a:noFill/>
          <a:extLst>
            <a:ext uri="{909E8E84-426E-40DD-AFC4-6F175D3DCCD1}">
              <a14:hiddenFill xmlns:a14="http://schemas.microsoft.com/office/drawing/2010/main">
                <a:solidFill>
                  <a:srgbClr val="FFFFFF"/>
                </a:solidFill>
              </a14:hiddenFill>
            </a:ext>
          </a:extLst>
        </p:spPr>
      </p:pic>
      <p:pic>
        <p:nvPicPr>
          <p:cNvPr id="2088" name="Picture 40" descr="C:\Users\Rob\NRC Health\Justin Schuerman - NRC Health\Icons\Drafts\EMF\Icon-template_60px_Master_2-74.emf"/>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105810" y="710573"/>
            <a:ext cx="539750" cy="473075"/>
          </a:xfrm>
          <a:prstGeom prst="rect">
            <a:avLst/>
          </a:prstGeom>
          <a:noFill/>
          <a:extLst>
            <a:ext uri="{909E8E84-426E-40DD-AFC4-6F175D3DCCD1}">
              <a14:hiddenFill xmlns:a14="http://schemas.microsoft.com/office/drawing/2010/main">
                <a:solidFill>
                  <a:srgbClr val="FFFFFF"/>
                </a:solidFill>
              </a14:hiddenFill>
            </a:ext>
          </a:extLst>
        </p:spPr>
      </p:pic>
      <p:pic>
        <p:nvPicPr>
          <p:cNvPr id="2089" name="Picture 41" descr="C:\Users\Rob\NRC Health\Justin Schuerman - NRC Health\Icons\Drafts\EMF\Icon-template_60px_Master_2-75.emf"/>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49778" y="1666666"/>
            <a:ext cx="608012" cy="608012"/>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85" descr="C:\Users\Kelly\Downloads\My SecuriSync\NRC Health\Icons\EMF\Icon-template_60px_Master_2 (2)_Lightbulb Checkmark"/>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052435" y="1650632"/>
            <a:ext cx="640080" cy="640080"/>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24" descr="C:\Users\Rob\NRC Health\Justin Schuerman - NRC Health\Icons\Drafts\EMF\Icon-template_60px_Master_2_Pulse.emf"/>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83064" y="2771300"/>
            <a:ext cx="608012" cy="539750"/>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26" descr="C:\Users\Rob\NRC Health\Justin Schuerman - NRC Health\Icons\Drafts\EMF\Icon-template_60px_Master_2_Retention.emf"/>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3338" y="1689685"/>
            <a:ext cx="608012" cy="561975"/>
          </a:xfrm>
          <a:prstGeom prst="rect">
            <a:avLst/>
          </a:prstGeom>
          <a:noFill/>
          <a:extLst>
            <a:ext uri="{909E8E84-426E-40DD-AFC4-6F175D3DCCD1}">
              <a14:hiddenFill xmlns:a14="http://schemas.microsoft.com/office/drawing/2010/main">
                <a:solidFill>
                  <a:srgbClr val="FFFFFF"/>
                </a:solidFill>
              </a14:hiddenFill>
            </a:ext>
          </a:extLst>
        </p:spPr>
      </p:pic>
      <p:pic>
        <p:nvPicPr>
          <p:cNvPr id="2092" name="Picture 44" descr="C:\Users\Rob\NRC Health\Justin Schuerman - NRC Health\Icons\Drafts\EMF\Icon-template_60px_Master_2_Compass.emf"/>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000081" y="643103"/>
            <a:ext cx="608013" cy="608013"/>
          </a:xfrm>
          <a:prstGeom prst="rect">
            <a:avLst/>
          </a:prstGeom>
          <a:noFill/>
          <a:extLst>
            <a:ext uri="{909E8E84-426E-40DD-AFC4-6F175D3DCCD1}">
              <a14:hiddenFill xmlns:a14="http://schemas.microsoft.com/office/drawing/2010/main">
                <a:solidFill>
                  <a:srgbClr val="FFFFFF"/>
                </a:solidFill>
              </a14:hiddenFill>
            </a:ext>
          </a:extLst>
        </p:spPr>
      </p:pic>
      <p:pic>
        <p:nvPicPr>
          <p:cNvPr id="2113" name="Picture 65" descr="C:\Users\Rob\NRC Health\Justin Schuerman - NRC Health\Icons\Drafts\EMF\Icon-template_60px_Master_2_Heart.emf"/>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653571" y="2737169"/>
            <a:ext cx="630238" cy="608013"/>
          </a:xfrm>
          <a:prstGeom prst="rect">
            <a:avLst/>
          </a:prstGeom>
          <a:noFill/>
          <a:extLst>
            <a:ext uri="{909E8E84-426E-40DD-AFC4-6F175D3DCCD1}">
              <a14:hiddenFill xmlns:a14="http://schemas.microsoft.com/office/drawing/2010/main">
                <a:solidFill>
                  <a:srgbClr val="FFFFFF"/>
                </a:solidFill>
              </a14:hiddenFill>
            </a:ext>
          </a:extLst>
        </p:spPr>
      </p:pic>
      <p:pic>
        <p:nvPicPr>
          <p:cNvPr id="2117" name="Picture 69" descr="C:\Users\Rob\NRC Health\Justin Schuerman - NRC Health\Icons\Drafts\EMF\Icon-template_60px_Master_2_Inspire Loyalty.emf"/>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544333" y="1644441"/>
            <a:ext cx="652462" cy="652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3245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B8F086-D573-3349-8BFB-E317266407AF}"/>
              </a:ext>
            </a:extLst>
          </p:cNvPr>
          <p:cNvSpPr>
            <a:spLocks noGrp="1"/>
          </p:cNvSpPr>
          <p:nvPr>
            <p:ph type="sldNum" sz="quarter" idx="4"/>
          </p:nvPr>
        </p:nvSpPr>
        <p:spPr>
          <a:xfrm>
            <a:off x="8593666" y="4783252"/>
            <a:ext cx="359231" cy="273844"/>
          </a:xfrm>
          <a:prstGeom prst="rect">
            <a:avLst/>
          </a:prstGeom>
        </p:spPr>
        <p:txBody>
          <a:bodyPr/>
          <a:lstStyle/>
          <a:p>
            <a:fld id="{54637A5F-2DAE-B642-9933-0C0B9D2C0F12}" type="slidenum">
              <a:rPr lang="en-US" smtClean="0"/>
              <a:pPr/>
              <a:t>3</a:t>
            </a:fld>
            <a:endParaRPr lang="en-US" dirty="0"/>
          </a:p>
        </p:txBody>
      </p:sp>
      <p:sp>
        <p:nvSpPr>
          <p:cNvPr id="3" name="Text Placeholder 2">
            <a:extLst>
              <a:ext uri="{FF2B5EF4-FFF2-40B4-BE49-F238E27FC236}">
                <a16:creationId xmlns:a16="http://schemas.microsoft.com/office/drawing/2014/main" id="{BCEA5603-DD78-2D4C-A506-873C8B808DC5}"/>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56015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7431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8593667" y="4783252"/>
            <a:ext cx="321734" cy="273844"/>
          </a:xfrm>
          <a:prstGeom prst="rect">
            <a:avLst/>
          </a:prstGeom>
        </p:spPr>
        <p:txBody>
          <a:bodyPr/>
          <a:lstStyle/>
          <a:p>
            <a:fld id="{54637A5F-2DAE-B642-9933-0C0B9D2C0F12}" type="slidenum">
              <a:rPr lang="en-US" smtClean="0"/>
              <a:pPr/>
              <a:t>5</a:t>
            </a:fld>
            <a:endParaRPr lang="en-US" dirty="0"/>
          </a:p>
        </p:txBody>
      </p:sp>
      <p:sp>
        <p:nvSpPr>
          <p:cNvPr id="5" name="Text Placeholder 4"/>
          <p:cNvSpPr>
            <a:spLocks noGrp="1"/>
          </p:cNvSpPr>
          <p:nvPr>
            <p:ph type="body" sz="quarter" idx="4294967295"/>
          </p:nvPr>
        </p:nvSpPr>
        <p:spPr>
          <a:xfrm>
            <a:off x="228600" y="288925"/>
            <a:ext cx="8686800" cy="685799"/>
          </a:xfrm>
        </p:spPr>
        <p:txBody>
          <a:bodyPr>
            <a:normAutofit/>
          </a:bodyPr>
          <a:lstStyle/>
          <a:p>
            <a:pPr marL="0" indent="0" algn="ctr">
              <a:buNone/>
            </a:pPr>
            <a:r>
              <a:rPr lang="en-US" sz="2800" dirty="0">
                <a:solidFill>
                  <a:schemeClr val="accent1"/>
                </a:solidFill>
                <a:latin typeface="Georgia" panose="02040502050405020303" pitchFamily="18" charset="0"/>
              </a:rPr>
              <a:t>NRC Health Customer Intelligence Platform</a:t>
            </a:r>
          </a:p>
        </p:txBody>
      </p:sp>
      <p:pic>
        <p:nvPicPr>
          <p:cNvPr id="6" name="Picture 2" descr="C:\Users\Rob\NRC Health\Justin Schuerman - _Open Projects\Presentations\PPT Template Update\2_Working Files\Images\Website-graphics_Platform.jpg">
            <a:extLst>
              <a:ext uri="{FF2B5EF4-FFF2-40B4-BE49-F238E27FC236}">
                <a16:creationId xmlns:a16="http://schemas.microsoft.com/office/drawing/2014/main" id="{EC224D9A-607A-BD4F-8BBD-F51489AFDBB8}"/>
              </a:ext>
            </a:extLst>
          </p:cNvPr>
          <p:cNvPicPr>
            <a:picLocks noGrp="1" noChangeAspect="1" noChangeArrowheads="1"/>
          </p:cNvPicPr>
          <p:nvPr>
            <p:ph sz="quarter" idx="11"/>
          </p:nvPr>
        </p:nvPicPr>
        <p:blipFill>
          <a:blip r:embed="rId3">
            <a:extLst>
              <a:ext uri="{28A0092B-C50C-407E-A947-70E740481C1C}">
                <a14:useLocalDpi xmlns:a14="http://schemas.microsoft.com/office/drawing/2010/main" val="0"/>
              </a:ext>
            </a:extLst>
          </a:blip>
          <a:srcRect/>
          <a:stretch>
            <a:fillRect/>
          </a:stretch>
        </p:blipFill>
        <p:spPr bwMode="auto">
          <a:xfrm>
            <a:off x="840559" y="1383563"/>
            <a:ext cx="7462882" cy="299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6644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8593667" y="4783252"/>
            <a:ext cx="321734" cy="273844"/>
          </a:xfrm>
          <a:prstGeom prst="rect">
            <a:avLst/>
          </a:prstGeom>
        </p:spPr>
        <p:txBody>
          <a:bodyPr/>
          <a:lstStyle/>
          <a:p>
            <a:fld id="{54637A5F-2DAE-B642-9933-0C0B9D2C0F12}" type="slidenum">
              <a:rPr lang="en-US" smtClean="0"/>
              <a:pPr/>
              <a:t>6</a:t>
            </a:fld>
            <a:endParaRPr lang="en-US" dirty="0"/>
          </a:p>
        </p:txBody>
      </p:sp>
      <p:sp>
        <p:nvSpPr>
          <p:cNvPr id="5" name="Text Placeholder 4"/>
          <p:cNvSpPr>
            <a:spLocks noGrp="1"/>
          </p:cNvSpPr>
          <p:nvPr>
            <p:ph type="body" sz="quarter" idx="4294967295"/>
          </p:nvPr>
        </p:nvSpPr>
        <p:spPr>
          <a:xfrm>
            <a:off x="228600" y="288925"/>
            <a:ext cx="8686800" cy="685799"/>
          </a:xfrm>
        </p:spPr>
        <p:txBody>
          <a:bodyPr>
            <a:normAutofit/>
          </a:bodyPr>
          <a:lstStyle/>
          <a:p>
            <a:pPr marL="0" indent="0" algn="ctr">
              <a:buNone/>
            </a:pPr>
            <a:r>
              <a:rPr lang="en-US" sz="2800" dirty="0">
                <a:solidFill>
                  <a:schemeClr val="accent1"/>
                </a:solidFill>
                <a:latin typeface="Georgia" panose="02040502050405020303" pitchFamily="18" charset="0"/>
              </a:rPr>
              <a:t>Realize the economics of experience</a:t>
            </a:r>
          </a:p>
        </p:txBody>
      </p:sp>
      <p:grpSp>
        <p:nvGrpSpPr>
          <p:cNvPr id="6" name="Group 5">
            <a:extLst>
              <a:ext uri="{FF2B5EF4-FFF2-40B4-BE49-F238E27FC236}">
                <a16:creationId xmlns:a16="http://schemas.microsoft.com/office/drawing/2014/main" id="{DE4A4D6D-FBB2-4048-A376-E8BB5BEE74C3}"/>
              </a:ext>
            </a:extLst>
          </p:cNvPr>
          <p:cNvGrpSpPr/>
          <p:nvPr/>
        </p:nvGrpSpPr>
        <p:grpSpPr>
          <a:xfrm>
            <a:off x="691694" y="1484557"/>
            <a:ext cx="7760612" cy="2637936"/>
            <a:chOff x="701259" y="1484557"/>
            <a:chExt cx="7760612" cy="2637936"/>
          </a:xfrm>
        </p:grpSpPr>
        <p:pic>
          <p:nvPicPr>
            <p:cNvPr id="8" name="Picture 7">
              <a:extLst>
                <a:ext uri="{FF2B5EF4-FFF2-40B4-BE49-F238E27FC236}">
                  <a16:creationId xmlns:a16="http://schemas.microsoft.com/office/drawing/2014/main" id="{A194CAF8-5A53-1146-B144-8226B01964EB}"/>
                </a:ext>
              </a:extLst>
            </p:cNvPr>
            <p:cNvPicPr>
              <a:picLocks noChangeAspect="1"/>
            </p:cNvPicPr>
            <p:nvPr/>
          </p:nvPicPr>
          <p:blipFill>
            <a:blip r:embed="rId3"/>
            <a:stretch>
              <a:fillRect/>
            </a:stretch>
          </p:blipFill>
          <p:spPr>
            <a:xfrm>
              <a:off x="3337558" y="1569085"/>
              <a:ext cx="2468882" cy="2468880"/>
            </a:xfrm>
            <a:prstGeom prst="rect">
              <a:avLst/>
            </a:prstGeom>
          </p:spPr>
        </p:pic>
        <p:sp>
          <p:nvSpPr>
            <p:cNvPr id="9" name="Oval 8">
              <a:extLst>
                <a:ext uri="{FF2B5EF4-FFF2-40B4-BE49-F238E27FC236}">
                  <a16:creationId xmlns:a16="http://schemas.microsoft.com/office/drawing/2014/main" id="{99E23AA1-9604-A249-B972-FD6E3DFF60E1}"/>
                </a:ext>
              </a:extLst>
            </p:cNvPr>
            <p:cNvSpPr>
              <a:spLocks noChangeAspect="1"/>
            </p:cNvSpPr>
            <p:nvPr/>
          </p:nvSpPr>
          <p:spPr>
            <a:xfrm>
              <a:off x="2250105" y="3210427"/>
              <a:ext cx="228600" cy="228600"/>
            </a:xfrm>
            <a:prstGeom prst="ellipse">
              <a:avLst/>
            </a:prstGeom>
            <a:solidFill>
              <a:srgbClr val="F5F5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D62474E6-D838-CC44-92F9-1E37F91FB422}"/>
                </a:ext>
              </a:extLst>
            </p:cNvPr>
            <p:cNvSpPr>
              <a:spLocks noChangeAspect="1"/>
            </p:cNvSpPr>
            <p:nvPr/>
          </p:nvSpPr>
          <p:spPr>
            <a:xfrm>
              <a:off x="2072690" y="1808033"/>
              <a:ext cx="228600" cy="228600"/>
            </a:xfrm>
            <a:prstGeom prst="ellipse">
              <a:avLst/>
            </a:prstGeom>
            <a:solidFill>
              <a:srgbClr val="F5F5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EE3312E6-29C0-B142-BC5C-1424148DF1B4}"/>
                </a:ext>
              </a:extLst>
            </p:cNvPr>
            <p:cNvSpPr>
              <a:spLocks noChangeAspect="1"/>
            </p:cNvSpPr>
            <p:nvPr/>
          </p:nvSpPr>
          <p:spPr>
            <a:xfrm>
              <a:off x="6822805" y="3210427"/>
              <a:ext cx="228600" cy="228600"/>
            </a:xfrm>
            <a:prstGeom prst="ellipse">
              <a:avLst/>
            </a:prstGeom>
            <a:solidFill>
              <a:srgbClr val="F5F5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7C527F3-3E4D-9047-A90F-02639D55B7E9}"/>
                </a:ext>
              </a:extLst>
            </p:cNvPr>
            <p:cNvSpPr>
              <a:spLocks noChangeAspect="1"/>
            </p:cNvSpPr>
            <p:nvPr/>
          </p:nvSpPr>
          <p:spPr>
            <a:xfrm>
              <a:off x="6737915" y="1808033"/>
              <a:ext cx="228600" cy="228600"/>
            </a:xfrm>
            <a:prstGeom prst="ellipse">
              <a:avLst/>
            </a:prstGeom>
            <a:solidFill>
              <a:srgbClr val="F5F5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06A613-2CD9-AF4F-8D2E-D7510B20DE0F}"/>
                </a:ext>
              </a:extLst>
            </p:cNvPr>
            <p:cNvSpPr txBox="1"/>
            <p:nvPr/>
          </p:nvSpPr>
          <p:spPr>
            <a:xfrm>
              <a:off x="701259" y="2886257"/>
              <a:ext cx="2281890" cy="1236236"/>
            </a:xfrm>
            <a:prstGeom prst="rect">
              <a:avLst/>
            </a:prstGeom>
            <a:noFill/>
          </p:spPr>
          <p:txBody>
            <a:bodyPr wrap="square" rtlCol="0">
              <a:spAutoFit/>
            </a:bodyPr>
            <a:lstStyle/>
            <a:p>
              <a:pPr lvl="0" algn="ctr">
                <a:spcAft>
                  <a:spcPts val="1000"/>
                </a:spcAft>
              </a:pPr>
              <a:r>
                <a:rPr lang="en-US" sz="1100" b="1">
                  <a:solidFill>
                    <a:srgbClr val="ED8B00"/>
                  </a:solidFill>
                </a:rPr>
                <a:t>ATTRACT NEW CUSTOMERS</a:t>
              </a:r>
              <a:endParaRPr lang="en-US" sz="1100">
                <a:solidFill>
                  <a:schemeClr val="tx1">
                    <a:lumMod val="75000"/>
                  </a:schemeClr>
                </a:solidFill>
              </a:endParaRPr>
            </a:p>
            <a:p>
              <a:pPr algn="ctr">
                <a:spcAft>
                  <a:spcPts val="400"/>
                </a:spcAft>
              </a:pPr>
              <a:r>
                <a:rPr lang="en-US" sz="2800">
                  <a:solidFill>
                    <a:schemeClr val="tx1">
                      <a:lumMod val="75000"/>
                    </a:schemeClr>
                  </a:solidFill>
                </a:rPr>
                <a:t>$1.4M</a:t>
              </a:r>
            </a:p>
            <a:p>
              <a:pPr algn="ctr"/>
              <a:r>
                <a:rPr lang="en-US" sz="1100" spc="20">
                  <a:solidFill>
                    <a:schemeClr val="tx1">
                      <a:lumMod val="75000"/>
                    </a:schemeClr>
                  </a:solidFill>
                </a:rPr>
                <a:t>individual lifetime </a:t>
              </a:r>
              <a:br>
                <a:rPr lang="en-US" sz="1100" spc="20">
                  <a:solidFill>
                    <a:schemeClr val="tx1">
                      <a:lumMod val="75000"/>
                    </a:schemeClr>
                  </a:solidFill>
                </a:rPr>
              </a:br>
              <a:r>
                <a:rPr lang="en-US" sz="1100" spc="20">
                  <a:solidFill>
                    <a:schemeClr val="tx1">
                      <a:lumMod val="75000"/>
                    </a:schemeClr>
                  </a:solidFill>
                </a:rPr>
                <a:t>customer value</a:t>
              </a:r>
            </a:p>
          </p:txBody>
        </p:sp>
        <p:sp>
          <p:nvSpPr>
            <p:cNvPr id="14" name="TextBox 13">
              <a:extLst>
                <a:ext uri="{FF2B5EF4-FFF2-40B4-BE49-F238E27FC236}">
                  <a16:creationId xmlns:a16="http://schemas.microsoft.com/office/drawing/2014/main" id="{071A2332-D96E-9144-99FF-D3DCEF1CA554}"/>
                </a:ext>
              </a:extLst>
            </p:cNvPr>
            <p:cNvSpPr txBox="1"/>
            <p:nvPr/>
          </p:nvSpPr>
          <p:spPr>
            <a:xfrm>
              <a:off x="787945" y="1484557"/>
              <a:ext cx="2108514" cy="1236236"/>
            </a:xfrm>
            <a:prstGeom prst="rect">
              <a:avLst/>
            </a:prstGeom>
            <a:noFill/>
          </p:spPr>
          <p:txBody>
            <a:bodyPr wrap="square" rtlCol="0">
              <a:spAutoFit/>
            </a:bodyPr>
            <a:lstStyle/>
            <a:p>
              <a:pPr lvl="0" algn="ctr">
                <a:spcAft>
                  <a:spcPts val="1000"/>
                </a:spcAft>
              </a:pPr>
              <a:r>
                <a:rPr lang="en-US" sz="1100" b="1" dirty="0">
                  <a:solidFill>
                    <a:srgbClr val="ED8B00"/>
                  </a:solidFill>
                </a:rPr>
                <a:t>INCREASE MARKET SHARE</a:t>
              </a:r>
              <a:endParaRPr lang="en-US" sz="1100" dirty="0">
                <a:solidFill>
                  <a:schemeClr val="tx1">
                    <a:lumMod val="75000"/>
                  </a:schemeClr>
                </a:solidFill>
              </a:endParaRPr>
            </a:p>
            <a:p>
              <a:pPr algn="ctr">
                <a:spcAft>
                  <a:spcPts val="400"/>
                </a:spcAft>
              </a:pPr>
              <a:r>
                <a:rPr lang="en-US" sz="2800" dirty="0">
                  <a:solidFill>
                    <a:schemeClr val="tx1">
                      <a:lumMod val="75000"/>
                    </a:schemeClr>
                  </a:solidFill>
                </a:rPr>
                <a:t>40%</a:t>
              </a:r>
            </a:p>
            <a:p>
              <a:pPr algn="ctr"/>
              <a:r>
                <a:rPr lang="en-US" sz="1100" spc="20" dirty="0">
                  <a:solidFill>
                    <a:schemeClr val="tx1">
                      <a:lumMod val="75000"/>
                    </a:schemeClr>
                  </a:solidFill>
                </a:rPr>
                <a:t>of consumers are not loyal to a healthcare brand</a:t>
              </a:r>
            </a:p>
          </p:txBody>
        </p:sp>
        <p:sp>
          <p:nvSpPr>
            <p:cNvPr id="15" name="TextBox 14">
              <a:extLst>
                <a:ext uri="{FF2B5EF4-FFF2-40B4-BE49-F238E27FC236}">
                  <a16:creationId xmlns:a16="http://schemas.microsoft.com/office/drawing/2014/main" id="{24B86016-9F15-9F45-A09A-E844E72EA65A}"/>
                </a:ext>
              </a:extLst>
            </p:cNvPr>
            <p:cNvSpPr txBox="1"/>
            <p:nvPr/>
          </p:nvSpPr>
          <p:spPr>
            <a:xfrm>
              <a:off x="6168529" y="2886257"/>
              <a:ext cx="2293342" cy="1236236"/>
            </a:xfrm>
            <a:prstGeom prst="rect">
              <a:avLst/>
            </a:prstGeom>
            <a:noFill/>
          </p:spPr>
          <p:txBody>
            <a:bodyPr wrap="square" rtlCol="0" anchor="t">
              <a:spAutoFit/>
            </a:bodyPr>
            <a:lstStyle/>
            <a:p>
              <a:pPr algn="ctr">
                <a:spcAft>
                  <a:spcPts val="1000"/>
                </a:spcAft>
              </a:pPr>
              <a:r>
                <a:rPr lang="en-US" sz="1100" b="1">
                  <a:solidFill>
                    <a:srgbClr val="ED8B00"/>
                  </a:solidFill>
                </a:rPr>
                <a:t>REDUCE COSTS OF CARE</a:t>
              </a:r>
              <a:endParaRPr lang="en-US" sz="1100">
                <a:solidFill>
                  <a:schemeClr val="tx1">
                    <a:lumMod val="75000"/>
                  </a:schemeClr>
                </a:solidFill>
              </a:endParaRPr>
            </a:p>
            <a:p>
              <a:pPr algn="ctr">
                <a:spcAft>
                  <a:spcPts val="400"/>
                </a:spcAft>
              </a:pPr>
              <a:r>
                <a:rPr lang="en-US" sz="2800">
                  <a:solidFill>
                    <a:schemeClr val="tx1">
                      <a:lumMod val="75000"/>
                    </a:schemeClr>
                  </a:solidFill>
                </a:rPr>
                <a:t>31%</a:t>
              </a:r>
              <a:endParaRPr lang="en-US" sz="2800">
                <a:solidFill>
                  <a:schemeClr val="tx1">
                    <a:lumMod val="75000"/>
                  </a:schemeClr>
                </a:solidFill>
                <a:cs typeface="Arial"/>
              </a:endParaRPr>
            </a:p>
            <a:p>
              <a:pPr algn="ctr"/>
              <a:r>
                <a:rPr lang="en-US" sz="1100" spc="20">
                  <a:solidFill>
                    <a:schemeClr val="tx1">
                      <a:lumMod val="75000"/>
                    </a:schemeClr>
                  </a:solidFill>
                </a:rPr>
                <a:t>less cost associated with engaged patients</a:t>
              </a:r>
              <a:endParaRPr lang="en-US" sz="1100" spc="20">
                <a:solidFill>
                  <a:schemeClr val="tx1">
                    <a:lumMod val="75000"/>
                  </a:schemeClr>
                </a:solidFill>
                <a:cs typeface="Arial"/>
              </a:endParaRPr>
            </a:p>
          </p:txBody>
        </p:sp>
        <p:sp>
          <p:nvSpPr>
            <p:cNvPr id="16" name="TextBox 15">
              <a:extLst>
                <a:ext uri="{FF2B5EF4-FFF2-40B4-BE49-F238E27FC236}">
                  <a16:creationId xmlns:a16="http://schemas.microsoft.com/office/drawing/2014/main" id="{4FE3C66B-9D9F-814B-B5D7-3644BD5B60A5}"/>
                </a:ext>
              </a:extLst>
            </p:cNvPr>
            <p:cNvSpPr txBox="1"/>
            <p:nvPr/>
          </p:nvSpPr>
          <p:spPr>
            <a:xfrm>
              <a:off x="6168529" y="1484557"/>
              <a:ext cx="2293342" cy="1236236"/>
            </a:xfrm>
            <a:prstGeom prst="rect">
              <a:avLst/>
            </a:prstGeom>
            <a:noFill/>
          </p:spPr>
          <p:txBody>
            <a:bodyPr wrap="square" rtlCol="0">
              <a:spAutoFit/>
            </a:bodyPr>
            <a:lstStyle/>
            <a:p>
              <a:pPr lvl="0" algn="ctr">
                <a:spcAft>
                  <a:spcPts val="1000"/>
                </a:spcAft>
              </a:pPr>
              <a:r>
                <a:rPr lang="en-US" sz="1100" b="1" dirty="0">
                  <a:solidFill>
                    <a:srgbClr val="ED8B00"/>
                  </a:solidFill>
                </a:rPr>
                <a:t>PREVENT OUTMIGRATION</a:t>
              </a:r>
              <a:endParaRPr lang="en-US" sz="1100" dirty="0">
                <a:solidFill>
                  <a:schemeClr val="tx1">
                    <a:lumMod val="75000"/>
                  </a:schemeClr>
                </a:solidFill>
              </a:endParaRPr>
            </a:p>
            <a:p>
              <a:pPr algn="ctr">
                <a:spcAft>
                  <a:spcPts val="400"/>
                </a:spcAft>
              </a:pPr>
              <a:r>
                <a:rPr lang="en-US" sz="2800" dirty="0">
                  <a:solidFill>
                    <a:schemeClr val="tx1">
                      <a:lumMod val="75000"/>
                    </a:schemeClr>
                  </a:solidFill>
                </a:rPr>
                <a:t>$22M</a:t>
              </a:r>
            </a:p>
            <a:p>
              <a:pPr algn="ctr"/>
              <a:r>
                <a:rPr lang="en-US" sz="1100" spc="20" dirty="0">
                  <a:solidFill>
                    <a:schemeClr val="tx1">
                      <a:lumMod val="75000"/>
                    </a:schemeClr>
                  </a:solidFill>
                </a:rPr>
                <a:t>annual cost of 10% outmigration for the average hospital</a:t>
              </a:r>
            </a:p>
          </p:txBody>
        </p:sp>
        <p:cxnSp>
          <p:nvCxnSpPr>
            <p:cNvPr id="17" name="Straight Connector 16">
              <a:extLst>
                <a:ext uri="{FF2B5EF4-FFF2-40B4-BE49-F238E27FC236}">
                  <a16:creationId xmlns:a16="http://schemas.microsoft.com/office/drawing/2014/main" id="{4C8D4BC3-1BB0-5147-B9CB-67877C2E3765}"/>
                </a:ext>
              </a:extLst>
            </p:cNvPr>
            <p:cNvCxnSpPr>
              <a:cxnSpLocks/>
            </p:cNvCxnSpPr>
            <p:nvPr/>
          </p:nvCxnSpPr>
          <p:spPr>
            <a:xfrm>
              <a:off x="2239276" y="1922333"/>
              <a:ext cx="1187464" cy="0"/>
            </a:xfrm>
            <a:prstGeom prst="line">
              <a:avLst/>
            </a:prstGeom>
            <a:ln w="12700" cap="rnd">
              <a:solidFill>
                <a:srgbClr val="D7D2CB"/>
              </a:solidFill>
              <a:prstDash val="lg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8FD3FFC-1F5E-F04B-857C-1B3AE05F4048}"/>
                </a:ext>
              </a:extLst>
            </p:cNvPr>
            <p:cNvCxnSpPr>
              <a:cxnSpLocks/>
            </p:cNvCxnSpPr>
            <p:nvPr/>
          </p:nvCxnSpPr>
          <p:spPr>
            <a:xfrm>
              <a:off x="2419034" y="3324727"/>
              <a:ext cx="814873" cy="0"/>
            </a:xfrm>
            <a:prstGeom prst="line">
              <a:avLst/>
            </a:prstGeom>
            <a:ln w="12700" cap="rnd">
              <a:solidFill>
                <a:srgbClr val="D7D2CB"/>
              </a:solidFill>
              <a:prstDash val="lg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EA4EE8E-2F82-4749-AF84-237A82C82230}"/>
                </a:ext>
              </a:extLst>
            </p:cNvPr>
            <p:cNvCxnSpPr>
              <a:cxnSpLocks/>
            </p:cNvCxnSpPr>
            <p:nvPr/>
          </p:nvCxnSpPr>
          <p:spPr>
            <a:xfrm>
              <a:off x="5748832" y="1922333"/>
              <a:ext cx="1041724" cy="0"/>
            </a:xfrm>
            <a:prstGeom prst="line">
              <a:avLst/>
            </a:prstGeom>
            <a:ln w="12700" cap="rnd">
              <a:solidFill>
                <a:srgbClr val="D7D2CB"/>
              </a:solidFill>
              <a:prstDash val="lg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18EAE72-24EC-EB41-AD2C-DA46597200ED}"/>
                </a:ext>
              </a:extLst>
            </p:cNvPr>
            <p:cNvCxnSpPr>
              <a:cxnSpLocks/>
            </p:cNvCxnSpPr>
            <p:nvPr/>
          </p:nvCxnSpPr>
          <p:spPr>
            <a:xfrm>
              <a:off x="5930131" y="3324727"/>
              <a:ext cx="949325" cy="0"/>
            </a:xfrm>
            <a:prstGeom prst="line">
              <a:avLst/>
            </a:prstGeom>
            <a:ln w="12700" cap="rnd">
              <a:solidFill>
                <a:srgbClr val="D7D2CB"/>
              </a:solidFill>
              <a:prstDash val="lg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88573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DE99E7C-B8D0-B64B-9DE4-394B9985B316}"/>
              </a:ext>
            </a:extLst>
          </p:cNvPr>
          <p:cNvSpPr>
            <a:spLocks noGrp="1"/>
          </p:cNvSpPr>
          <p:nvPr>
            <p:ph type="body" sz="quarter" idx="4294967295"/>
          </p:nvPr>
        </p:nvSpPr>
        <p:spPr>
          <a:xfrm>
            <a:off x="228600" y="288925"/>
            <a:ext cx="8686800" cy="685799"/>
          </a:xfrm>
        </p:spPr>
        <p:txBody>
          <a:bodyPr>
            <a:normAutofit/>
          </a:bodyPr>
          <a:lstStyle/>
          <a:p>
            <a:pPr marL="0" indent="0">
              <a:buNone/>
            </a:pPr>
            <a:r>
              <a:rPr lang="en-US" sz="2800" dirty="0">
                <a:solidFill>
                  <a:schemeClr val="accent1"/>
                </a:solidFill>
                <a:latin typeface="Georgia" panose="02040502050405020303" pitchFamily="18" charset="0"/>
              </a:rPr>
              <a:t>Our solutions</a:t>
            </a:r>
          </a:p>
        </p:txBody>
      </p:sp>
      <p:sp>
        <p:nvSpPr>
          <p:cNvPr id="4" name="Slide Number Placeholder 3">
            <a:extLst>
              <a:ext uri="{FF2B5EF4-FFF2-40B4-BE49-F238E27FC236}">
                <a16:creationId xmlns:a16="http://schemas.microsoft.com/office/drawing/2014/main" id="{08720995-B256-584C-BD85-1A5AB0EED7A1}"/>
              </a:ext>
            </a:extLst>
          </p:cNvPr>
          <p:cNvSpPr>
            <a:spLocks noGrp="1"/>
          </p:cNvSpPr>
          <p:nvPr>
            <p:ph type="sldNum" sz="quarter" idx="4"/>
          </p:nvPr>
        </p:nvSpPr>
        <p:spPr/>
        <p:txBody>
          <a:bodyPr/>
          <a:lstStyle/>
          <a:p>
            <a:fld id="{54637A5F-2DAE-B642-9933-0C0B9D2C0F12}" type="slidenum">
              <a:rPr lang="en-US" smtClean="0"/>
              <a:pPr/>
              <a:t>7</a:t>
            </a:fld>
            <a:endParaRPr lang="en-US" dirty="0"/>
          </a:p>
        </p:txBody>
      </p:sp>
      <p:pic>
        <p:nvPicPr>
          <p:cNvPr id="5" name="Picture 4" descr="C:\Users\Rob\NRC Health\Justin Schuerman - _Open Projects\Presentations\PPT Template Update\2_Working Files\Images\Solutions-Icons-03.jpg">
            <a:extLst>
              <a:ext uri="{FF2B5EF4-FFF2-40B4-BE49-F238E27FC236}">
                <a16:creationId xmlns:a16="http://schemas.microsoft.com/office/drawing/2014/main" id="{FD1D776C-F3A3-E849-A8B7-0235DB3B81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6665" y="1218482"/>
            <a:ext cx="903724" cy="90181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B5886F1-896E-1F4D-8CD8-8EDE72FD3213}"/>
              </a:ext>
            </a:extLst>
          </p:cNvPr>
          <p:cNvSpPr txBox="1"/>
          <p:nvPr/>
        </p:nvSpPr>
        <p:spPr>
          <a:xfrm>
            <a:off x="651964" y="2134059"/>
            <a:ext cx="2373128" cy="610424"/>
          </a:xfrm>
          <a:prstGeom prst="rect">
            <a:avLst/>
          </a:prstGeom>
          <a:noFill/>
        </p:spPr>
        <p:txBody>
          <a:bodyPr wrap="square" rtlCol="0">
            <a:spAutoFit/>
          </a:bodyPr>
          <a:lstStyle/>
          <a:p>
            <a:pPr algn="ctr"/>
            <a:r>
              <a:rPr lang="en-US" sz="1100" b="1" dirty="0">
                <a:solidFill>
                  <a:schemeClr val="tx1">
                    <a:lumMod val="75000"/>
                  </a:schemeClr>
                </a:solidFill>
              </a:rPr>
              <a:t>Strategy and Governance</a:t>
            </a:r>
          </a:p>
          <a:p>
            <a:pPr algn="ctr">
              <a:spcBef>
                <a:spcPts val="200"/>
              </a:spcBef>
              <a:buClr>
                <a:schemeClr val="accent2"/>
              </a:buClr>
            </a:pPr>
            <a:r>
              <a:rPr lang="en-US" sz="1000" dirty="0">
                <a:solidFill>
                  <a:schemeClr val="tx1">
                    <a:lumMod val="75000"/>
                  </a:schemeClr>
                </a:solidFill>
              </a:rPr>
              <a:t>Guide organizational direction with a consumer-driven strategy.</a:t>
            </a:r>
          </a:p>
        </p:txBody>
      </p:sp>
      <p:pic>
        <p:nvPicPr>
          <p:cNvPr id="7" name="Picture 5" descr="C:\Users\Rob\NRC Health\Justin Schuerman - _Open Projects\Presentations\PPT Template Update\2_Working Files\Images\Solutions-Icons-04.jpg">
            <a:extLst>
              <a:ext uri="{FF2B5EF4-FFF2-40B4-BE49-F238E27FC236}">
                <a16:creationId xmlns:a16="http://schemas.microsoft.com/office/drawing/2014/main" id="{828BCB50-7E96-2F43-9A32-54F5FC5691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3711" y="1217367"/>
            <a:ext cx="903724" cy="90372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FB7F132-7D87-A146-ADF6-8BDD6A6240A9}"/>
              </a:ext>
            </a:extLst>
          </p:cNvPr>
          <p:cNvSpPr txBox="1"/>
          <p:nvPr/>
        </p:nvSpPr>
        <p:spPr>
          <a:xfrm>
            <a:off x="3555428" y="2134059"/>
            <a:ext cx="2040290" cy="595035"/>
          </a:xfrm>
          <a:prstGeom prst="rect">
            <a:avLst/>
          </a:prstGeom>
          <a:noFill/>
        </p:spPr>
        <p:txBody>
          <a:bodyPr wrap="square" rtlCol="0">
            <a:spAutoFit/>
          </a:bodyPr>
          <a:lstStyle/>
          <a:p>
            <a:pPr algn="ctr"/>
            <a:r>
              <a:rPr lang="en-US" sz="1100" b="1" dirty="0">
                <a:solidFill>
                  <a:schemeClr val="tx1">
                    <a:lumMod val="75000"/>
                  </a:schemeClr>
                </a:solidFill>
              </a:rPr>
              <a:t>Attract and Acquire</a:t>
            </a:r>
          </a:p>
          <a:p>
            <a:pPr algn="ctr">
              <a:spcBef>
                <a:spcPts val="200"/>
              </a:spcBef>
              <a:buClr>
                <a:schemeClr val="accent2"/>
              </a:buClr>
            </a:pPr>
            <a:r>
              <a:rPr lang="en-US" sz="1000" dirty="0">
                <a:solidFill>
                  <a:schemeClr val="tx1">
                    <a:lumMod val="75000"/>
                  </a:schemeClr>
                </a:solidFill>
              </a:rPr>
              <a:t>Identify and attract customers in the communities your serve.</a:t>
            </a:r>
          </a:p>
        </p:txBody>
      </p:sp>
      <p:pic>
        <p:nvPicPr>
          <p:cNvPr id="9" name="Picture 2" descr="C:\Users\Rob\NRC Health\Justin Schuerman - _Open Projects\Presentations\PPT Template Update\2_Working Files\Images\Solutions-Icons-01.jpg">
            <a:extLst>
              <a:ext uri="{FF2B5EF4-FFF2-40B4-BE49-F238E27FC236}">
                <a16:creationId xmlns:a16="http://schemas.microsoft.com/office/drawing/2014/main" id="{BD49F9CA-9FA9-FD41-AB04-C68F628343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3337" y="1217367"/>
            <a:ext cx="903724" cy="90372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DB5CCE4F-5BA8-124A-A323-B3DAAA722164}"/>
              </a:ext>
            </a:extLst>
          </p:cNvPr>
          <p:cNvSpPr txBox="1"/>
          <p:nvPr/>
        </p:nvSpPr>
        <p:spPr>
          <a:xfrm>
            <a:off x="6126055" y="2134059"/>
            <a:ext cx="2378289" cy="595035"/>
          </a:xfrm>
          <a:prstGeom prst="rect">
            <a:avLst/>
          </a:prstGeom>
          <a:noFill/>
        </p:spPr>
        <p:txBody>
          <a:bodyPr wrap="square" rtlCol="0">
            <a:spAutoFit/>
          </a:bodyPr>
          <a:lstStyle/>
          <a:p>
            <a:pPr algn="ctr"/>
            <a:r>
              <a:rPr lang="en-US" sz="1100" b="1" dirty="0">
                <a:solidFill>
                  <a:schemeClr val="tx1">
                    <a:lumMod val="75000"/>
                  </a:schemeClr>
                </a:solidFill>
              </a:rPr>
              <a:t>Loyalty and Retention</a:t>
            </a:r>
          </a:p>
          <a:p>
            <a:pPr algn="ctr">
              <a:spcBef>
                <a:spcPts val="200"/>
              </a:spcBef>
              <a:buClr>
                <a:schemeClr val="accent2"/>
              </a:buClr>
            </a:pPr>
            <a:r>
              <a:rPr lang="en-US" sz="1000" dirty="0">
                <a:solidFill>
                  <a:schemeClr val="tx1">
                    <a:lumMod val="75000"/>
                  </a:schemeClr>
                </a:solidFill>
              </a:rPr>
              <a:t>Prevent outmigration with personalized care experiences and services</a:t>
            </a:r>
          </a:p>
        </p:txBody>
      </p:sp>
      <p:pic>
        <p:nvPicPr>
          <p:cNvPr id="11" name="Picture 6" descr="C:\Users\Rob\NRC Health\Justin Schuerman - _Open Projects\Presentations\PPT Template Update\2_Working Files\Images\Solutions-Icons-05.jpg">
            <a:extLst>
              <a:ext uri="{FF2B5EF4-FFF2-40B4-BE49-F238E27FC236}">
                <a16:creationId xmlns:a16="http://schemas.microsoft.com/office/drawing/2014/main" id="{2D7C798A-A351-084C-9923-7BE2DD4F0B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6665" y="2853428"/>
            <a:ext cx="903724" cy="90372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B5EEDA3C-5899-B54B-AE0E-3895C1E7A271}"/>
              </a:ext>
            </a:extLst>
          </p:cNvPr>
          <p:cNvSpPr txBox="1"/>
          <p:nvPr/>
        </p:nvSpPr>
        <p:spPr>
          <a:xfrm>
            <a:off x="825587" y="3770120"/>
            <a:ext cx="2025881" cy="610424"/>
          </a:xfrm>
          <a:prstGeom prst="rect">
            <a:avLst/>
          </a:prstGeom>
          <a:noFill/>
        </p:spPr>
        <p:txBody>
          <a:bodyPr wrap="square" rtlCol="0">
            <a:spAutoFit/>
          </a:bodyPr>
          <a:lstStyle/>
          <a:p>
            <a:pPr algn="ctr"/>
            <a:r>
              <a:rPr lang="en-US" sz="1100" b="1" dirty="0">
                <a:solidFill>
                  <a:schemeClr val="tx1">
                    <a:lumMod val="75000"/>
                  </a:schemeClr>
                </a:solidFill>
              </a:rPr>
              <a:t>Quality and Outcomes</a:t>
            </a:r>
          </a:p>
          <a:p>
            <a:pPr algn="ctr">
              <a:spcBef>
                <a:spcPts val="200"/>
              </a:spcBef>
              <a:buClr>
                <a:schemeClr val="accent2"/>
              </a:buClr>
            </a:pPr>
            <a:r>
              <a:rPr lang="en-US" sz="1000" dirty="0">
                <a:solidFill>
                  <a:schemeClr val="tx1">
                    <a:lumMod val="75000"/>
                  </a:schemeClr>
                </a:solidFill>
              </a:rPr>
              <a:t>Align quality views to co-produce positive health outcomes.</a:t>
            </a:r>
          </a:p>
        </p:txBody>
      </p:sp>
      <p:pic>
        <p:nvPicPr>
          <p:cNvPr id="13" name="Picture 10" descr="C:\Users\Rob\NRC Health\Justin Schuerman - _Open Projects\Presentations\PPT Template Update\2_Working Files\Images\Website-graphics_Service-Culture.jpg">
            <a:extLst>
              <a:ext uri="{FF2B5EF4-FFF2-40B4-BE49-F238E27FC236}">
                <a16:creationId xmlns:a16="http://schemas.microsoft.com/office/drawing/2014/main" id="{97AA0673-A1DA-5544-89C9-8B9B088F795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3375" y="2933710"/>
            <a:ext cx="764396" cy="76630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5F8D338F-9282-6B47-AAB4-909E0E34DB84}"/>
              </a:ext>
            </a:extLst>
          </p:cNvPr>
          <p:cNvSpPr txBox="1"/>
          <p:nvPr/>
        </p:nvSpPr>
        <p:spPr>
          <a:xfrm>
            <a:off x="3460466" y="3770120"/>
            <a:ext cx="2230216" cy="595035"/>
          </a:xfrm>
          <a:prstGeom prst="rect">
            <a:avLst/>
          </a:prstGeom>
          <a:noFill/>
        </p:spPr>
        <p:txBody>
          <a:bodyPr wrap="square" rtlCol="0">
            <a:spAutoFit/>
          </a:bodyPr>
          <a:lstStyle/>
          <a:p>
            <a:pPr algn="ctr"/>
            <a:r>
              <a:rPr lang="en-US" sz="1100" b="1" dirty="0">
                <a:solidFill>
                  <a:schemeClr val="tx1">
                    <a:lumMod val="75000"/>
                  </a:schemeClr>
                </a:solidFill>
              </a:rPr>
              <a:t>Service Culture</a:t>
            </a:r>
          </a:p>
          <a:p>
            <a:pPr algn="ctr">
              <a:spcBef>
                <a:spcPts val="200"/>
              </a:spcBef>
              <a:buClr>
                <a:schemeClr val="accent2"/>
              </a:buClr>
            </a:pPr>
            <a:r>
              <a:rPr lang="en-US" sz="1000" dirty="0">
                <a:solidFill>
                  <a:schemeClr val="tx1">
                    <a:lumMod val="75000"/>
                  </a:schemeClr>
                </a:solidFill>
              </a:rPr>
              <a:t>Empower a customer-centric culture and return joy to practice.</a:t>
            </a:r>
          </a:p>
        </p:txBody>
      </p:sp>
    </p:spTree>
    <p:extLst>
      <p:ext uri="{BB962C8B-B14F-4D97-AF65-F5344CB8AC3E}">
        <p14:creationId xmlns:p14="http://schemas.microsoft.com/office/powerpoint/2010/main" val="699643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8593667" y="4783252"/>
            <a:ext cx="321734" cy="273844"/>
          </a:xfrm>
          <a:prstGeom prst="rect">
            <a:avLst/>
          </a:prstGeom>
        </p:spPr>
        <p:txBody>
          <a:bodyPr/>
          <a:lstStyle/>
          <a:p>
            <a:fld id="{54637A5F-2DAE-B642-9933-0C0B9D2C0F12}" type="slidenum">
              <a:rPr lang="en-US" smtClean="0"/>
              <a:pPr/>
              <a:t>8</a:t>
            </a:fld>
            <a:endParaRPr lang="en-US" dirty="0"/>
          </a:p>
        </p:txBody>
      </p:sp>
      <p:sp>
        <p:nvSpPr>
          <p:cNvPr id="5" name="Text Placeholder 4"/>
          <p:cNvSpPr>
            <a:spLocks noGrp="1"/>
          </p:cNvSpPr>
          <p:nvPr>
            <p:ph type="body" sz="quarter" idx="4294967295"/>
          </p:nvPr>
        </p:nvSpPr>
        <p:spPr>
          <a:xfrm>
            <a:off x="228600" y="288925"/>
            <a:ext cx="8686800" cy="685799"/>
          </a:xfrm>
        </p:spPr>
        <p:txBody>
          <a:bodyPr>
            <a:normAutofit/>
          </a:bodyPr>
          <a:lstStyle/>
          <a:p>
            <a:pPr marL="0" indent="0">
              <a:buNone/>
            </a:pPr>
            <a:r>
              <a:rPr lang="en-US" sz="2800" dirty="0">
                <a:solidFill>
                  <a:schemeClr val="accent1"/>
                </a:solidFill>
                <a:latin typeface="Georgia" panose="02040502050405020303" pitchFamily="18" charset="0"/>
              </a:rPr>
              <a:t>Our Experience</a:t>
            </a:r>
          </a:p>
        </p:txBody>
      </p:sp>
      <p:sp>
        <p:nvSpPr>
          <p:cNvPr id="6" name="TextBox 5"/>
          <p:cNvSpPr txBox="1"/>
          <p:nvPr/>
        </p:nvSpPr>
        <p:spPr>
          <a:xfrm>
            <a:off x="408576" y="2597485"/>
            <a:ext cx="1932960" cy="1138773"/>
          </a:xfrm>
          <a:prstGeom prst="rect">
            <a:avLst/>
          </a:prstGeom>
          <a:noFill/>
        </p:spPr>
        <p:txBody>
          <a:bodyPr wrap="square" rtlCol="0">
            <a:spAutoFit/>
          </a:bodyPr>
          <a:lstStyle/>
          <a:p>
            <a:pPr algn="ctr" fontAlgn="base"/>
            <a:r>
              <a:rPr lang="en-US" sz="4000" dirty="0">
                <a:solidFill>
                  <a:schemeClr val="accent1"/>
                </a:solidFill>
              </a:rPr>
              <a:t>37+</a:t>
            </a:r>
          </a:p>
          <a:p>
            <a:pPr algn="ctr" fontAlgn="base"/>
            <a:r>
              <a:rPr lang="en-US" sz="1400" dirty="0"/>
              <a:t>Years Advancing Healthcare</a:t>
            </a:r>
          </a:p>
        </p:txBody>
      </p:sp>
      <p:sp>
        <p:nvSpPr>
          <p:cNvPr id="11" name="TextBox 10"/>
          <p:cNvSpPr txBox="1"/>
          <p:nvPr/>
        </p:nvSpPr>
        <p:spPr>
          <a:xfrm>
            <a:off x="2537615" y="2597485"/>
            <a:ext cx="1821729" cy="1138773"/>
          </a:xfrm>
          <a:prstGeom prst="rect">
            <a:avLst/>
          </a:prstGeom>
          <a:noFill/>
        </p:spPr>
        <p:txBody>
          <a:bodyPr wrap="square" rtlCol="0">
            <a:spAutoFit/>
          </a:bodyPr>
          <a:lstStyle/>
          <a:p>
            <a:pPr algn="ctr" fontAlgn="base"/>
            <a:r>
              <a:rPr lang="en-US" sz="4000" dirty="0">
                <a:solidFill>
                  <a:schemeClr val="accent1"/>
                </a:solidFill>
              </a:rPr>
              <a:t>9,000</a:t>
            </a:r>
          </a:p>
          <a:p>
            <a:pPr algn="ctr" fontAlgn="base"/>
            <a:r>
              <a:rPr lang="en-US" sz="1400" dirty="0"/>
              <a:t>Healthcare Organizations</a:t>
            </a:r>
          </a:p>
        </p:txBody>
      </p:sp>
      <p:sp>
        <p:nvSpPr>
          <p:cNvPr id="12" name="TextBox 11"/>
          <p:cNvSpPr txBox="1"/>
          <p:nvPr/>
        </p:nvSpPr>
        <p:spPr>
          <a:xfrm>
            <a:off x="4633247" y="2597485"/>
            <a:ext cx="1821729" cy="1138773"/>
          </a:xfrm>
          <a:prstGeom prst="rect">
            <a:avLst/>
          </a:prstGeom>
          <a:noFill/>
        </p:spPr>
        <p:txBody>
          <a:bodyPr wrap="square" rtlCol="0">
            <a:spAutoFit/>
          </a:bodyPr>
          <a:lstStyle/>
          <a:p>
            <a:pPr algn="ctr" fontAlgn="base"/>
            <a:r>
              <a:rPr lang="en-US" sz="4000" dirty="0">
                <a:solidFill>
                  <a:schemeClr val="accent1"/>
                </a:solidFill>
              </a:rPr>
              <a:t>75%</a:t>
            </a:r>
          </a:p>
          <a:p>
            <a:pPr algn="ctr" fontAlgn="base"/>
            <a:r>
              <a:rPr lang="en-US" sz="1400" dirty="0"/>
              <a:t>of the 200 Largest Health Systems</a:t>
            </a:r>
          </a:p>
        </p:txBody>
      </p:sp>
      <p:sp>
        <p:nvSpPr>
          <p:cNvPr id="13" name="TextBox 12"/>
          <p:cNvSpPr txBox="1"/>
          <p:nvPr/>
        </p:nvSpPr>
        <p:spPr>
          <a:xfrm>
            <a:off x="6806703" y="2597485"/>
            <a:ext cx="1821729" cy="1138773"/>
          </a:xfrm>
          <a:prstGeom prst="rect">
            <a:avLst/>
          </a:prstGeom>
          <a:noFill/>
        </p:spPr>
        <p:txBody>
          <a:bodyPr wrap="square" rtlCol="0">
            <a:spAutoFit/>
          </a:bodyPr>
          <a:lstStyle/>
          <a:p>
            <a:pPr algn="ctr" fontAlgn="base"/>
            <a:r>
              <a:rPr lang="en-US" sz="4000" dirty="0">
                <a:solidFill>
                  <a:schemeClr val="accent1"/>
                </a:solidFill>
              </a:rPr>
              <a:t>25M+</a:t>
            </a:r>
          </a:p>
          <a:p>
            <a:pPr algn="ctr" fontAlgn="base"/>
            <a:r>
              <a:rPr lang="en-US" sz="1400" dirty="0"/>
              <a:t>Consumer Voices Heard Annually</a:t>
            </a:r>
          </a:p>
        </p:txBody>
      </p:sp>
      <p:pic>
        <p:nvPicPr>
          <p:cNvPr id="18" name="Picture 11" descr="C:\Users\Rob\NRC Health\Justin Schuerman - NRC Health\Icons\Drafts\EMF\Icon-template_60px_Master_2_Blog.e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8790" y="1889163"/>
            <a:ext cx="548564" cy="54856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1" descr="C:\Users\Kelly\Downloads\My SecuriSync\NRC Health\Icons\EMF\Icon-template_60px_Master_2 (2)_Hospit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9444" y="1893797"/>
            <a:ext cx="548640" cy="53929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8" descr="C:\Users\Kelly\Downloads\My SecuriSync\NRC Health\Icons\EMF\Icon-template_60px_Master_2 (2)_Medical Co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5982" y="1889125"/>
            <a:ext cx="558147" cy="54864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09979D98-DC3A-E145-8318-65486E46C784}"/>
              </a:ext>
            </a:extLst>
          </p:cNvPr>
          <p:cNvPicPr>
            <a:picLocks noChangeAspect="1"/>
          </p:cNvPicPr>
          <p:nvPr/>
        </p:nvPicPr>
        <p:blipFill>
          <a:blip r:embed="rId5"/>
          <a:stretch>
            <a:fillRect/>
          </a:stretch>
        </p:blipFill>
        <p:spPr>
          <a:xfrm>
            <a:off x="5047343" y="1889125"/>
            <a:ext cx="841029" cy="548640"/>
          </a:xfrm>
          <a:prstGeom prst="rect">
            <a:avLst/>
          </a:prstGeom>
        </p:spPr>
      </p:pic>
    </p:spTree>
    <p:extLst>
      <p:ext uri="{BB962C8B-B14F-4D97-AF65-F5344CB8AC3E}">
        <p14:creationId xmlns:p14="http://schemas.microsoft.com/office/powerpoint/2010/main" val="401524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E42630-510D-C748-8F1E-BEE9BCE1B79B}"/>
              </a:ext>
            </a:extLst>
          </p:cNvPr>
          <p:cNvSpPr>
            <a:spLocks noGrp="1"/>
          </p:cNvSpPr>
          <p:nvPr>
            <p:ph type="sldNum" sz="quarter" idx="4"/>
          </p:nvPr>
        </p:nvSpPr>
        <p:spPr/>
        <p:txBody>
          <a:bodyPr/>
          <a:lstStyle/>
          <a:p>
            <a:fld id="{54637A5F-2DAE-B642-9933-0C0B9D2C0F12}" type="slidenum">
              <a:rPr lang="en-US" smtClean="0"/>
              <a:pPr/>
              <a:t>9</a:t>
            </a:fld>
            <a:endParaRPr lang="en-US" dirty="0"/>
          </a:p>
        </p:txBody>
      </p:sp>
      <p:graphicFrame>
        <p:nvGraphicFramePr>
          <p:cNvPr id="5" name="Table 4">
            <a:extLst>
              <a:ext uri="{FF2B5EF4-FFF2-40B4-BE49-F238E27FC236}">
                <a16:creationId xmlns:a16="http://schemas.microsoft.com/office/drawing/2014/main" id="{39CD1A97-D441-1F4F-87EC-8B29B7872006}"/>
              </a:ext>
            </a:extLst>
          </p:cNvPr>
          <p:cNvGraphicFramePr>
            <a:graphicFrameLocks noGrp="1"/>
          </p:cNvGraphicFramePr>
          <p:nvPr>
            <p:extLst>
              <p:ext uri="{D42A27DB-BD31-4B8C-83A1-F6EECF244321}">
                <p14:modId xmlns:p14="http://schemas.microsoft.com/office/powerpoint/2010/main" val="3982892172"/>
              </p:ext>
            </p:extLst>
          </p:nvPr>
        </p:nvGraphicFramePr>
        <p:xfrm>
          <a:off x="457200" y="1203326"/>
          <a:ext cx="8229600" cy="3247737"/>
        </p:xfrm>
        <a:graphic>
          <a:graphicData uri="http://schemas.openxmlformats.org/drawingml/2006/table">
            <a:tbl>
              <a:tblPr>
                <a:tableStyleId>{5940675A-B579-460E-94D1-54222C63F5DA}</a:tableStyleId>
              </a:tblPr>
              <a:tblGrid>
                <a:gridCol w="2057400">
                  <a:extLst>
                    <a:ext uri="{9D8B030D-6E8A-4147-A177-3AD203B41FA5}">
                      <a16:colId xmlns:a16="http://schemas.microsoft.com/office/drawing/2014/main" val="664574060"/>
                    </a:ext>
                  </a:extLst>
                </a:gridCol>
                <a:gridCol w="2057400">
                  <a:extLst>
                    <a:ext uri="{9D8B030D-6E8A-4147-A177-3AD203B41FA5}">
                      <a16:colId xmlns:a16="http://schemas.microsoft.com/office/drawing/2014/main" val="1439857239"/>
                    </a:ext>
                  </a:extLst>
                </a:gridCol>
                <a:gridCol w="2057400">
                  <a:extLst>
                    <a:ext uri="{9D8B030D-6E8A-4147-A177-3AD203B41FA5}">
                      <a16:colId xmlns:a16="http://schemas.microsoft.com/office/drawing/2014/main" val="1682153899"/>
                    </a:ext>
                  </a:extLst>
                </a:gridCol>
                <a:gridCol w="2057400">
                  <a:extLst>
                    <a:ext uri="{9D8B030D-6E8A-4147-A177-3AD203B41FA5}">
                      <a16:colId xmlns:a16="http://schemas.microsoft.com/office/drawing/2014/main" val="472502309"/>
                    </a:ext>
                  </a:extLst>
                </a:gridCol>
              </a:tblGrid>
              <a:tr h="351896">
                <a:tc>
                  <a:txBody>
                    <a:bodyPr/>
                    <a:lstStyle/>
                    <a:p>
                      <a:pPr algn="l"/>
                      <a:r>
                        <a:rPr lang="en-US" sz="1200" dirty="0">
                          <a:solidFill>
                            <a:schemeClr val="bg2"/>
                          </a:solidFill>
                        </a:rPr>
                        <a:t>EVENT TYPE</a:t>
                      </a:r>
                    </a:p>
                  </a:txBody>
                  <a:tcPr marR="274320" marT="91440" marB="91440">
                    <a:lnL w="12700" cmpd="sng">
                      <a:noFill/>
                    </a:lnL>
                    <a:lnR w="76200" cap="flat" cmpd="sng" algn="ctr">
                      <a:noFill/>
                      <a:prstDash val="solid"/>
                      <a:round/>
                      <a:headEnd type="none" w="med" len="med"/>
                      <a:tailEnd type="none" w="med" len="med"/>
                    </a:lnR>
                    <a:lnT w="12700" cmpd="sng">
                      <a:noFill/>
                    </a:lnT>
                    <a:lnB w="762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200" dirty="0">
                          <a:solidFill>
                            <a:schemeClr val="bg2"/>
                          </a:solidFill>
                        </a:rPr>
                        <a:t>EVENT TYPE</a:t>
                      </a:r>
                    </a:p>
                  </a:txBody>
                  <a:tcPr marR="274320" marT="91440" marB="91440">
                    <a:lnL w="76200" cap="flat" cmpd="sng" algn="ctr">
                      <a:noFill/>
                      <a:prstDash val="solid"/>
                      <a:round/>
                      <a:headEnd type="none" w="med" len="med"/>
                      <a:tailEnd type="none" w="med" len="med"/>
                    </a:lnL>
                    <a:lnR w="76200" cap="flat" cmpd="sng" algn="ctr">
                      <a:noFill/>
                      <a:prstDash val="solid"/>
                      <a:round/>
                      <a:headEnd type="none" w="med" len="med"/>
                      <a:tailEnd type="none" w="med" len="med"/>
                    </a:lnR>
                    <a:lnT w="12700" cmpd="sng">
                      <a:noFill/>
                    </a:lnT>
                    <a:lnB w="762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400" dirty="0">
                          <a:solidFill>
                            <a:schemeClr val="bg2"/>
                          </a:solidFill>
                        </a:rPr>
                        <a:t>EVENT TYPE</a:t>
                      </a:r>
                    </a:p>
                  </a:txBody>
                  <a:tcPr marR="274320" marT="91440" marB="91440">
                    <a:lnL w="76200" cap="flat" cmpd="sng" algn="ctr">
                      <a:noFill/>
                      <a:prstDash val="solid"/>
                      <a:round/>
                      <a:headEnd type="none" w="med" len="med"/>
                      <a:tailEnd type="none" w="med" len="med"/>
                    </a:lnL>
                    <a:lnR w="76200" cap="flat" cmpd="sng" algn="ctr">
                      <a:noFill/>
                      <a:prstDash val="solid"/>
                      <a:round/>
                      <a:headEnd type="none" w="med" len="med"/>
                      <a:tailEnd type="none" w="med" len="med"/>
                    </a:lnR>
                    <a:lnT w="12700" cmpd="sng">
                      <a:noFill/>
                    </a:lnT>
                    <a:lnB w="762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400" dirty="0">
                          <a:solidFill>
                            <a:schemeClr val="bg2"/>
                          </a:solidFill>
                        </a:rPr>
                        <a:t>EVENT TYPE</a:t>
                      </a:r>
                    </a:p>
                  </a:txBody>
                  <a:tcPr marR="274320" marT="91440" marB="91440">
                    <a:lnL w="76200" cap="flat" cmpd="sng" algn="ctr">
                      <a:noFill/>
                      <a:prstDash val="solid"/>
                      <a:round/>
                      <a:headEnd type="none" w="med" len="med"/>
                      <a:tailEnd type="none" w="med" len="med"/>
                    </a:lnL>
                    <a:lnR w="12700" cmpd="sng">
                      <a:noFill/>
                    </a:lnR>
                    <a:lnT w="12700" cmpd="sng">
                      <a:noFill/>
                    </a:lnT>
                    <a:lnB w="762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84284404"/>
                  </a:ext>
                </a:extLst>
              </a:tr>
              <a:tr h="1418937">
                <a:tc>
                  <a:txBody>
                    <a:bodyPr/>
                    <a:lstStyle/>
                    <a:p>
                      <a:pPr algn="l"/>
                      <a:r>
                        <a:rPr lang="en-US" sz="1400" b="1" dirty="0">
                          <a:solidFill>
                            <a:schemeClr val="tx1">
                              <a:lumMod val="75000"/>
                            </a:schemeClr>
                          </a:solidFill>
                        </a:rPr>
                        <a:t>Event Name</a:t>
                      </a:r>
                    </a:p>
                  </a:txBody>
                  <a:tcPr marR="274320" marT="91440" marB="91440">
                    <a:lnL w="12700" cmpd="sng">
                      <a:noFill/>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75787B">
                              <a:lumMod val="75000"/>
                            </a:srgbClr>
                          </a:solidFill>
                          <a:effectLst/>
                          <a:uLnTx/>
                          <a:uFillTx/>
                          <a:latin typeface="Arial" panose="020B0604020202020204"/>
                          <a:ea typeface="+mn-ea"/>
                          <a:cs typeface="+mn-cs"/>
                        </a:rPr>
                        <a:t>Event Name</a:t>
                      </a:r>
                    </a:p>
                  </a:txBody>
                  <a:tcPr marR="274320" marT="91440" marB="91440">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75787B">
                              <a:lumMod val="75000"/>
                            </a:srgbClr>
                          </a:solidFill>
                          <a:effectLst/>
                          <a:uLnTx/>
                          <a:uFillTx/>
                          <a:latin typeface="Arial" panose="020B0604020202020204"/>
                          <a:ea typeface="+mn-ea"/>
                          <a:cs typeface="+mn-cs"/>
                        </a:rPr>
                        <a:t>Event Name</a:t>
                      </a:r>
                    </a:p>
                  </a:txBody>
                  <a:tcPr marR="274320" marT="91440" marB="91440">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75787B">
                              <a:lumMod val="75000"/>
                            </a:srgbClr>
                          </a:solidFill>
                          <a:effectLst/>
                          <a:uLnTx/>
                          <a:uFillTx/>
                          <a:latin typeface="Arial" panose="020B0604020202020204"/>
                          <a:ea typeface="+mn-ea"/>
                          <a:cs typeface="+mn-cs"/>
                        </a:rPr>
                        <a:t>Event Name</a:t>
                      </a:r>
                    </a:p>
                  </a:txBody>
                  <a:tcPr marR="274320" marT="91440" marB="91440">
                    <a:lnL w="76200" cap="flat" cmpd="sng" algn="ctr">
                      <a:noFill/>
                      <a:prstDash val="solid"/>
                      <a:round/>
                      <a:headEnd type="none" w="med" len="med"/>
                      <a:tailEnd type="none" w="med" len="med"/>
                    </a:lnL>
                    <a:lnR w="12700" cmpd="sng">
                      <a:noFill/>
                    </a:lnR>
                    <a:lnT w="762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7619772"/>
                  </a:ext>
                </a:extLst>
              </a:tr>
              <a:tr h="8259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75787B">
                              <a:lumMod val="75000"/>
                            </a:srgbClr>
                          </a:solidFill>
                          <a:effectLst/>
                          <a:uLnTx/>
                          <a:uFillTx/>
                          <a:latin typeface="Arial" panose="020B0604020202020204"/>
                          <a:ea typeface="+mn-ea"/>
                          <a:cs typeface="+mn-cs"/>
                        </a:rPr>
                        <a:t>Date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75787B">
                              <a:lumMod val="75000"/>
                            </a:srgbClr>
                          </a:solidFill>
                          <a:effectLst/>
                          <a:uLnTx/>
                          <a:uFillTx/>
                          <a:latin typeface="Arial" panose="020B0604020202020204"/>
                          <a:ea typeface="+mn-ea"/>
                          <a:cs typeface="+mn-cs"/>
                        </a:rPr>
                        <a:t>Time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75787B">
                              <a:lumMod val="75000"/>
                            </a:srgbClr>
                          </a:solidFill>
                          <a:effectLst/>
                          <a:uLnTx/>
                          <a:uFillTx/>
                          <a:latin typeface="Arial" panose="020B0604020202020204"/>
                          <a:ea typeface="+mn-ea"/>
                          <a:cs typeface="+mn-cs"/>
                        </a:rPr>
                        <a:t>Location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75787B">
                            <a:lumMod val="75000"/>
                          </a:srgbClr>
                        </a:solidFill>
                        <a:effectLst/>
                        <a:uLnTx/>
                        <a:uFillTx/>
                        <a:latin typeface="Arial" panose="020B0604020202020204"/>
                        <a:ea typeface="+mn-ea"/>
                        <a:cs typeface="+mn-cs"/>
                      </a:endParaRPr>
                    </a:p>
                  </a:txBody>
                  <a:tcPr marR="274320" marT="91440" marB="91440">
                    <a:lnL w="12700" cmpd="sng">
                      <a:noFill/>
                    </a:lnL>
                    <a:lnR w="762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75787B">
                              <a:lumMod val="75000"/>
                            </a:srgbClr>
                          </a:solidFill>
                          <a:effectLst/>
                          <a:uLnTx/>
                          <a:uFillTx/>
                          <a:latin typeface="Arial" panose="020B0604020202020204"/>
                          <a:ea typeface="+mn-ea"/>
                          <a:cs typeface="+mn-cs"/>
                        </a:rPr>
                        <a:t>Date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75787B">
                              <a:lumMod val="75000"/>
                            </a:srgbClr>
                          </a:solidFill>
                          <a:effectLst/>
                          <a:uLnTx/>
                          <a:uFillTx/>
                          <a:latin typeface="Arial" panose="020B0604020202020204"/>
                          <a:ea typeface="+mn-ea"/>
                          <a:cs typeface="+mn-cs"/>
                        </a:rPr>
                        <a:t>Time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75787B">
                              <a:lumMod val="75000"/>
                            </a:srgbClr>
                          </a:solidFill>
                          <a:effectLst/>
                          <a:uLnTx/>
                          <a:uFillTx/>
                          <a:latin typeface="Arial" panose="020B0604020202020204"/>
                          <a:ea typeface="+mn-ea"/>
                          <a:cs typeface="+mn-cs"/>
                        </a:rPr>
                        <a:t>Location</a:t>
                      </a:r>
                    </a:p>
                  </a:txBody>
                  <a:tcPr marR="274320" marT="91440" marB="91440">
                    <a:lnL w="76200" cap="flat" cmpd="sng" algn="ctr">
                      <a:noFill/>
                      <a:prstDash val="solid"/>
                      <a:round/>
                      <a:headEnd type="none" w="med" len="med"/>
                      <a:tailEnd type="none" w="med" len="med"/>
                    </a:lnL>
                    <a:lnR w="762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75787B">
                              <a:lumMod val="75000"/>
                            </a:srgbClr>
                          </a:solidFill>
                          <a:effectLst/>
                          <a:uLnTx/>
                          <a:uFillTx/>
                          <a:latin typeface="Arial" panose="020B0604020202020204"/>
                          <a:ea typeface="+mn-ea"/>
                          <a:cs typeface="+mn-cs"/>
                        </a:rPr>
                        <a:t>Date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75787B">
                              <a:lumMod val="75000"/>
                            </a:srgbClr>
                          </a:solidFill>
                          <a:effectLst/>
                          <a:uLnTx/>
                          <a:uFillTx/>
                          <a:latin typeface="Arial" panose="020B0604020202020204"/>
                          <a:ea typeface="+mn-ea"/>
                          <a:cs typeface="+mn-cs"/>
                        </a:rPr>
                        <a:t>Time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75787B">
                              <a:lumMod val="75000"/>
                            </a:srgbClr>
                          </a:solidFill>
                          <a:effectLst/>
                          <a:uLnTx/>
                          <a:uFillTx/>
                          <a:latin typeface="Arial" panose="020B0604020202020204"/>
                          <a:ea typeface="+mn-ea"/>
                          <a:cs typeface="+mn-cs"/>
                        </a:rPr>
                        <a:t>Location</a:t>
                      </a:r>
                    </a:p>
                  </a:txBody>
                  <a:tcPr marR="274320" marT="91440" marB="91440">
                    <a:lnL w="76200" cap="flat" cmpd="sng" algn="ctr">
                      <a:noFill/>
                      <a:prstDash val="solid"/>
                      <a:round/>
                      <a:headEnd type="none" w="med" len="med"/>
                      <a:tailEnd type="none" w="med" len="med"/>
                    </a:lnL>
                    <a:lnR w="762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75787B">
                              <a:lumMod val="75000"/>
                            </a:srgbClr>
                          </a:solidFill>
                          <a:effectLst/>
                          <a:uLnTx/>
                          <a:uFillTx/>
                          <a:latin typeface="Arial" panose="020B0604020202020204"/>
                          <a:ea typeface="+mn-ea"/>
                          <a:cs typeface="+mn-cs"/>
                        </a:rPr>
                        <a:t>Date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75787B">
                              <a:lumMod val="75000"/>
                            </a:srgbClr>
                          </a:solidFill>
                          <a:effectLst/>
                          <a:uLnTx/>
                          <a:uFillTx/>
                          <a:latin typeface="Arial" panose="020B0604020202020204"/>
                          <a:ea typeface="+mn-ea"/>
                          <a:cs typeface="+mn-cs"/>
                        </a:rPr>
                        <a:t>Time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75787B">
                              <a:lumMod val="75000"/>
                            </a:srgbClr>
                          </a:solidFill>
                          <a:effectLst/>
                          <a:uLnTx/>
                          <a:uFillTx/>
                          <a:latin typeface="Arial" panose="020B0604020202020204"/>
                          <a:ea typeface="+mn-ea"/>
                          <a:cs typeface="+mn-cs"/>
                        </a:rPr>
                        <a:t>Location</a:t>
                      </a:r>
                    </a:p>
                  </a:txBody>
                  <a:tcPr marR="274320" marT="91440" marB="91440">
                    <a:lnL w="7620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062984"/>
                  </a:ext>
                </a:extLst>
              </a:tr>
              <a:tr h="0">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75787B">
                              <a:lumMod val="75000"/>
                            </a:srgbClr>
                          </a:solidFill>
                          <a:effectLst/>
                          <a:uLnTx/>
                          <a:uFillTx/>
                          <a:latin typeface="Arial" panose="020B0604020202020204"/>
                          <a:ea typeface="+mn-ea"/>
                          <a:cs typeface="+mn-cs"/>
                        </a:rPr>
                        <a:t>For more information on NRC Health events, visit </a:t>
                      </a:r>
                      <a:r>
                        <a:rPr kumimoji="0" lang="en-US" sz="1400" b="1" i="0" u="none" strike="noStrike" kern="1200" cap="none" spc="0" normalizeH="0" baseline="0" noProof="0" dirty="0" err="1">
                          <a:ln>
                            <a:noFill/>
                          </a:ln>
                          <a:solidFill>
                            <a:schemeClr val="accent2"/>
                          </a:solidFill>
                          <a:effectLst/>
                          <a:uLnTx/>
                          <a:uFillTx/>
                          <a:latin typeface="Arial" panose="020B0604020202020204"/>
                          <a:ea typeface="+mn-ea"/>
                          <a:cs typeface="+mn-cs"/>
                        </a:rPr>
                        <a:t>nrchealth.com</a:t>
                      </a:r>
                      <a:r>
                        <a:rPr kumimoji="0" lang="en-US" sz="1400" b="1" i="0" u="none" strike="noStrike" kern="1200" cap="none" spc="0" normalizeH="0" baseline="0" noProof="0" dirty="0">
                          <a:ln>
                            <a:noFill/>
                          </a:ln>
                          <a:solidFill>
                            <a:schemeClr val="accent2"/>
                          </a:solidFill>
                          <a:effectLst/>
                          <a:uLnTx/>
                          <a:uFillTx/>
                          <a:latin typeface="Arial" panose="020B0604020202020204"/>
                          <a:ea typeface="+mn-ea"/>
                          <a:cs typeface="+mn-cs"/>
                        </a:rPr>
                        <a:t>/events</a:t>
                      </a:r>
                      <a:r>
                        <a:rPr kumimoji="0" lang="en-US" sz="1400" b="0" i="0" u="none" strike="noStrike" kern="1200" cap="none" spc="0" normalizeH="0" baseline="0" noProof="0" dirty="0">
                          <a:ln>
                            <a:noFill/>
                          </a:ln>
                          <a:solidFill>
                            <a:srgbClr val="75787B">
                              <a:lumMod val="75000"/>
                            </a:srgbClr>
                          </a:solidFill>
                          <a:effectLst/>
                          <a:uLnTx/>
                          <a:uFillTx/>
                          <a:latin typeface="+mn-lt"/>
                          <a:ea typeface="+mn-ea"/>
                          <a:cs typeface="+mn-cs"/>
                        </a:rPr>
                        <a:t>.</a:t>
                      </a:r>
                      <a:endParaRPr kumimoji="0" lang="en-US" sz="1400" b="1" i="0" u="none" strike="noStrike" kern="1200" cap="none" spc="0" normalizeH="0" baseline="0" noProof="0" dirty="0">
                        <a:ln>
                          <a:noFill/>
                        </a:ln>
                        <a:solidFill>
                          <a:srgbClr val="75787B">
                            <a:lumMod val="75000"/>
                          </a:srgbClr>
                        </a:solidFill>
                        <a:effectLst/>
                        <a:uLnTx/>
                        <a:uFillTx/>
                        <a:latin typeface="Arial" panose="020B0604020202020204"/>
                        <a:ea typeface="+mn-ea"/>
                        <a:cs typeface="+mn-cs"/>
                      </a:endParaRPr>
                    </a:p>
                  </a:txBody>
                  <a:tcPr marR="274320" marT="91440" marB="91440" anchor="b">
                    <a:lnL w="12700" cmpd="sng">
                      <a:noFill/>
                    </a:lnL>
                    <a:lnR w="7620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75787B">
                            <a:lumMod val="75000"/>
                          </a:srgbClr>
                        </a:solidFill>
                        <a:effectLst/>
                        <a:uLnTx/>
                        <a:uFillTx/>
                        <a:latin typeface="Arial" panose="020B0604020202020204"/>
                        <a:ea typeface="+mn-ea"/>
                        <a:cs typeface="+mn-cs"/>
                      </a:endParaRPr>
                    </a:p>
                  </a:txBody>
                  <a:tcPr marR="274320" marT="91440" marB="91440" anchor="b">
                    <a:lnL w="76200" cap="flat" cmpd="sng" algn="ctr">
                      <a:noFill/>
                      <a:prstDash val="solid"/>
                      <a:round/>
                      <a:headEnd type="none" w="med" len="med"/>
                      <a:tailEnd type="none" w="med" len="med"/>
                    </a:lnL>
                    <a:lnR w="7620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75787B">
                            <a:lumMod val="75000"/>
                          </a:srgbClr>
                        </a:solidFill>
                        <a:effectLst/>
                        <a:uLnTx/>
                        <a:uFillTx/>
                        <a:latin typeface="Arial" panose="020B0604020202020204"/>
                        <a:ea typeface="+mn-ea"/>
                        <a:cs typeface="+mn-cs"/>
                      </a:endParaRPr>
                    </a:p>
                  </a:txBody>
                  <a:tcPr marR="274320" marT="91440" marB="91440" anchor="b">
                    <a:lnL w="76200" cap="flat" cmpd="sng" algn="ctr">
                      <a:noFill/>
                      <a:prstDash val="solid"/>
                      <a:round/>
                      <a:headEnd type="none" w="med" len="med"/>
                      <a:tailEnd type="none" w="med" len="med"/>
                    </a:lnL>
                    <a:lnR w="7620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75787B">
                            <a:lumMod val="75000"/>
                          </a:srgbClr>
                        </a:solidFill>
                        <a:effectLst/>
                        <a:uLnTx/>
                        <a:uFillTx/>
                        <a:latin typeface="Arial" panose="020B0604020202020204"/>
                        <a:ea typeface="+mn-ea"/>
                        <a:cs typeface="+mn-cs"/>
                      </a:endParaRPr>
                    </a:p>
                  </a:txBody>
                  <a:tcPr marR="274320" marT="91440" marB="91440" anchor="b">
                    <a:lnL w="7620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99865459"/>
                  </a:ext>
                </a:extLst>
              </a:tr>
            </a:tbl>
          </a:graphicData>
        </a:graphic>
      </p:graphicFrame>
      <p:sp>
        <p:nvSpPr>
          <p:cNvPr id="7" name="Text Placeholder 4">
            <a:extLst>
              <a:ext uri="{FF2B5EF4-FFF2-40B4-BE49-F238E27FC236}">
                <a16:creationId xmlns:a16="http://schemas.microsoft.com/office/drawing/2014/main" id="{CEA61ADD-A009-F243-8C88-215D9C71FFED}"/>
              </a:ext>
            </a:extLst>
          </p:cNvPr>
          <p:cNvSpPr txBox="1">
            <a:spLocks/>
          </p:cNvSpPr>
          <p:nvPr/>
        </p:nvSpPr>
        <p:spPr>
          <a:xfrm>
            <a:off x="228600" y="288925"/>
            <a:ext cx="8686800" cy="685799"/>
          </a:xfrm>
          <a:prstGeom prst="rect">
            <a:avLst/>
          </a:prstGeom>
        </p:spPr>
        <p:txBody>
          <a:bodyPr anchor="ctr">
            <a:normAutofit/>
          </a:bodyPr>
          <a:lstStyle>
            <a:lvl1pPr marL="342900" indent="-342900" algn="l" defTabSz="914400" rtl="0" eaLnBrk="1" latinLnBrk="0" hangingPunct="1">
              <a:spcBef>
                <a:spcPct val="20000"/>
              </a:spcBef>
              <a:buFont typeface="Arial" pitchFamily="34" charset="0"/>
              <a:buChar char="•"/>
              <a:defRPr sz="3200" kern="1200">
                <a:solidFill>
                  <a:schemeClr val="tx1">
                    <a:lumMod val="75000"/>
                  </a:schemeClr>
                </a:solidFill>
                <a:latin typeface="Arial" charset="0"/>
                <a:ea typeface="Arial" charset="0"/>
                <a:cs typeface="Arial" charset="0"/>
              </a:defRPr>
            </a:lvl1pPr>
            <a:lvl2pPr marL="742950" indent="-285750" algn="l" defTabSz="914400" rtl="0" eaLnBrk="1" latinLnBrk="0" hangingPunct="1">
              <a:spcBef>
                <a:spcPct val="20000"/>
              </a:spcBef>
              <a:buFont typeface="Arial" pitchFamily="34" charset="0"/>
              <a:buChar char="–"/>
              <a:defRPr sz="2800" kern="1200">
                <a:solidFill>
                  <a:schemeClr val="tx1">
                    <a:lumMod val="75000"/>
                  </a:schemeClr>
                </a:solidFill>
                <a:latin typeface="Arial" charset="0"/>
                <a:ea typeface="Arial" charset="0"/>
                <a:cs typeface="Arial" charset="0"/>
              </a:defRPr>
            </a:lvl2pPr>
            <a:lvl3pPr marL="1143000" indent="-228600" algn="l" defTabSz="914400" rtl="0" eaLnBrk="1" latinLnBrk="0" hangingPunct="1">
              <a:spcBef>
                <a:spcPct val="20000"/>
              </a:spcBef>
              <a:buFont typeface="Arial" pitchFamily="34" charset="0"/>
              <a:buChar char="•"/>
              <a:defRPr sz="2400" kern="1200">
                <a:solidFill>
                  <a:schemeClr val="tx1">
                    <a:lumMod val="75000"/>
                  </a:schemeClr>
                </a:solidFill>
                <a:latin typeface="Arial" charset="0"/>
                <a:ea typeface="Arial" charset="0"/>
                <a:cs typeface="Arial" charset="0"/>
              </a:defRPr>
            </a:lvl3pPr>
            <a:lvl4pPr marL="1600200" indent="-228600" algn="l" defTabSz="914400" rtl="0" eaLnBrk="1" latinLnBrk="0" hangingPunct="1">
              <a:spcBef>
                <a:spcPct val="20000"/>
              </a:spcBef>
              <a:buFont typeface="AppleSymbols" charset="0"/>
              <a:buChar char="⎼"/>
              <a:defRPr sz="2000" kern="1200">
                <a:solidFill>
                  <a:schemeClr val="tx1">
                    <a:lumMod val="75000"/>
                  </a:schemeClr>
                </a:solidFill>
                <a:latin typeface="Arial" charset="0"/>
                <a:ea typeface="Arial" charset="0"/>
                <a:cs typeface="Arial" charset="0"/>
              </a:defRPr>
            </a:lvl4pPr>
            <a:lvl5pPr marL="2057400" indent="-228600" algn="l" defTabSz="914400" rtl="0" eaLnBrk="1" latinLnBrk="0" hangingPunct="1">
              <a:spcBef>
                <a:spcPct val="20000"/>
              </a:spcBef>
              <a:buFont typeface="HiraMinProN-W3" charset="-128"/>
              <a:buChar char="・"/>
              <a:defRPr sz="2000" kern="1200">
                <a:solidFill>
                  <a:schemeClr val="tx1">
                    <a:lumMod val="75000"/>
                  </a:schemeClr>
                </a:solidFill>
                <a:latin typeface="Arial" charset="0"/>
                <a:ea typeface="Arial" charset="0"/>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a:solidFill>
                  <a:schemeClr val="accent1"/>
                </a:solidFill>
                <a:latin typeface="Georgia" panose="02040502050405020303" pitchFamily="18" charset="0"/>
              </a:rPr>
              <a:t>Upcoming events</a:t>
            </a:r>
          </a:p>
        </p:txBody>
      </p:sp>
    </p:spTree>
    <p:extLst>
      <p:ext uri="{BB962C8B-B14F-4D97-AF65-F5344CB8AC3E}">
        <p14:creationId xmlns:p14="http://schemas.microsoft.com/office/powerpoint/2010/main" val="3663364915"/>
      </p:ext>
    </p:extLst>
  </p:cSld>
  <p:clrMapOvr>
    <a:masterClrMapping/>
  </p:clrMapOvr>
</p:sld>
</file>

<file path=ppt/theme/theme1.xml><?xml version="1.0" encoding="utf-8"?>
<a:theme xmlns:a="http://schemas.openxmlformats.org/drawingml/2006/main" name="NRC_PPT_Title-Slide">
  <a:themeElements>
    <a:clrScheme name="NRC Health - 2019">
      <a:dk1>
        <a:srgbClr val="75787B"/>
      </a:dk1>
      <a:lt1>
        <a:srgbClr val="FFFFFF"/>
      </a:lt1>
      <a:dk2>
        <a:srgbClr val="3C3F40"/>
      </a:dk2>
      <a:lt2>
        <a:srgbClr val="C4BFB6"/>
      </a:lt2>
      <a:accent1>
        <a:srgbClr val="ED8B00"/>
      </a:accent1>
      <a:accent2>
        <a:srgbClr val="00A3E0"/>
      </a:accent2>
      <a:accent3>
        <a:srgbClr val="E6500D"/>
      </a:accent3>
      <a:accent4>
        <a:srgbClr val="ABD303"/>
      </a:accent4>
      <a:accent5>
        <a:srgbClr val="804EBC"/>
      </a:accent5>
      <a:accent6>
        <a:srgbClr val="A89A8E"/>
      </a:accent6>
      <a:hlink>
        <a:srgbClr val="00A3E0"/>
      </a:hlink>
      <a:folHlink>
        <a:srgbClr val="ED8B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RC-Health_PPT_Template" id="{E4E015B9-0731-FA47-842A-AE355B40B871}" vid="{1C25A3FB-1072-2040-8CBC-7AD5C1ADDFE6}"/>
    </a:ext>
  </a:extLst>
</a:theme>
</file>

<file path=ppt/theme/theme2.xml><?xml version="1.0" encoding="utf-8"?>
<a:theme xmlns:a="http://schemas.openxmlformats.org/drawingml/2006/main" name="Image-slide">
  <a:themeElements>
    <a:clrScheme name="NRC Health - 2019">
      <a:dk1>
        <a:srgbClr val="75787B"/>
      </a:dk1>
      <a:lt1>
        <a:srgbClr val="FFFFFF"/>
      </a:lt1>
      <a:dk2>
        <a:srgbClr val="3C3F40"/>
      </a:dk2>
      <a:lt2>
        <a:srgbClr val="C4BFB6"/>
      </a:lt2>
      <a:accent1>
        <a:srgbClr val="ED8B00"/>
      </a:accent1>
      <a:accent2>
        <a:srgbClr val="00A3E0"/>
      </a:accent2>
      <a:accent3>
        <a:srgbClr val="E6500D"/>
      </a:accent3>
      <a:accent4>
        <a:srgbClr val="ABD303"/>
      </a:accent4>
      <a:accent5>
        <a:srgbClr val="804EBC"/>
      </a:accent5>
      <a:accent6>
        <a:srgbClr val="A89A8E"/>
      </a:accent6>
      <a:hlink>
        <a:srgbClr val="00A3E0"/>
      </a:hlink>
      <a:folHlink>
        <a:srgbClr val="ED8B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RC-Health_PPT_Template" id="{E4E015B9-0731-FA47-842A-AE355B40B871}" vid="{DF2EBF8E-CA4F-7A47-9BD4-4487C300232A}"/>
    </a:ext>
  </a:extLst>
</a:theme>
</file>

<file path=ppt/theme/theme3.xml><?xml version="1.0" encoding="utf-8"?>
<a:theme xmlns:a="http://schemas.openxmlformats.org/drawingml/2006/main" name="NRC_PPT_Slide">
  <a:themeElements>
    <a:clrScheme name="NRC Health - 2019">
      <a:dk1>
        <a:srgbClr val="75787B"/>
      </a:dk1>
      <a:lt1>
        <a:srgbClr val="FFFFFF"/>
      </a:lt1>
      <a:dk2>
        <a:srgbClr val="3C3F40"/>
      </a:dk2>
      <a:lt2>
        <a:srgbClr val="C4BFB6"/>
      </a:lt2>
      <a:accent1>
        <a:srgbClr val="ED8B00"/>
      </a:accent1>
      <a:accent2>
        <a:srgbClr val="00A3E0"/>
      </a:accent2>
      <a:accent3>
        <a:srgbClr val="E6500D"/>
      </a:accent3>
      <a:accent4>
        <a:srgbClr val="ABD303"/>
      </a:accent4>
      <a:accent5>
        <a:srgbClr val="804EBC"/>
      </a:accent5>
      <a:accent6>
        <a:srgbClr val="A89A8E"/>
      </a:accent6>
      <a:hlink>
        <a:srgbClr val="00A3E0"/>
      </a:hlink>
      <a:folHlink>
        <a:srgbClr val="ED8B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RC-Health_PPT_Template" id="{E4E015B9-0731-FA47-842A-AE355B40B871}" vid="{A8A111DF-7B01-E546-B05F-58755C9476F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5058</TotalTime>
  <Words>481</Words>
  <Application>Microsoft Macintosh PowerPoint</Application>
  <PresentationFormat>Custom</PresentationFormat>
  <Paragraphs>124</Paragraphs>
  <Slides>24</Slides>
  <Notes>9</Notes>
  <HiddenSlides>20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24</vt:i4>
      </vt:variant>
    </vt:vector>
  </HeadingPairs>
  <TitlesOfParts>
    <vt:vector size="35" baseType="lpstr">
      <vt:lpstr>HiraMinProN-W3</vt:lpstr>
      <vt:lpstr>ＭＳ 明朝</vt:lpstr>
      <vt:lpstr>AppleSymbols</vt:lpstr>
      <vt:lpstr>Arial</vt:lpstr>
      <vt:lpstr>Arial Regular</vt:lpstr>
      <vt:lpstr>Calibri</vt:lpstr>
      <vt:lpstr>Georgia</vt:lpstr>
      <vt:lpstr>Times New Roman</vt:lpstr>
      <vt:lpstr>NRC_PPT_Title-Slide</vt:lpstr>
      <vt:lpstr>Image-slide</vt:lpstr>
      <vt:lpstr>NRC_PPT_Slide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73</cp:revision>
  <dcterms:created xsi:type="dcterms:W3CDTF">2018-01-04T22:17:38Z</dcterms:created>
  <dcterms:modified xsi:type="dcterms:W3CDTF">2019-03-01T20:25:52Z</dcterms:modified>
</cp:coreProperties>
</file>