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72" r:id="rId5"/>
  </p:sldMasterIdLst>
  <p:notesMasterIdLst>
    <p:notesMasterId r:id="rId23"/>
  </p:notesMasterIdLst>
  <p:handoutMasterIdLst>
    <p:handoutMasterId r:id="rId24"/>
  </p:handoutMasterIdLst>
  <p:sldIdLst>
    <p:sldId id="336" r:id="rId6"/>
    <p:sldId id="356" r:id="rId7"/>
    <p:sldId id="342" r:id="rId8"/>
    <p:sldId id="347" r:id="rId9"/>
    <p:sldId id="355" r:id="rId10"/>
    <p:sldId id="348" r:id="rId11"/>
    <p:sldId id="303" r:id="rId12"/>
    <p:sldId id="321" r:id="rId13"/>
    <p:sldId id="338" r:id="rId14"/>
    <p:sldId id="339" r:id="rId15"/>
    <p:sldId id="354" r:id="rId16"/>
    <p:sldId id="341" r:id="rId17"/>
    <p:sldId id="344" r:id="rId18"/>
    <p:sldId id="345" r:id="rId19"/>
    <p:sldId id="350" r:id="rId20"/>
    <p:sldId id="351" r:id="rId21"/>
    <p:sldId id="352" r:id="rId22"/>
  </p:sldIdLst>
  <p:sldSz cx="12192000" cy="6858000"/>
  <p:notesSz cx="6858000" cy="9144000"/>
  <p:defaultTextStyle>
    <a:defPPr>
      <a:defRPr lang="en-US"/>
    </a:defPPr>
    <a:lvl1pPr marL="0" algn="l" defTabSz="608959" rtl="0" eaLnBrk="1" latinLnBrk="0" hangingPunct="1">
      <a:defRPr sz="2398" kern="1200">
        <a:solidFill>
          <a:schemeClr val="tx1"/>
        </a:solidFill>
        <a:latin typeface="+mn-lt"/>
        <a:ea typeface="+mn-ea"/>
        <a:cs typeface="+mn-cs"/>
      </a:defRPr>
    </a:lvl1pPr>
    <a:lvl2pPr marL="608959" algn="l" defTabSz="608959" rtl="0" eaLnBrk="1" latinLnBrk="0" hangingPunct="1">
      <a:defRPr sz="2398" kern="1200">
        <a:solidFill>
          <a:schemeClr val="tx1"/>
        </a:solidFill>
        <a:latin typeface="+mn-lt"/>
        <a:ea typeface="+mn-ea"/>
        <a:cs typeface="+mn-cs"/>
      </a:defRPr>
    </a:lvl2pPr>
    <a:lvl3pPr marL="1217919" algn="l" defTabSz="608959" rtl="0" eaLnBrk="1" latinLnBrk="0" hangingPunct="1">
      <a:defRPr sz="2398" kern="1200">
        <a:solidFill>
          <a:schemeClr val="tx1"/>
        </a:solidFill>
        <a:latin typeface="+mn-lt"/>
        <a:ea typeface="+mn-ea"/>
        <a:cs typeface="+mn-cs"/>
      </a:defRPr>
    </a:lvl3pPr>
    <a:lvl4pPr marL="1826878" algn="l" defTabSz="608959" rtl="0" eaLnBrk="1" latinLnBrk="0" hangingPunct="1">
      <a:defRPr sz="2398" kern="1200">
        <a:solidFill>
          <a:schemeClr val="tx1"/>
        </a:solidFill>
        <a:latin typeface="+mn-lt"/>
        <a:ea typeface="+mn-ea"/>
        <a:cs typeface="+mn-cs"/>
      </a:defRPr>
    </a:lvl4pPr>
    <a:lvl5pPr marL="2435838" algn="l" defTabSz="608959" rtl="0" eaLnBrk="1" latinLnBrk="0" hangingPunct="1">
      <a:defRPr sz="2398" kern="1200">
        <a:solidFill>
          <a:schemeClr val="tx1"/>
        </a:solidFill>
        <a:latin typeface="+mn-lt"/>
        <a:ea typeface="+mn-ea"/>
        <a:cs typeface="+mn-cs"/>
      </a:defRPr>
    </a:lvl5pPr>
    <a:lvl6pPr marL="3044798" algn="l" defTabSz="608959" rtl="0" eaLnBrk="1" latinLnBrk="0" hangingPunct="1">
      <a:defRPr sz="2398" kern="1200">
        <a:solidFill>
          <a:schemeClr val="tx1"/>
        </a:solidFill>
        <a:latin typeface="+mn-lt"/>
        <a:ea typeface="+mn-ea"/>
        <a:cs typeface="+mn-cs"/>
      </a:defRPr>
    </a:lvl6pPr>
    <a:lvl7pPr marL="3653757" algn="l" defTabSz="608959" rtl="0" eaLnBrk="1" latinLnBrk="0" hangingPunct="1">
      <a:defRPr sz="2398" kern="1200">
        <a:solidFill>
          <a:schemeClr val="tx1"/>
        </a:solidFill>
        <a:latin typeface="+mn-lt"/>
        <a:ea typeface="+mn-ea"/>
        <a:cs typeface="+mn-cs"/>
      </a:defRPr>
    </a:lvl7pPr>
    <a:lvl8pPr marL="4262717" algn="l" defTabSz="608959" rtl="0" eaLnBrk="1" latinLnBrk="0" hangingPunct="1">
      <a:defRPr sz="2398" kern="1200">
        <a:solidFill>
          <a:schemeClr val="tx1"/>
        </a:solidFill>
        <a:latin typeface="+mn-lt"/>
        <a:ea typeface="+mn-ea"/>
        <a:cs typeface="+mn-cs"/>
      </a:defRPr>
    </a:lvl8pPr>
    <a:lvl9pPr marL="4871676" algn="l" defTabSz="608959" rtl="0" eaLnBrk="1" latinLnBrk="0" hangingPunct="1">
      <a:defRPr sz="2398"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2BB24B-8A83-7744-BE8C-2985E9995C0F}">
          <p14:sldIdLst>
            <p14:sldId id="336"/>
            <p14:sldId id="356"/>
            <p14:sldId id="342"/>
            <p14:sldId id="347"/>
            <p14:sldId id="355"/>
            <p14:sldId id="348"/>
            <p14:sldId id="303"/>
            <p14:sldId id="321"/>
            <p14:sldId id="338"/>
            <p14:sldId id="339"/>
            <p14:sldId id="354"/>
            <p14:sldId id="341"/>
            <p14:sldId id="344"/>
            <p14:sldId id="345"/>
            <p14:sldId id="350"/>
            <p14:sldId id="351"/>
            <p14:sldId id="35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8" clrIdx="0"/>
  <p:cmAuthor id="2" name="Microsoft Office User" initials="Office [2]" lastIdx="1" clrIdx="1"/>
  <p:cmAuthor id="3" name="Microsoft Office User" initials="Office [3]" lastIdx="1" clrIdx="2"/>
  <p:cmAuthor id="4" name="Microsoft Office User" initials="Office [4]" lastIdx="1" clrIdx="3"/>
  <p:cmAuthor id="5" name="Microsoft Office User" initials="Office [5]" lastIdx="1" clrIdx="4"/>
  <p:cmAuthor id="6" name="Justin Schuerman" initials="JS" lastIdx="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EA7600"/>
    <a:srgbClr val="ED8B00"/>
    <a:srgbClr val="F57B00"/>
    <a:srgbClr val="FAFBF8"/>
    <a:srgbClr val="75787B"/>
    <a:srgbClr val="595D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56"/>
  </p:normalViewPr>
  <p:slideViewPr>
    <p:cSldViewPr snapToGrid="0" snapToObjects="1">
      <p:cViewPr varScale="1">
        <p:scale>
          <a:sx n="81" d="100"/>
          <a:sy n="81" d="100"/>
        </p:scale>
        <p:origin x="200" y="78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4E12E1-4362-DB4F-A0E3-985DBC83A8FC}" type="datetimeFigureOut">
              <a:rPr lang="en-US" smtClean="0"/>
              <a:t>3/10/21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C05C58-A0E7-4042-8518-E16EE6CF2FCE}" type="slidenum">
              <a:rPr lang="en-US" smtClean="0"/>
              <a:t>‹#›</a:t>
            </a:fld>
            <a:endParaRPr lang="en-US" dirty="0"/>
          </a:p>
        </p:txBody>
      </p:sp>
    </p:spTree>
    <p:extLst>
      <p:ext uri="{BB962C8B-B14F-4D97-AF65-F5344CB8AC3E}">
        <p14:creationId xmlns:p14="http://schemas.microsoft.com/office/powerpoint/2010/main" val="1278139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84950-6E4C-F24D-907D-BDC7CD2D01E0}" type="datetimeFigureOut">
              <a:t>3/10/21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F5F82-5048-504B-A26C-93852C1E7B68}" type="slidenum">
              <a:t>‹#›</a:t>
            </a:fld>
            <a:endParaRPr lang="en-US" dirty="0"/>
          </a:p>
        </p:txBody>
      </p:sp>
    </p:spTree>
    <p:extLst>
      <p:ext uri="{BB962C8B-B14F-4D97-AF65-F5344CB8AC3E}">
        <p14:creationId xmlns:p14="http://schemas.microsoft.com/office/powerpoint/2010/main" val="220939501"/>
      </p:ext>
    </p:extLst>
  </p:cSld>
  <p:clrMap bg1="lt1" tx1="dk1" bg2="lt2" tx2="dk2" accent1="accent1" accent2="accent2" accent3="accent3" accent4="accent4" accent5="accent5" accent6="accent6" hlink="hlink" folHlink="folHlink"/>
  <p:notesStyle>
    <a:lvl1pPr marL="0" algn="l" defTabSz="1217919" rtl="0" eaLnBrk="1" latinLnBrk="0" hangingPunct="1">
      <a:defRPr sz="1599" kern="1200">
        <a:solidFill>
          <a:schemeClr val="tx1"/>
        </a:solidFill>
        <a:latin typeface="+mn-lt"/>
        <a:ea typeface="+mn-ea"/>
        <a:cs typeface="+mn-cs"/>
      </a:defRPr>
    </a:lvl1pPr>
    <a:lvl2pPr marL="608959" algn="l" defTabSz="1217919" rtl="0" eaLnBrk="1" latinLnBrk="0" hangingPunct="1">
      <a:defRPr sz="1599" kern="1200">
        <a:solidFill>
          <a:schemeClr val="tx1"/>
        </a:solidFill>
        <a:latin typeface="+mn-lt"/>
        <a:ea typeface="+mn-ea"/>
        <a:cs typeface="+mn-cs"/>
      </a:defRPr>
    </a:lvl2pPr>
    <a:lvl3pPr marL="1217919" algn="l" defTabSz="1217919" rtl="0" eaLnBrk="1" latinLnBrk="0" hangingPunct="1">
      <a:defRPr sz="1599" kern="1200">
        <a:solidFill>
          <a:schemeClr val="tx1"/>
        </a:solidFill>
        <a:latin typeface="+mn-lt"/>
        <a:ea typeface="+mn-ea"/>
        <a:cs typeface="+mn-cs"/>
      </a:defRPr>
    </a:lvl3pPr>
    <a:lvl4pPr marL="1826878" algn="l" defTabSz="1217919" rtl="0" eaLnBrk="1" latinLnBrk="0" hangingPunct="1">
      <a:defRPr sz="1599" kern="1200">
        <a:solidFill>
          <a:schemeClr val="tx1"/>
        </a:solidFill>
        <a:latin typeface="+mn-lt"/>
        <a:ea typeface="+mn-ea"/>
        <a:cs typeface="+mn-cs"/>
      </a:defRPr>
    </a:lvl4pPr>
    <a:lvl5pPr marL="2435838" algn="l" defTabSz="1217919" rtl="0" eaLnBrk="1" latinLnBrk="0" hangingPunct="1">
      <a:defRPr sz="1599" kern="1200">
        <a:solidFill>
          <a:schemeClr val="tx1"/>
        </a:solidFill>
        <a:latin typeface="+mn-lt"/>
        <a:ea typeface="+mn-ea"/>
        <a:cs typeface="+mn-cs"/>
      </a:defRPr>
    </a:lvl5pPr>
    <a:lvl6pPr marL="3044798" algn="l" defTabSz="1217919" rtl="0" eaLnBrk="1" latinLnBrk="0" hangingPunct="1">
      <a:defRPr sz="1599" kern="1200">
        <a:solidFill>
          <a:schemeClr val="tx1"/>
        </a:solidFill>
        <a:latin typeface="+mn-lt"/>
        <a:ea typeface="+mn-ea"/>
        <a:cs typeface="+mn-cs"/>
      </a:defRPr>
    </a:lvl6pPr>
    <a:lvl7pPr marL="3653757" algn="l" defTabSz="1217919" rtl="0" eaLnBrk="1" latinLnBrk="0" hangingPunct="1">
      <a:defRPr sz="1599" kern="1200">
        <a:solidFill>
          <a:schemeClr val="tx1"/>
        </a:solidFill>
        <a:latin typeface="+mn-lt"/>
        <a:ea typeface="+mn-ea"/>
        <a:cs typeface="+mn-cs"/>
      </a:defRPr>
    </a:lvl7pPr>
    <a:lvl8pPr marL="4262717" algn="l" defTabSz="1217919" rtl="0" eaLnBrk="1" latinLnBrk="0" hangingPunct="1">
      <a:defRPr sz="1599" kern="1200">
        <a:solidFill>
          <a:schemeClr val="tx1"/>
        </a:solidFill>
        <a:latin typeface="+mn-lt"/>
        <a:ea typeface="+mn-ea"/>
        <a:cs typeface="+mn-cs"/>
      </a:defRPr>
    </a:lvl8pPr>
    <a:lvl9pPr marL="4871676" algn="l" defTabSz="1217919" rtl="0" eaLnBrk="1" latinLnBrk="0" hangingPunct="1">
      <a:defRPr sz="15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10"/>
          </p:nvPr>
        </p:nvSpPr>
        <p:spPr/>
        <p:txBody>
          <a:bodyPr/>
          <a:lstStyle/>
          <a:p>
            <a:pPr defTabSz="931774">
              <a:defRPr/>
            </a:pPr>
            <a:fld id="{354B5A80-EABF-4B37-9A6C-3A393BD4B9F1}" type="slidenum">
              <a:rPr lang="en-US" sz="1800" kern="0">
                <a:solidFill>
                  <a:sysClr val="windowText" lastClr="000000"/>
                </a:solidFill>
              </a:rPr>
              <a:pPr defTabSz="931774">
                <a:defRPr/>
              </a:pPr>
              <a:t>7</a:t>
            </a:fld>
            <a:endParaRPr lang="en-US" sz="1800" kern="0" dirty="0">
              <a:solidFill>
                <a:sysClr val="windowText" lastClr="000000"/>
              </a:solidFill>
            </a:endParaRPr>
          </a:p>
        </p:txBody>
      </p:sp>
    </p:spTree>
    <p:extLst>
      <p:ext uri="{BB962C8B-B14F-4D97-AF65-F5344CB8AC3E}">
        <p14:creationId xmlns:p14="http://schemas.microsoft.com/office/powerpoint/2010/main" val="316846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Anna</a:t>
            </a:r>
          </a:p>
          <a:p>
            <a:endParaRPr lang="en-US" dirty="0"/>
          </a:p>
          <a:p>
            <a:r>
              <a:rPr lang="en-US" dirty="0"/>
              <a:t>These</a:t>
            </a:r>
            <a:r>
              <a:rPr lang="en-US" baseline="0" dirty="0"/>
              <a:t> are Patient experience standards that already exist at MHS. We will not discuss these in great details today. These actions help to inform families, minimize anxiety, and engage them in improving care. AIDET and rounding are used across all areas, where some of these best practices are targeted towards certain areas and disciplines. One key strategy currently is leaders rounding with patients. We are able to get key information from parents, so we can make real time improvements. </a:t>
            </a:r>
          </a:p>
          <a:p>
            <a:endParaRPr lang="en-US" baseline="0" dirty="0"/>
          </a:p>
          <a:p>
            <a:r>
              <a:rPr lang="en-US" baseline="0" dirty="0"/>
              <a:t>You are all familiar with AIDET as a way of introducing ourselves to families and explaining care.</a:t>
            </a:r>
          </a:p>
          <a:p>
            <a:r>
              <a:rPr lang="en-US" baseline="0" dirty="0"/>
              <a:t>Some of these standards are specific to units, such as Bedside Shift report in the Inpatient setting, while others are practiced everywhere, such as patient rounding.</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Today, we will be teaching you our new Mary Bridge behaviors: Care Promises. Our Care Promises are set up to interconnect with all these tactics and not be something new. They are a Mary Bridge extension of our MHS values.</a:t>
            </a:r>
          </a:p>
          <a:p>
            <a:endParaRPr lang="en-US" baseline="0" dirty="0"/>
          </a:p>
        </p:txBody>
      </p:sp>
      <p:sp>
        <p:nvSpPr>
          <p:cNvPr id="4" name="Slide Number Placeholder 3"/>
          <p:cNvSpPr>
            <a:spLocks noGrp="1"/>
          </p:cNvSpPr>
          <p:nvPr>
            <p:ph type="sldNum" sz="quarter" idx="10"/>
          </p:nvPr>
        </p:nvSpPr>
        <p:spPr/>
        <p:txBody>
          <a:bodyPr/>
          <a:lstStyle/>
          <a:p>
            <a:pPr defTabSz="949478">
              <a:defRPr/>
            </a:pPr>
            <a:fld id="{C02B4A06-FC40-4F44-A215-ECFAC4E1D3CA}" type="slidenum">
              <a:rPr lang="en-US" sz="1800" kern="0">
                <a:solidFill>
                  <a:sysClr val="windowText" lastClr="000000"/>
                </a:solidFill>
              </a:rPr>
              <a:pPr defTabSz="949478">
                <a:defRPr/>
              </a:pPr>
              <a:t>8</a:t>
            </a:fld>
            <a:endParaRPr lang="en-US" sz="1800" kern="0" dirty="0">
              <a:solidFill>
                <a:sysClr val="windowText" lastClr="000000"/>
              </a:solidFill>
            </a:endParaRPr>
          </a:p>
        </p:txBody>
      </p:sp>
    </p:spTree>
    <p:extLst>
      <p:ext uri="{BB962C8B-B14F-4D97-AF65-F5344CB8AC3E}">
        <p14:creationId xmlns:p14="http://schemas.microsoft.com/office/powerpoint/2010/main" val="377156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svg"/><Relationship Id="rId7" Type="http://schemas.openxmlformats.org/officeDocument/2006/relationships/image" Target="../media/image7.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6.emf"/><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15.svg"/><Relationship Id="rId4" Type="http://schemas.openxmlformats.org/officeDocument/2006/relationships/image" Target="../media/image14.svg"/><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svg"/><Relationship Id="rId7" Type="http://schemas.openxmlformats.org/officeDocument/2006/relationships/image" Target="../media/image7.svg"/><Relationship Id="rId12" Type="http://schemas.openxmlformats.org/officeDocument/2006/relationships/image" Target="../media/image16.emf"/><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5.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svg"/><Relationship Id="rId7" Type="http://schemas.openxmlformats.org/officeDocument/2006/relationships/image" Target="../media/image7.svg"/><Relationship Id="rId12" Type="http://schemas.openxmlformats.org/officeDocument/2006/relationships/image" Target="../media/image17.emf"/><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5.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75CD7957-9C05-144C-AEB0-ED9D20AAFF06}"/>
              </a:ext>
            </a:extLst>
          </p:cNvPr>
          <p:cNvSpPr>
            <a:spLocks noGrp="1"/>
          </p:cNvSpPr>
          <p:nvPr>
            <p:ph type="body" sz="quarter" idx="11" hasCustomPrompt="1"/>
          </p:nvPr>
        </p:nvSpPr>
        <p:spPr>
          <a:xfrm>
            <a:off x="304801" y="1488215"/>
            <a:ext cx="11582400" cy="363730"/>
          </a:xfrm>
        </p:spPr>
        <p:txBody>
          <a:bodyPr anchor="ctr">
            <a:noAutofit/>
          </a:bodyPr>
          <a:lstStyle>
            <a:lvl1pPr marL="0" indent="0" algn="l">
              <a:buFontTx/>
              <a:buNone/>
              <a:defRPr sz="1866" spc="133" baseline="0">
                <a:solidFill>
                  <a:schemeClr val="accent1">
                    <a:lumMod val="40000"/>
                    <a:lumOff val="60000"/>
                  </a:schemeClr>
                </a:solidFill>
                <a:latin typeface="Arial" charset="0"/>
                <a:ea typeface="Arial" charset="0"/>
                <a:cs typeface="Arial" charset="0"/>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lvl="0"/>
            <a:r>
              <a:rPr lang="en-US" dirty="0"/>
              <a:t>OPTIONAL LABEL</a:t>
            </a:r>
          </a:p>
        </p:txBody>
      </p:sp>
      <p:sp>
        <p:nvSpPr>
          <p:cNvPr id="7" name="Subtitle 2">
            <a:extLst>
              <a:ext uri="{FF2B5EF4-FFF2-40B4-BE49-F238E27FC236}">
                <a16:creationId xmlns:a16="http://schemas.microsoft.com/office/drawing/2014/main" id="{30EACBB6-F085-3840-8B0B-E20AEEDDA51E}"/>
              </a:ext>
            </a:extLst>
          </p:cNvPr>
          <p:cNvSpPr>
            <a:spLocks noGrp="1"/>
          </p:cNvSpPr>
          <p:nvPr>
            <p:ph type="subTitle" idx="1" hasCustomPrompt="1"/>
          </p:nvPr>
        </p:nvSpPr>
        <p:spPr>
          <a:xfrm>
            <a:off x="304800" y="4112381"/>
            <a:ext cx="11532409" cy="433186"/>
          </a:xfrm>
        </p:spPr>
        <p:txBody>
          <a:bodyPr anchor="t">
            <a:normAutofit/>
          </a:bodyPr>
          <a:lstStyle>
            <a:lvl1pPr marL="0" indent="0" algn="l">
              <a:buNone/>
              <a:defRPr sz="2133" b="1">
                <a:solidFill>
                  <a:schemeClr val="bg1"/>
                </a:solidFill>
                <a:latin typeface="Arial" charset="0"/>
                <a:ea typeface="Arial" charset="0"/>
                <a:cs typeface="Arial" charset="0"/>
              </a:defRPr>
            </a:lvl1pPr>
            <a:lvl2pPr marL="609589" indent="0" algn="ctr">
              <a:buNone/>
              <a:defRPr>
                <a:solidFill>
                  <a:schemeClr val="tx1">
                    <a:tint val="75000"/>
                  </a:schemeClr>
                </a:solidFill>
              </a:defRPr>
            </a:lvl2pPr>
            <a:lvl3pPr marL="1219178" indent="0" algn="ctr">
              <a:buNone/>
              <a:defRPr>
                <a:solidFill>
                  <a:schemeClr val="tx1">
                    <a:tint val="75000"/>
                  </a:schemeClr>
                </a:solidFill>
              </a:defRPr>
            </a:lvl3pPr>
            <a:lvl4pPr marL="1828765" indent="0" algn="ctr">
              <a:buNone/>
              <a:defRPr>
                <a:solidFill>
                  <a:schemeClr val="tx1">
                    <a:tint val="75000"/>
                  </a:schemeClr>
                </a:solidFill>
              </a:defRPr>
            </a:lvl4pPr>
            <a:lvl5pPr marL="2438356" indent="0" algn="ctr">
              <a:buNone/>
              <a:defRPr>
                <a:solidFill>
                  <a:schemeClr val="tx1">
                    <a:tint val="75000"/>
                  </a:schemeClr>
                </a:solidFill>
              </a:defRPr>
            </a:lvl5pPr>
            <a:lvl6pPr marL="3047943" indent="0" algn="ctr">
              <a:buNone/>
              <a:defRPr>
                <a:solidFill>
                  <a:schemeClr val="tx1">
                    <a:tint val="75000"/>
                  </a:schemeClr>
                </a:solidFill>
              </a:defRPr>
            </a:lvl6pPr>
            <a:lvl7pPr marL="3657534" indent="0" algn="ctr">
              <a:buNone/>
              <a:defRPr>
                <a:solidFill>
                  <a:schemeClr val="tx1">
                    <a:tint val="75000"/>
                  </a:schemeClr>
                </a:solidFill>
              </a:defRPr>
            </a:lvl7pPr>
            <a:lvl8pPr marL="4267121" indent="0" algn="ctr">
              <a:buNone/>
              <a:defRPr>
                <a:solidFill>
                  <a:schemeClr val="tx1">
                    <a:tint val="75000"/>
                  </a:schemeClr>
                </a:solidFill>
              </a:defRPr>
            </a:lvl8pPr>
            <a:lvl9pPr marL="4876710" indent="0" algn="ctr">
              <a:buNone/>
              <a:defRPr>
                <a:solidFill>
                  <a:schemeClr val="tx1">
                    <a:tint val="75000"/>
                  </a:schemeClr>
                </a:solidFill>
              </a:defRPr>
            </a:lvl9pPr>
          </a:lstStyle>
          <a:p>
            <a:r>
              <a:rPr lang="en-US"/>
              <a:t>Click to edit name</a:t>
            </a:r>
          </a:p>
        </p:txBody>
      </p:sp>
      <p:sp>
        <p:nvSpPr>
          <p:cNvPr id="8" name="Text Placeholder 2">
            <a:extLst>
              <a:ext uri="{FF2B5EF4-FFF2-40B4-BE49-F238E27FC236}">
                <a16:creationId xmlns:a16="http://schemas.microsoft.com/office/drawing/2014/main" id="{4DB36E4A-2D6D-C444-AA0D-608BC08088CC}"/>
              </a:ext>
            </a:extLst>
          </p:cNvPr>
          <p:cNvSpPr>
            <a:spLocks noGrp="1"/>
          </p:cNvSpPr>
          <p:nvPr>
            <p:ph type="body" sz="quarter" idx="12" hasCustomPrompt="1"/>
          </p:nvPr>
        </p:nvSpPr>
        <p:spPr>
          <a:xfrm>
            <a:off x="304801" y="2129512"/>
            <a:ext cx="11582400" cy="1705301"/>
          </a:xfrm>
        </p:spPr>
        <p:txBody>
          <a:bodyPr>
            <a:normAutofit/>
          </a:bodyPr>
          <a:lstStyle>
            <a:lvl1pPr marL="0" indent="0">
              <a:spcBef>
                <a:spcPts val="0"/>
              </a:spcBef>
              <a:buNone/>
              <a:defRPr sz="5867" baseline="0">
                <a:solidFill>
                  <a:schemeClr val="bg1"/>
                </a:solidFill>
                <a:latin typeface="Georgia" charset="0"/>
                <a:ea typeface="Georgia" charset="0"/>
                <a:cs typeface="Georgia" charset="0"/>
              </a:defRPr>
            </a:lvl1pPr>
            <a:lvl2pPr marL="609589" indent="0">
              <a:buNone/>
              <a:defRPr sz="5867">
                <a:solidFill>
                  <a:schemeClr val="bg1"/>
                </a:solidFill>
                <a:latin typeface="Georgia" charset="0"/>
                <a:ea typeface="Georgia" charset="0"/>
                <a:cs typeface="Georgia" charset="0"/>
              </a:defRPr>
            </a:lvl2pPr>
            <a:lvl3pPr marL="1219178" indent="0">
              <a:buNone/>
              <a:defRPr sz="5867">
                <a:solidFill>
                  <a:schemeClr val="bg1"/>
                </a:solidFill>
                <a:latin typeface="Georgia" charset="0"/>
                <a:ea typeface="Georgia" charset="0"/>
                <a:cs typeface="Georgia" charset="0"/>
              </a:defRPr>
            </a:lvl3pPr>
            <a:lvl4pPr marL="1828765" indent="0">
              <a:buNone/>
              <a:defRPr sz="5867">
                <a:solidFill>
                  <a:schemeClr val="bg1"/>
                </a:solidFill>
                <a:latin typeface="Georgia" charset="0"/>
                <a:ea typeface="Georgia" charset="0"/>
                <a:cs typeface="Georgia" charset="0"/>
              </a:defRPr>
            </a:lvl4pPr>
            <a:lvl5pPr marL="2438356" indent="0">
              <a:buNone/>
              <a:defRPr sz="5867">
                <a:solidFill>
                  <a:schemeClr val="bg1"/>
                </a:solidFill>
                <a:latin typeface="Georgia" charset="0"/>
                <a:ea typeface="Georgia" charset="0"/>
                <a:cs typeface="Georgia" charset="0"/>
              </a:defRPr>
            </a:lvl5pPr>
          </a:lstStyle>
          <a:p>
            <a:pPr lvl="0"/>
            <a:r>
              <a:rPr lang="en-US"/>
              <a:t>Click to edit title</a:t>
            </a:r>
          </a:p>
        </p:txBody>
      </p:sp>
      <p:sp>
        <p:nvSpPr>
          <p:cNvPr id="9" name="Text Placeholder 2">
            <a:extLst>
              <a:ext uri="{FF2B5EF4-FFF2-40B4-BE49-F238E27FC236}">
                <a16:creationId xmlns:a16="http://schemas.microsoft.com/office/drawing/2014/main" id="{0FDF6BF9-6ADC-C64F-B62A-727F4A7E6D53}"/>
              </a:ext>
            </a:extLst>
          </p:cNvPr>
          <p:cNvSpPr>
            <a:spLocks noGrp="1"/>
          </p:cNvSpPr>
          <p:nvPr>
            <p:ph type="body" sz="quarter" idx="18" hasCustomPrompt="1"/>
          </p:nvPr>
        </p:nvSpPr>
        <p:spPr>
          <a:xfrm>
            <a:off x="304802" y="4545570"/>
            <a:ext cx="11531601" cy="1217016"/>
          </a:xfrm>
        </p:spPr>
        <p:txBody>
          <a:bodyPr tIns="0" bIns="0">
            <a:normAutofit/>
          </a:bodyPr>
          <a:lstStyle>
            <a:lvl1pPr marL="0" marR="0" indent="0" algn="l" defTabSz="609589" rtl="0" eaLnBrk="1" fontAlgn="auto" latinLnBrk="0" hangingPunct="1">
              <a:lnSpc>
                <a:spcPct val="100000"/>
              </a:lnSpc>
              <a:spcBef>
                <a:spcPts val="0"/>
              </a:spcBef>
              <a:spcAft>
                <a:spcPts val="0"/>
              </a:spcAft>
              <a:buClrTx/>
              <a:buSzTx/>
              <a:buFontTx/>
              <a:buNone/>
              <a:tabLst/>
              <a:defRPr sz="1866">
                <a:solidFill>
                  <a:schemeClr val="bg1"/>
                </a:solidFill>
                <a:latin typeface="Arial" panose="020B0604020202020204" pitchFamily="34" charset="0"/>
                <a:cs typeface="Arial" panose="020B0604020202020204" pitchFamily="34" charset="0"/>
              </a:defRPr>
            </a:lvl1pPr>
          </a:lstStyle>
          <a:p>
            <a:r>
              <a:rPr lang="en-US" sz="1866" dirty="0"/>
              <a:t>Click to edit title, organization, or short description</a:t>
            </a:r>
          </a:p>
        </p:txBody>
      </p:sp>
    </p:spTree>
    <p:extLst>
      <p:ext uri="{BB962C8B-B14F-4D97-AF65-F5344CB8AC3E}">
        <p14:creationId xmlns:p14="http://schemas.microsoft.com/office/powerpoint/2010/main" val="1072145518"/>
      </p:ext>
    </p:extLst>
  </p:cSld>
  <p:clrMapOvr>
    <a:masterClrMapping/>
  </p:clrMapOvr>
  <p:extLst>
    <p:ext uri="{DCECCB84-F9BA-43D5-87BE-67443E8EF086}">
      <p15:sldGuideLst xmlns:p15="http://schemas.microsoft.com/office/powerpoint/2012/main">
        <p15:guide id="1" orient="horz" pos="2159" userDrawn="1">
          <p15:clr>
            <a:srgbClr val="FBAE40"/>
          </p15:clr>
        </p15:guide>
        <p15:guide id="2" pos="3841" userDrawn="1">
          <p15:clr>
            <a:srgbClr val="FBAE40"/>
          </p15:clr>
        </p15:guide>
        <p15:guide id="3" pos="192" userDrawn="1">
          <p15:clr>
            <a:srgbClr val="FBAE40"/>
          </p15:clr>
        </p15:guide>
        <p15:guide id="4" pos="74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1 Column">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609600" y="1602952"/>
            <a:ext cx="10972800" cy="4263251"/>
          </a:xfrm>
        </p:spPr>
        <p:txBody>
          <a:bodyPr wrap="square" tIns="274320" bIns="274320" anchor="ctr">
            <a:normAutofit/>
          </a:bodyPr>
          <a:lstStyle>
            <a:lvl1pPr>
              <a:defRPr sz="4000"/>
            </a:lvl1pPr>
            <a:lvl2pPr>
              <a:defRPr sz="3466"/>
            </a:lvl2pPr>
            <a:lvl3pPr>
              <a:defRPr sz="2667"/>
            </a:lvl3pPr>
            <a:lvl4pPr>
              <a:defRPr sz="2667"/>
            </a:lvl4pPr>
            <a:lvl5pPr>
              <a:defRPr sz="26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C1275CFF-4AF9-1B41-95B1-4C87E101C6EA}"/>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1">
            <a:extLst>
              <a:ext uri="{FF2B5EF4-FFF2-40B4-BE49-F238E27FC236}">
                <a16:creationId xmlns:a16="http://schemas.microsoft.com/office/drawing/2014/main" id="{CDE2B44F-6B2E-A848-9335-43B58A9FCD99}"/>
              </a:ext>
            </a:extLst>
          </p:cNvPr>
          <p:cNvSpPr>
            <a:spLocks noGrp="1"/>
          </p:cNvSpPr>
          <p:nvPr>
            <p:ph type="title"/>
          </p:nvPr>
        </p:nvSpPr>
        <p:spPr>
          <a:xfrm>
            <a:off x="304800" y="384877"/>
            <a:ext cx="11582400" cy="913554"/>
          </a:xfrm>
        </p:spPr>
        <p:txBody>
          <a:bodyPr/>
          <a:lstStyle/>
          <a:p>
            <a:endParaRPr lang="en-US" dirty="0"/>
          </a:p>
        </p:txBody>
      </p:sp>
    </p:spTree>
    <p:extLst>
      <p:ext uri="{BB962C8B-B14F-4D97-AF65-F5344CB8AC3E}">
        <p14:creationId xmlns:p14="http://schemas.microsoft.com/office/powerpoint/2010/main" val="15982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Layout + Intro">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7924803" y="2821021"/>
            <a:ext cx="3657599" cy="609036"/>
          </a:xfrm>
        </p:spPr>
        <p:txBody>
          <a:bodyPr anchor="b">
            <a:normAutofit/>
          </a:bodyPr>
          <a:lstStyle>
            <a:lvl1pPr marL="0" indent="0">
              <a:buNone/>
              <a:defRPr sz="2133" b="1" cap="all" baseline="0"/>
            </a:lvl1pPr>
          </a:lstStyle>
          <a:p>
            <a:pPr lvl="0"/>
            <a:r>
              <a:rPr lang="en-US"/>
              <a:t>Header</a:t>
            </a:r>
          </a:p>
        </p:txBody>
      </p:sp>
      <p:sp>
        <p:nvSpPr>
          <p:cNvPr id="17" name="Text Placeholder 16"/>
          <p:cNvSpPr>
            <a:spLocks noGrp="1"/>
          </p:cNvSpPr>
          <p:nvPr>
            <p:ph type="body" sz="quarter" idx="13"/>
          </p:nvPr>
        </p:nvSpPr>
        <p:spPr>
          <a:xfrm>
            <a:off x="609602" y="3733520"/>
            <a:ext cx="3657599" cy="2131626"/>
          </a:xfrm>
        </p:spPr>
        <p:txBody>
          <a:bodyPr rIns="182880" anchor="t">
            <a:normAutofit/>
          </a:bodyPr>
          <a:lstStyle>
            <a:lvl1pPr marL="0" indent="0">
              <a:buNone/>
              <a:defRPr sz="2400"/>
            </a:lvl1pPr>
          </a:lstStyle>
          <a:p>
            <a:pPr lvl="0"/>
            <a:endParaRPr lang="en-US"/>
          </a:p>
        </p:txBody>
      </p:sp>
      <p:sp>
        <p:nvSpPr>
          <p:cNvPr id="18" name="Text Placeholder 16"/>
          <p:cNvSpPr>
            <a:spLocks noGrp="1"/>
          </p:cNvSpPr>
          <p:nvPr>
            <p:ph type="body" sz="quarter" idx="14"/>
          </p:nvPr>
        </p:nvSpPr>
        <p:spPr>
          <a:xfrm>
            <a:off x="4267203" y="3734575"/>
            <a:ext cx="3657599" cy="2131626"/>
          </a:xfrm>
        </p:spPr>
        <p:txBody>
          <a:bodyPr rIns="182880" anchor="t">
            <a:normAutofit/>
          </a:bodyPr>
          <a:lstStyle>
            <a:lvl1pPr marL="0" indent="0">
              <a:buNone/>
              <a:defRPr sz="2400"/>
            </a:lvl1pPr>
          </a:lstStyle>
          <a:p>
            <a:pPr lvl="0"/>
            <a:endParaRPr lang="en-US"/>
          </a:p>
        </p:txBody>
      </p:sp>
      <p:sp>
        <p:nvSpPr>
          <p:cNvPr id="22" name="Text Placeholder 14"/>
          <p:cNvSpPr>
            <a:spLocks noGrp="1"/>
          </p:cNvSpPr>
          <p:nvPr>
            <p:ph type="body" sz="quarter" idx="15" hasCustomPrompt="1"/>
          </p:nvPr>
        </p:nvSpPr>
        <p:spPr>
          <a:xfrm>
            <a:off x="609602" y="2821021"/>
            <a:ext cx="3657599" cy="609036"/>
          </a:xfrm>
        </p:spPr>
        <p:txBody>
          <a:bodyPr anchor="b">
            <a:normAutofit/>
          </a:bodyPr>
          <a:lstStyle>
            <a:lvl1pPr marL="0" indent="0">
              <a:buNone/>
              <a:defRPr sz="2133" b="1" cap="all" baseline="0"/>
            </a:lvl1pPr>
          </a:lstStyle>
          <a:p>
            <a:pPr lvl="0"/>
            <a:r>
              <a:rPr lang="en-US"/>
              <a:t>Header</a:t>
            </a:r>
          </a:p>
        </p:txBody>
      </p:sp>
      <p:sp>
        <p:nvSpPr>
          <p:cNvPr id="23" name="Text Placeholder 14"/>
          <p:cNvSpPr>
            <a:spLocks noGrp="1"/>
          </p:cNvSpPr>
          <p:nvPr>
            <p:ph type="body" sz="quarter" idx="16" hasCustomPrompt="1"/>
          </p:nvPr>
        </p:nvSpPr>
        <p:spPr>
          <a:xfrm>
            <a:off x="4267203" y="2821021"/>
            <a:ext cx="3657599" cy="609036"/>
          </a:xfrm>
        </p:spPr>
        <p:txBody>
          <a:bodyPr anchor="b">
            <a:normAutofit/>
          </a:bodyPr>
          <a:lstStyle>
            <a:lvl1pPr marL="0" indent="0">
              <a:buNone/>
              <a:defRPr sz="2133" b="1" cap="all" baseline="0"/>
            </a:lvl1pPr>
          </a:lstStyle>
          <a:p>
            <a:pPr lvl="0"/>
            <a:r>
              <a:rPr lang="en-US"/>
              <a:t>Header</a:t>
            </a:r>
          </a:p>
        </p:txBody>
      </p:sp>
      <p:sp>
        <p:nvSpPr>
          <p:cNvPr id="24" name="Text Placeholder 16"/>
          <p:cNvSpPr>
            <a:spLocks noGrp="1"/>
          </p:cNvSpPr>
          <p:nvPr>
            <p:ph type="body" sz="quarter" idx="17"/>
          </p:nvPr>
        </p:nvSpPr>
        <p:spPr>
          <a:xfrm>
            <a:off x="7924803" y="3734575"/>
            <a:ext cx="3657599" cy="2131626"/>
          </a:xfrm>
        </p:spPr>
        <p:txBody>
          <a:bodyPr rIns="182880" anchor="t">
            <a:normAutofit/>
          </a:bodyPr>
          <a:lstStyle>
            <a:lvl1pPr marL="0" indent="0">
              <a:buNone/>
              <a:defRPr sz="2400"/>
            </a:lvl1pPr>
          </a:lstStyle>
          <a:p>
            <a:pPr lvl="0"/>
            <a:endParaRPr lang="en-US"/>
          </a:p>
        </p:txBody>
      </p:sp>
      <p:sp>
        <p:nvSpPr>
          <p:cNvPr id="27" name="Text Placeholder 26"/>
          <p:cNvSpPr>
            <a:spLocks noGrp="1"/>
          </p:cNvSpPr>
          <p:nvPr>
            <p:ph type="body" sz="quarter" idx="18" hasCustomPrompt="1"/>
          </p:nvPr>
        </p:nvSpPr>
        <p:spPr>
          <a:xfrm>
            <a:off x="304801" y="1602949"/>
            <a:ext cx="11582400" cy="913554"/>
          </a:xfrm>
        </p:spPr>
        <p:txBody>
          <a:bodyPr>
            <a:normAutofit/>
          </a:bodyPr>
          <a:lstStyle>
            <a:lvl1pPr marL="0" indent="0">
              <a:buNone/>
              <a:defRPr sz="2400"/>
            </a:lvl1pPr>
          </a:lstStyle>
          <a:p>
            <a:pPr lvl="0"/>
            <a:r>
              <a:rPr lang="en-US"/>
              <a:t>Introductory paragraph </a:t>
            </a:r>
          </a:p>
        </p:txBody>
      </p:sp>
      <p:sp>
        <p:nvSpPr>
          <p:cNvPr id="12" name="Title 1">
            <a:extLst>
              <a:ext uri="{FF2B5EF4-FFF2-40B4-BE49-F238E27FC236}">
                <a16:creationId xmlns:a16="http://schemas.microsoft.com/office/drawing/2014/main" id="{A8CB831C-DF99-5D43-848D-6B398EDF3025}"/>
              </a:ext>
            </a:extLst>
          </p:cNvPr>
          <p:cNvSpPr>
            <a:spLocks noGrp="1"/>
          </p:cNvSpPr>
          <p:nvPr>
            <p:ph type="title"/>
          </p:nvPr>
        </p:nvSpPr>
        <p:spPr>
          <a:xfrm>
            <a:off x="304800" y="384877"/>
            <a:ext cx="11582400" cy="913554"/>
          </a:xfrm>
        </p:spPr>
        <p:txBody>
          <a:bodyPr/>
          <a:lstStyle/>
          <a:p>
            <a:endParaRPr lang="en-US" dirty="0"/>
          </a:p>
        </p:txBody>
      </p:sp>
      <p:sp>
        <p:nvSpPr>
          <p:cNvPr id="13" name="Rectangle 12">
            <a:extLst>
              <a:ext uri="{FF2B5EF4-FFF2-40B4-BE49-F238E27FC236}">
                <a16:creationId xmlns:a16="http://schemas.microsoft.com/office/drawing/2014/main" id="{6AE73C58-3543-E348-8ED9-8F344AC06A8D}"/>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666469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2 Column">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609600" y="1602949"/>
            <a:ext cx="5486400" cy="4263252"/>
          </a:xfrm>
        </p:spPr>
        <p:txBody>
          <a:bodyPr wrap="square" tIns="274320" rIns="274320" bIns="274320" anchor="ctr">
            <a:normAutofit/>
          </a:bodyPr>
          <a:lstStyle>
            <a:lvl1pPr>
              <a:defRPr sz="3734"/>
            </a:lvl1pPr>
            <a:lvl2pPr>
              <a:defRPr sz="3200"/>
            </a:lvl2pPr>
            <a:lvl3pPr>
              <a:defRPr sz="2667"/>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p:cNvSpPr>
            <a:spLocks noGrp="1"/>
          </p:cNvSpPr>
          <p:nvPr>
            <p:ph sz="quarter" idx="12" hasCustomPrompt="1"/>
          </p:nvPr>
        </p:nvSpPr>
        <p:spPr>
          <a:xfrm>
            <a:off x="6096001" y="1602949"/>
            <a:ext cx="5486400" cy="4263252"/>
          </a:xfrm>
        </p:spPr>
        <p:txBody>
          <a:bodyPr wrap="square" tIns="274320" rIns="274320" bIns="274320" anchor="ctr">
            <a:normAutofit/>
          </a:bodyPr>
          <a:lstStyle>
            <a:lvl1pPr marL="457193" marR="0" indent="-457193" algn="l" defTabSz="1219178" rtl="0" eaLnBrk="1" fontAlgn="auto" latinLnBrk="0" hangingPunct="1">
              <a:lnSpc>
                <a:spcPct val="100000"/>
              </a:lnSpc>
              <a:spcBef>
                <a:spcPct val="20000"/>
              </a:spcBef>
              <a:spcAft>
                <a:spcPts val="0"/>
              </a:spcAft>
              <a:buClrTx/>
              <a:buSzPct val="100000"/>
              <a:buFontTx/>
              <a:buBlip>
                <a:blip r:embed="rId2"/>
              </a:buBlip>
              <a:tabLst/>
              <a:defRPr sz="3734"/>
            </a:lvl1pPr>
            <a:lvl2pPr marL="990583" marR="0" indent="-380993" algn="l" defTabSz="1219178" rtl="0" eaLnBrk="1" fontAlgn="auto" latinLnBrk="0" hangingPunct="1">
              <a:lnSpc>
                <a:spcPct val="100000"/>
              </a:lnSpc>
              <a:spcBef>
                <a:spcPct val="20000"/>
              </a:spcBef>
              <a:spcAft>
                <a:spcPts val="0"/>
              </a:spcAft>
              <a:buClrTx/>
              <a:buSzTx/>
              <a:buFont typeface="Arial" pitchFamily="34" charset="0"/>
              <a:buChar char="–"/>
              <a:tabLst/>
              <a:defRPr sz="3734"/>
            </a:lvl2pPr>
            <a:lvl3pPr marL="1523973" marR="0" indent="-304794" algn="l" defTabSz="1219178" rtl="0" eaLnBrk="1" fontAlgn="auto" latinLnBrk="0" hangingPunct="1">
              <a:lnSpc>
                <a:spcPct val="100000"/>
              </a:lnSpc>
              <a:spcBef>
                <a:spcPct val="20000"/>
              </a:spcBef>
              <a:spcAft>
                <a:spcPts val="0"/>
              </a:spcAft>
              <a:buClrTx/>
              <a:buSzTx/>
              <a:buFont typeface="Arial" pitchFamily="34" charset="0"/>
              <a:buChar char="•"/>
              <a:tabLst/>
              <a:defRPr sz="3200"/>
            </a:lvl3pPr>
            <a:lvl4pPr marL="2133561" marR="0" indent="-304794" algn="l" defTabSz="1219178" rtl="0" eaLnBrk="1" fontAlgn="auto" latinLnBrk="0" hangingPunct="1">
              <a:lnSpc>
                <a:spcPct val="100000"/>
              </a:lnSpc>
              <a:spcBef>
                <a:spcPct val="20000"/>
              </a:spcBef>
              <a:spcAft>
                <a:spcPts val="0"/>
              </a:spcAft>
              <a:buClrTx/>
              <a:buSzTx/>
              <a:buFont typeface="AppleSymbols" charset="0"/>
              <a:buChar char="⎼"/>
              <a:tabLst/>
              <a:defRPr sz="2667"/>
            </a:lvl4pPr>
            <a:lvl5pPr marL="2743151" marR="0" indent="-304794" algn="l" defTabSz="1219178" rtl="0" eaLnBrk="1" fontAlgn="auto" latinLnBrk="0" hangingPunct="1">
              <a:lnSpc>
                <a:spcPct val="100000"/>
              </a:lnSpc>
              <a:spcBef>
                <a:spcPct val="20000"/>
              </a:spcBef>
              <a:spcAft>
                <a:spcPts val="0"/>
              </a:spcAft>
              <a:buClrTx/>
              <a:buSzTx/>
              <a:buFont typeface="HiraMinProN-W3" charset="-128"/>
              <a:buChar char="・"/>
              <a:tabLst/>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25A0986E-9B61-004F-AE05-8C74560E5140}"/>
              </a:ext>
            </a:extLst>
          </p:cNvPr>
          <p:cNvSpPr>
            <a:spLocks noGrp="1"/>
          </p:cNvSpPr>
          <p:nvPr>
            <p:ph type="title"/>
          </p:nvPr>
        </p:nvSpPr>
        <p:spPr>
          <a:xfrm>
            <a:off x="304800" y="384877"/>
            <a:ext cx="11582400" cy="913554"/>
          </a:xfrm>
        </p:spPr>
        <p:txBody>
          <a:bodyPr/>
          <a:lstStyle/>
          <a:p>
            <a:endParaRPr lang="en-US"/>
          </a:p>
        </p:txBody>
      </p:sp>
      <p:sp>
        <p:nvSpPr>
          <p:cNvPr id="13" name="Rectangle 12">
            <a:extLst>
              <a:ext uri="{FF2B5EF4-FFF2-40B4-BE49-F238E27FC236}">
                <a16:creationId xmlns:a16="http://schemas.microsoft.com/office/drawing/2014/main" id="{31669861-6449-F044-93EA-41F64FCBFAF2}"/>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287326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2 Column Object Left">
    <p:spTree>
      <p:nvGrpSpPr>
        <p:cNvPr id="1" name=""/>
        <p:cNvGrpSpPr/>
        <p:nvPr/>
      </p:nvGrpSpPr>
      <p:grpSpPr>
        <a:xfrm>
          <a:off x="0" y="0"/>
          <a:ext cx="0" cy="0"/>
          <a:chOff x="0" y="0"/>
          <a:chExt cx="0" cy="0"/>
        </a:xfrm>
      </p:grpSpPr>
      <p:sp>
        <p:nvSpPr>
          <p:cNvPr id="11" name="Text Placeholder 4"/>
          <p:cNvSpPr>
            <a:spLocks noGrp="1"/>
          </p:cNvSpPr>
          <p:nvPr>
            <p:ph type="body" sz="quarter" idx="11" hasCustomPrompt="1"/>
          </p:nvPr>
        </p:nvSpPr>
        <p:spPr>
          <a:xfrm>
            <a:off x="6104711" y="1602950"/>
            <a:ext cx="5782493" cy="1022768"/>
          </a:xfrm>
        </p:spPr>
        <p:txBody>
          <a:bodyPr tIns="91440" bIns="91440" anchor="ctr" anchorCtr="0">
            <a:normAutofit/>
          </a:bodyPr>
          <a:lstStyle>
            <a:lvl1pPr marL="0" indent="0">
              <a:spcBef>
                <a:spcPts val="0"/>
              </a:spcBef>
              <a:buFontTx/>
              <a:buNone/>
              <a:defRPr sz="2133" b="1">
                <a:solidFill>
                  <a:srgbClr val="ED8B0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SUBTITLE</a:t>
            </a:r>
          </a:p>
        </p:txBody>
      </p:sp>
      <p:sp>
        <p:nvSpPr>
          <p:cNvPr id="19" name="Content Placeholder 15"/>
          <p:cNvSpPr>
            <a:spLocks noGrp="1"/>
          </p:cNvSpPr>
          <p:nvPr>
            <p:ph sz="quarter" idx="18" hasCustomPrompt="1"/>
          </p:nvPr>
        </p:nvSpPr>
        <p:spPr>
          <a:xfrm>
            <a:off x="304801" y="1602950"/>
            <a:ext cx="5486400" cy="4263252"/>
          </a:xfrm>
        </p:spPr>
        <p:txBody>
          <a:bodyPr>
            <a:normAutofit/>
          </a:bodyPr>
          <a:lstStyle>
            <a:lvl1pPr marL="0" indent="0" algn="ctr">
              <a:buFontTx/>
              <a:buNone/>
              <a:defRPr sz="2667">
                <a:solidFill>
                  <a:srgbClr val="75787B"/>
                </a:solidFill>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lvl="0"/>
            <a:r>
              <a:rPr lang="en-US"/>
              <a:t>Content</a:t>
            </a:r>
          </a:p>
        </p:txBody>
      </p:sp>
      <p:sp>
        <p:nvSpPr>
          <p:cNvPr id="15" name="Content Placeholder 4"/>
          <p:cNvSpPr>
            <a:spLocks noGrp="1"/>
          </p:cNvSpPr>
          <p:nvPr>
            <p:ph sz="quarter" idx="19"/>
          </p:nvPr>
        </p:nvSpPr>
        <p:spPr>
          <a:xfrm>
            <a:off x="6104709" y="2667756"/>
            <a:ext cx="5782493" cy="3198446"/>
          </a:xfrm>
        </p:spPr>
        <p:txBody>
          <a:bodyPr wrap="square" tIns="91440" bIns="0" anchor="t" anchorCtr="0">
            <a:normAutofit/>
          </a:bodyPr>
          <a:lstStyle>
            <a:lvl1pPr>
              <a:defRPr sz="3200">
                <a:solidFill>
                  <a:schemeClr val="tx1">
                    <a:lumMod val="75000"/>
                  </a:schemeClr>
                </a:solidFill>
              </a:defRPr>
            </a:lvl1pPr>
            <a:lvl2pPr>
              <a:defRPr sz="2667">
                <a:solidFill>
                  <a:schemeClr val="tx1">
                    <a:lumMod val="75000"/>
                  </a:schemeClr>
                </a:solidFill>
              </a:defRPr>
            </a:lvl2pPr>
            <a:lvl3pPr>
              <a:defRPr sz="24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B7D33FF9-20D6-DA49-8863-3C84200B66DB}"/>
              </a:ext>
            </a:extLst>
          </p:cNvPr>
          <p:cNvSpPr>
            <a:spLocks noGrp="1"/>
          </p:cNvSpPr>
          <p:nvPr>
            <p:ph type="title"/>
          </p:nvPr>
        </p:nvSpPr>
        <p:spPr>
          <a:xfrm>
            <a:off x="304800" y="384877"/>
            <a:ext cx="11582400" cy="913554"/>
          </a:xfrm>
        </p:spPr>
        <p:txBody>
          <a:bodyPr/>
          <a:lstStyle/>
          <a:p>
            <a:endParaRPr lang="en-US"/>
          </a:p>
        </p:txBody>
      </p:sp>
      <p:sp>
        <p:nvSpPr>
          <p:cNvPr id="12" name="Rectangle 11">
            <a:extLst>
              <a:ext uri="{FF2B5EF4-FFF2-40B4-BE49-F238E27FC236}">
                <a16:creationId xmlns:a16="http://schemas.microsoft.com/office/drawing/2014/main" id="{0EAC1831-14ED-0340-9406-B6CCE9725503}"/>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505528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2 Column">
    <p:spTree>
      <p:nvGrpSpPr>
        <p:cNvPr id="1" name=""/>
        <p:cNvGrpSpPr/>
        <p:nvPr/>
      </p:nvGrpSpPr>
      <p:grpSpPr>
        <a:xfrm>
          <a:off x="0" y="0"/>
          <a:ext cx="0" cy="0"/>
          <a:chOff x="0" y="0"/>
          <a:chExt cx="0" cy="0"/>
        </a:xfrm>
      </p:grpSpPr>
      <p:sp>
        <p:nvSpPr>
          <p:cNvPr id="8" name="Content Placeholder 4"/>
          <p:cNvSpPr>
            <a:spLocks noGrp="1"/>
          </p:cNvSpPr>
          <p:nvPr>
            <p:ph sz="quarter" idx="19" hasCustomPrompt="1"/>
          </p:nvPr>
        </p:nvSpPr>
        <p:spPr>
          <a:xfrm>
            <a:off x="6104709" y="2667756"/>
            <a:ext cx="5782491" cy="3198446"/>
          </a:xfrm>
        </p:spPr>
        <p:txBody>
          <a:bodyPr wrap="square" tIns="91440" rIns="274320" bIns="0" anchor="t" anchorCtr="0">
            <a:normAutofit/>
          </a:bodyPr>
          <a:lstStyle>
            <a:lvl1pPr marL="457193" marR="0" indent="-457193" algn="l" defTabSz="1219178" rtl="0" eaLnBrk="1" fontAlgn="auto" latinLnBrk="0" hangingPunct="1">
              <a:lnSpc>
                <a:spcPct val="100000"/>
              </a:lnSpc>
              <a:spcBef>
                <a:spcPct val="20000"/>
              </a:spcBef>
              <a:spcAft>
                <a:spcPts val="0"/>
              </a:spcAft>
              <a:buClrTx/>
              <a:buSzPct val="100000"/>
              <a:buFontTx/>
              <a:buBlip>
                <a:blip r:embed="rId2"/>
              </a:buBlip>
              <a:tabLst/>
              <a:defRPr sz="3200"/>
            </a:lvl1pPr>
            <a:lvl2pPr marL="990583" marR="0" indent="-380993" algn="l" defTabSz="1219178" rtl="0" eaLnBrk="1" fontAlgn="auto" latinLnBrk="0" hangingPunct="1">
              <a:lnSpc>
                <a:spcPct val="100000"/>
              </a:lnSpc>
              <a:spcBef>
                <a:spcPct val="20000"/>
              </a:spcBef>
              <a:spcAft>
                <a:spcPts val="0"/>
              </a:spcAft>
              <a:buClrTx/>
              <a:buSzTx/>
              <a:buFont typeface="Arial" pitchFamily="34" charset="0"/>
              <a:buChar char="–"/>
              <a:tabLst/>
              <a:defRPr sz="2667"/>
            </a:lvl2pPr>
            <a:lvl3pPr marL="1523973" marR="0" indent="-304794" algn="l" defTabSz="1219178" rtl="0" eaLnBrk="1" fontAlgn="auto" latinLnBrk="0" hangingPunct="1">
              <a:lnSpc>
                <a:spcPct val="100000"/>
              </a:lnSpc>
              <a:spcBef>
                <a:spcPct val="20000"/>
              </a:spcBef>
              <a:spcAft>
                <a:spcPts val="0"/>
              </a:spcAft>
              <a:buClrTx/>
              <a:buSzTx/>
              <a:buFont typeface="Arial" pitchFamily="34" charset="0"/>
              <a:buChar char="•"/>
              <a:tabLst/>
              <a:defRPr sz="2400"/>
            </a:lvl3pPr>
            <a:lvl4pPr marL="2133561" marR="0" indent="-304794" algn="l" defTabSz="1219178" rtl="0" eaLnBrk="1" fontAlgn="auto" latinLnBrk="0" hangingPunct="1">
              <a:lnSpc>
                <a:spcPct val="100000"/>
              </a:lnSpc>
              <a:spcBef>
                <a:spcPct val="20000"/>
              </a:spcBef>
              <a:spcAft>
                <a:spcPts val="0"/>
              </a:spcAft>
              <a:buClrTx/>
              <a:buSzTx/>
              <a:buFont typeface="AppleSymbols" charset="0"/>
              <a:buChar char="⎼"/>
              <a:tabLst/>
              <a:defRPr sz="2400"/>
            </a:lvl4pPr>
            <a:lvl5pPr marL="2743151" marR="0" indent="-304794" algn="l" defTabSz="1219178" rtl="0" eaLnBrk="1" fontAlgn="auto" latinLnBrk="0" hangingPunct="1">
              <a:lnSpc>
                <a:spcPct val="100000"/>
              </a:lnSpc>
              <a:spcBef>
                <a:spcPct val="20000"/>
              </a:spcBef>
              <a:spcAft>
                <a:spcPts val="0"/>
              </a:spcAft>
              <a:buClrTx/>
              <a:buSzTx/>
              <a:buFont typeface="HiraMinProN-W3" charset="-128"/>
              <a:buChar char="・"/>
              <a:tabLs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20" hasCustomPrompt="1"/>
          </p:nvPr>
        </p:nvSpPr>
        <p:spPr>
          <a:xfrm>
            <a:off x="304799" y="1602952"/>
            <a:ext cx="5782492" cy="1022769"/>
          </a:xfrm>
        </p:spPr>
        <p:txBody>
          <a:bodyPr tIns="91440" rIns="274320" bIns="91440" anchor="ctr" anchorCtr="0">
            <a:normAutofit/>
          </a:bodyPr>
          <a:lstStyle>
            <a:lvl1pPr marL="0" indent="0">
              <a:spcBef>
                <a:spcPts val="0"/>
              </a:spcBef>
              <a:buFontTx/>
              <a:buNone/>
              <a:defRPr sz="2133" b="1">
                <a:solidFill>
                  <a:srgbClr val="ED8B0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SUBTITLE</a:t>
            </a:r>
          </a:p>
        </p:txBody>
      </p:sp>
      <p:sp>
        <p:nvSpPr>
          <p:cNvPr id="10" name="Content Placeholder 4"/>
          <p:cNvSpPr>
            <a:spLocks noGrp="1"/>
          </p:cNvSpPr>
          <p:nvPr>
            <p:ph sz="quarter" idx="21" hasCustomPrompt="1"/>
          </p:nvPr>
        </p:nvSpPr>
        <p:spPr>
          <a:xfrm>
            <a:off x="304800" y="2667756"/>
            <a:ext cx="5782491" cy="3198446"/>
          </a:xfrm>
        </p:spPr>
        <p:txBody>
          <a:bodyPr wrap="square" tIns="91440" rIns="274320" bIns="0" anchor="t" anchorCtr="0">
            <a:normAutofit/>
          </a:bodyPr>
          <a:lstStyle>
            <a:lvl1pPr marL="457193" marR="0" indent="-457193" algn="l" defTabSz="1219178" rtl="0" eaLnBrk="1" fontAlgn="auto" latinLnBrk="0" hangingPunct="1">
              <a:lnSpc>
                <a:spcPct val="100000"/>
              </a:lnSpc>
              <a:spcBef>
                <a:spcPct val="20000"/>
              </a:spcBef>
              <a:spcAft>
                <a:spcPts val="0"/>
              </a:spcAft>
              <a:buClrTx/>
              <a:buSzPct val="100000"/>
              <a:buFontTx/>
              <a:buBlip>
                <a:blip r:embed="rId2"/>
              </a:buBlip>
              <a:tabLst/>
              <a:defRPr sz="3200"/>
            </a:lvl1pPr>
            <a:lvl2pPr marL="990583" marR="0" indent="-380993" algn="l" defTabSz="1219178" rtl="0" eaLnBrk="1" fontAlgn="auto" latinLnBrk="0" hangingPunct="1">
              <a:lnSpc>
                <a:spcPct val="100000"/>
              </a:lnSpc>
              <a:spcBef>
                <a:spcPct val="20000"/>
              </a:spcBef>
              <a:spcAft>
                <a:spcPts val="0"/>
              </a:spcAft>
              <a:buClrTx/>
              <a:buSzTx/>
              <a:buFont typeface="Arial" pitchFamily="34" charset="0"/>
              <a:buChar char="–"/>
              <a:tabLst/>
              <a:defRPr sz="2667"/>
            </a:lvl2pPr>
            <a:lvl3pPr marL="1523973" marR="0" indent="-304794" algn="l" defTabSz="1219178" rtl="0" eaLnBrk="1" fontAlgn="auto" latinLnBrk="0" hangingPunct="1">
              <a:lnSpc>
                <a:spcPct val="100000"/>
              </a:lnSpc>
              <a:spcBef>
                <a:spcPct val="20000"/>
              </a:spcBef>
              <a:spcAft>
                <a:spcPts val="0"/>
              </a:spcAft>
              <a:buClrTx/>
              <a:buSzTx/>
              <a:buFont typeface="Arial" pitchFamily="34" charset="0"/>
              <a:buChar char="•"/>
              <a:tabLst/>
              <a:defRPr sz="2400"/>
            </a:lvl3pPr>
            <a:lvl4pPr marL="2133561" marR="0" indent="-304794" algn="l" defTabSz="1219178" rtl="0" eaLnBrk="1" fontAlgn="auto" latinLnBrk="0" hangingPunct="1">
              <a:lnSpc>
                <a:spcPct val="100000"/>
              </a:lnSpc>
              <a:spcBef>
                <a:spcPct val="20000"/>
              </a:spcBef>
              <a:spcAft>
                <a:spcPts val="0"/>
              </a:spcAft>
              <a:buClrTx/>
              <a:buSzTx/>
              <a:buFont typeface="AppleSymbols" charset="0"/>
              <a:buChar char="⎼"/>
              <a:tabLst/>
              <a:defRPr sz="2400"/>
            </a:lvl4pPr>
            <a:lvl5pPr marL="2743151" marR="0" indent="-304794" algn="l" defTabSz="1219178" rtl="0" eaLnBrk="1" fontAlgn="auto" latinLnBrk="0" hangingPunct="1">
              <a:lnSpc>
                <a:spcPct val="100000"/>
              </a:lnSpc>
              <a:spcBef>
                <a:spcPct val="20000"/>
              </a:spcBef>
              <a:spcAft>
                <a:spcPts val="0"/>
              </a:spcAft>
              <a:buClrTx/>
              <a:buSzTx/>
              <a:buFont typeface="HiraMinProN-W3" charset="-128"/>
              <a:buChar char="・"/>
              <a:tabLs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82BD4E4C-BE75-854A-82C2-DF7FDD983F0B}"/>
              </a:ext>
            </a:extLst>
          </p:cNvPr>
          <p:cNvSpPr>
            <a:spLocks noGrp="1"/>
          </p:cNvSpPr>
          <p:nvPr>
            <p:ph type="body" sz="quarter" idx="23" hasCustomPrompt="1"/>
          </p:nvPr>
        </p:nvSpPr>
        <p:spPr>
          <a:xfrm>
            <a:off x="6100416" y="1602952"/>
            <a:ext cx="5782492" cy="1022769"/>
          </a:xfrm>
        </p:spPr>
        <p:txBody>
          <a:bodyPr tIns="91440" rIns="274320" bIns="91440" anchor="ctr" anchorCtr="0">
            <a:normAutofit/>
          </a:bodyPr>
          <a:lstStyle>
            <a:lvl1pPr marL="0" indent="0">
              <a:spcBef>
                <a:spcPts val="0"/>
              </a:spcBef>
              <a:buFontTx/>
              <a:buNone/>
              <a:defRPr sz="2133" b="1">
                <a:solidFill>
                  <a:srgbClr val="ED8B0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SUBTITLE</a:t>
            </a:r>
          </a:p>
        </p:txBody>
      </p:sp>
      <p:sp>
        <p:nvSpPr>
          <p:cNvPr id="15" name="Title 1">
            <a:extLst>
              <a:ext uri="{FF2B5EF4-FFF2-40B4-BE49-F238E27FC236}">
                <a16:creationId xmlns:a16="http://schemas.microsoft.com/office/drawing/2014/main" id="{2B9A7323-50E7-A24E-88EF-FF9D70686F41}"/>
              </a:ext>
            </a:extLst>
          </p:cNvPr>
          <p:cNvSpPr>
            <a:spLocks noGrp="1"/>
          </p:cNvSpPr>
          <p:nvPr>
            <p:ph type="title"/>
          </p:nvPr>
        </p:nvSpPr>
        <p:spPr>
          <a:xfrm>
            <a:off x="304800" y="384877"/>
            <a:ext cx="11582400" cy="913554"/>
          </a:xfrm>
        </p:spPr>
        <p:txBody>
          <a:bodyPr/>
          <a:lstStyle/>
          <a:p>
            <a:endParaRPr lang="en-US"/>
          </a:p>
        </p:txBody>
      </p:sp>
      <p:sp>
        <p:nvSpPr>
          <p:cNvPr id="16" name="Rectangle 15">
            <a:extLst>
              <a:ext uri="{FF2B5EF4-FFF2-40B4-BE49-F238E27FC236}">
                <a16:creationId xmlns:a16="http://schemas.microsoft.com/office/drawing/2014/main" id="{F8C30FE7-FC11-2345-88EA-726F1C712BD6}"/>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27991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Object Feature">
    <p:spTree>
      <p:nvGrpSpPr>
        <p:cNvPr id="1" name=""/>
        <p:cNvGrpSpPr/>
        <p:nvPr/>
      </p:nvGrpSpPr>
      <p:grpSpPr>
        <a:xfrm>
          <a:off x="0" y="0"/>
          <a:ext cx="0" cy="0"/>
          <a:chOff x="0" y="0"/>
          <a:chExt cx="0" cy="0"/>
        </a:xfrm>
      </p:grpSpPr>
      <p:sp>
        <p:nvSpPr>
          <p:cNvPr id="15" name="Content Placeholder 15"/>
          <p:cNvSpPr>
            <a:spLocks noGrp="1"/>
          </p:cNvSpPr>
          <p:nvPr>
            <p:ph sz="quarter" idx="18" hasCustomPrompt="1"/>
          </p:nvPr>
        </p:nvSpPr>
        <p:spPr>
          <a:xfrm>
            <a:off x="3352799" y="610043"/>
            <a:ext cx="8839200" cy="5256159"/>
          </a:xfrm>
        </p:spPr>
        <p:txBody>
          <a:bodyPr>
            <a:normAutofit/>
          </a:bodyPr>
          <a:lstStyle>
            <a:lvl1pPr marL="0" indent="0">
              <a:buFontTx/>
              <a:buNone/>
              <a:defRPr sz="2133">
                <a:solidFill>
                  <a:srgbClr val="75787B"/>
                </a:solidFill>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lvl="0"/>
            <a:r>
              <a:rPr lang="en-US"/>
              <a:t>Content</a:t>
            </a:r>
          </a:p>
        </p:txBody>
      </p:sp>
      <p:sp>
        <p:nvSpPr>
          <p:cNvPr id="17" name="Text Placeholder 4"/>
          <p:cNvSpPr>
            <a:spLocks noGrp="1"/>
          </p:cNvSpPr>
          <p:nvPr>
            <p:ph type="body" sz="quarter" idx="15" hasCustomPrompt="1"/>
          </p:nvPr>
        </p:nvSpPr>
        <p:spPr>
          <a:xfrm>
            <a:off x="304799" y="610043"/>
            <a:ext cx="2743200" cy="5256159"/>
          </a:xfrm>
        </p:spPr>
        <p:txBody>
          <a:bodyPr lIns="91440" rIns="91440" bIns="182880" anchor="ctr" anchorCtr="0">
            <a:normAutofit/>
          </a:bodyPr>
          <a:lstStyle>
            <a:lvl1pPr marL="0" indent="0">
              <a:buFontTx/>
              <a:buNone/>
              <a:defRPr sz="3734">
                <a:solidFill>
                  <a:schemeClr val="tx1">
                    <a:lumMod val="75000"/>
                  </a:schemeClr>
                </a:solidFill>
                <a:latin typeface="Georgia" charset="0"/>
                <a:ea typeface="Georgia" charset="0"/>
                <a:cs typeface="Georgia" charset="0"/>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lvl="0"/>
            <a:r>
              <a:rPr lang="en-US"/>
              <a:t>Click to edit text</a:t>
            </a:r>
          </a:p>
        </p:txBody>
      </p:sp>
      <p:sp>
        <p:nvSpPr>
          <p:cNvPr id="9" name="Rectangle 8">
            <a:extLst>
              <a:ext uri="{FF2B5EF4-FFF2-40B4-BE49-F238E27FC236}">
                <a16:creationId xmlns:a16="http://schemas.microsoft.com/office/drawing/2014/main" id="{9A35F6C4-B7FA-7D44-BE9C-52E24EFEBB68}"/>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968728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Object Feature 2">
    <p:spTree>
      <p:nvGrpSpPr>
        <p:cNvPr id="1" name=""/>
        <p:cNvGrpSpPr/>
        <p:nvPr/>
      </p:nvGrpSpPr>
      <p:grpSpPr>
        <a:xfrm>
          <a:off x="0" y="0"/>
          <a:ext cx="0" cy="0"/>
          <a:chOff x="0" y="0"/>
          <a:chExt cx="0" cy="0"/>
        </a:xfrm>
      </p:grpSpPr>
      <p:sp>
        <p:nvSpPr>
          <p:cNvPr id="15" name="Content Placeholder 15"/>
          <p:cNvSpPr>
            <a:spLocks noGrp="1"/>
          </p:cNvSpPr>
          <p:nvPr>
            <p:ph sz="quarter" idx="18" hasCustomPrompt="1"/>
          </p:nvPr>
        </p:nvSpPr>
        <p:spPr>
          <a:xfrm>
            <a:off x="6096000" y="610043"/>
            <a:ext cx="6095999" cy="5256159"/>
          </a:xfrm>
        </p:spPr>
        <p:txBody>
          <a:bodyPr>
            <a:normAutofit/>
          </a:bodyPr>
          <a:lstStyle>
            <a:lvl1pPr marL="0" indent="0">
              <a:buFontTx/>
              <a:buNone/>
              <a:defRPr sz="2133">
                <a:solidFill>
                  <a:srgbClr val="75787B"/>
                </a:solidFill>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lvl="0"/>
            <a:r>
              <a:rPr lang="en-US"/>
              <a:t>Content</a:t>
            </a:r>
          </a:p>
        </p:txBody>
      </p:sp>
      <p:sp>
        <p:nvSpPr>
          <p:cNvPr id="17" name="Text Placeholder 4"/>
          <p:cNvSpPr>
            <a:spLocks noGrp="1"/>
          </p:cNvSpPr>
          <p:nvPr>
            <p:ph type="body" sz="quarter" idx="15" hasCustomPrompt="1"/>
          </p:nvPr>
        </p:nvSpPr>
        <p:spPr>
          <a:xfrm>
            <a:off x="304801" y="610043"/>
            <a:ext cx="5486401" cy="5256159"/>
          </a:xfrm>
        </p:spPr>
        <p:txBody>
          <a:bodyPr lIns="91440" rIns="91440" bIns="182880" anchor="ctr" anchorCtr="0">
            <a:normAutofit/>
          </a:bodyPr>
          <a:lstStyle>
            <a:lvl1pPr marL="0" indent="0">
              <a:buFontTx/>
              <a:buNone/>
              <a:defRPr sz="4267">
                <a:solidFill>
                  <a:schemeClr val="tx1">
                    <a:lumMod val="75000"/>
                  </a:schemeClr>
                </a:solidFill>
                <a:latin typeface="Georgia" charset="0"/>
                <a:ea typeface="Georgia" charset="0"/>
                <a:cs typeface="Georgia" charset="0"/>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lvl="0"/>
            <a:r>
              <a:rPr lang="en-US"/>
              <a:t>Click to edit text</a:t>
            </a:r>
          </a:p>
        </p:txBody>
      </p:sp>
      <p:sp>
        <p:nvSpPr>
          <p:cNvPr id="11" name="Rectangle 10">
            <a:extLst>
              <a:ext uri="{FF2B5EF4-FFF2-40B4-BE49-F238E27FC236}">
                <a16:creationId xmlns:a16="http://schemas.microsoft.com/office/drawing/2014/main" id="{DB41CE28-C31C-1E49-B30A-100F2265821C}"/>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564449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604BBD-E5A5-EC43-8AA1-CC6E2241E01E}"/>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03250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artner Logo">
    <p:spTree>
      <p:nvGrpSpPr>
        <p:cNvPr id="1" name=""/>
        <p:cNvGrpSpPr/>
        <p:nvPr/>
      </p:nvGrpSpPr>
      <p:grpSpPr>
        <a:xfrm>
          <a:off x="0" y="0"/>
          <a:ext cx="0" cy="0"/>
          <a:chOff x="0" y="0"/>
          <a:chExt cx="0" cy="0"/>
        </a:xfrm>
      </p:grpSpPr>
      <p:cxnSp>
        <p:nvCxnSpPr>
          <p:cNvPr id="11" name="Straight Connector 10"/>
          <p:cNvCxnSpPr/>
          <p:nvPr userDrawn="1"/>
        </p:nvCxnSpPr>
        <p:spPr>
          <a:xfrm>
            <a:off x="1392294" y="6259761"/>
            <a:ext cx="0" cy="493372"/>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Content Placeholder 17"/>
          <p:cNvSpPr>
            <a:spLocks noGrp="1"/>
          </p:cNvSpPr>
          <p:nvPr>
            <p:ph sz="quarter" idx="15" hasCustomPrompt="1"/>
          </p:nvPr>
        </p:nvSpPr>
        <p:spPr>
          <a:xfrm>
            <a:off x="1750647" y="6316638"/>
            <a:ext cx="2095500" cy="367959"/>
          </a:xfrm>
          <a:noFill/>
          <a:ln>
            <a:noFill/>
          </a:ln>
        </p:spPr>
        <p:txBody>
          <a:bodyPr anchor="ctr" anchorCtr="0">
            <a:noAutofit/>
          </a:bodyPr>
          <a:lstStyle>
            <a:lvl1pPr marL="0" indent="0" algn="ctr">
              <a:buNone/>
              <a:defRPr sz="1067"/>
            </a:lvl1pPr>
            <a:lvl2pPr marL="609589" indent="0">
              <a:buNone/>
              <a:defRPr sz="1067"/>
            </a:lvl2pPr>
            <a:lvl3pPr marL="1219178" indent="0">
              <a:buNone/>
              <a:defRPr sz="1067"/>
            </a:lvl3pPr>
            <a:lvl4pPr marL="1828765" indent="0">
              <a:buNone/>
              <a:defRPr sz="1067"/>
            </a:lvl4pPr>
            <a:lvl5pPr marL="2438356" indent="0">
              <a:buNone/>
              <a:defRPr sz="1067"/>
            </a:lvl5pPr>
          </a:lstStyle>
          <a:p>
            <a:pPr lvl="0"/>
            <a:r>
              <a:rPr lang="en-US"/>
              <a:t>Optional partner logo</a:t>
            </a:r>
          </a:p>
        </p:txBody>
      </p:sp>
      <p:sp>
        <p:nvSpPr>
          <p:cNvPr id="8" name="Text Placeholder 12">
            <a:extLst>
              <a:ext uri="{FF2B5EF4-FFF2-40B4-BE49-F238E27FC236}">
                <a16:creationId xmlns:a16="http://schemas.microsoft.com/office/drawing/2014/main" id="{AE994D2D-A295-1847-891D-8DEA02437BD9}"/>
              </a:ext>
            </a:extLst>
          </p:cNvPr>
          <p:cNvSpPr>
            <a:spLocks noGrp="1"/>
          </p:cNvSpPr>
          <p:nvPr>
            <p:ph type="body" sz="quarter" idx="11" hasCustomPrompt="1"/>
          </p:nvPr>
        </p:nvSpPr>
        <p:spPr>
          <a:xfrm>
            <a:off x="304801" y="1488215"/>
            <a:ext cx="11582400" cy="363730"/>
          </a:xfrm>
        </p:spPr>
        <p:txBody>
          <a:bodyPr anchor="ctr">
            <a:noAutofit/>
          </a:bodyPr>
          <a:lstStyle>
            <a:lvl1pPr marL="0" indent="0" algn="l">
              <a:buFontTx/>
              <a:buNone/>
              <a:defRPr sz="1866" spc="133" baseline="0">
                <a:solidFill>
                  <a:schemeClr val="accent1">
                    <a:lumMod val="40000"/>
                    <a:lumOff val="60000"/>
                  </a:schemeClr>
                </a:solidFill>
                <a:latin typeface="Arial" charset="0"/>
                <a:ea typeface="Arial" charset="0"/>
                <a:cs typeface="Arial" charset="0"/>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marL="0" marR="0" lvl="0" indent="0" algn="l" defTabSz="609589" rtl="0" eaLnBrk="1" fontAlgn="auto" latinLnBrk="0" hangingPunct="1">
              <a:lnSpc>
                <a:spcPct val="100000"/>
              </a:lnSpc>
              <a:spcBef>
                <a:spcPct val="20000"/>
              </a:spcBef>
              <a:spcAft>
                <a:spcPts val="0"/>
              </a:spcAft>
              <a:buClrTx/>
              <a:buSzTx/>
              <a:buFontTx/>
              <a:buNone/>
              <a:tabLst/>
              <a:defRPr/>
            </a:pPr>
            <a:r>
              <a:rPr lang="en-US"/>
              <a:t>OPTIONAL LABEL</a:t>
            </a:r>
          </a:p>
        </p:txBody>
      </p:sp>
      <p:sp>
        <p:nvSpPr>
          <p:cNvPr id="9" name="Subtitle 2">
            <a:extLst>
              <a:ext uri="{FF2B5EF4-FFF2-40B4-BE49-F238E27FC236}">
                <a16:creationId xmlns:a16="http://schemas.microsoft.com/office/drawing/2014/main" id="{A30F5831-B6E5-184B-A33E-393F95731387}"/>
              </a:ext>
            </a:extLst>
          </p:cNvPr>
          <p:cNvSpPr>
            <a:spLocks noGrp="1"/>
          </p:cNvSpPr>
          <p:nvPr>
            <p:ph type="subTitle" idx="1" hasCustomPrompt="1"/>
          </p:nvPr>
        </p:nvSpPr>
        <p:spPr>
          <a:xfrm>
            <a:off x="304800" y="4112381"/>
            <a:ext cx="11532409" cy="433186"/>
          </a:xfrm>
        </p:spPr>
        <p:txBody>
          <a:bodyPr anchor="t">
            <a:normAutofit/>
          </a:bodyPr>
          <a:lstStyle>
            <a:lvl1pPr marL="0" indent="0" algn="l">
              <a:buNone/>
              <a:defRPr sz="2133" b="1">
                <a:solidFill>
                  <a:schemeClr val="bg1"/>
                </a:solidFill>
                <a:latin typeface="Arial" charset="0"/>
                <a:ea typeface="Arial" charset="0"/>
                <a:cs typeface="Arial" charset="0"/>
              </a:defRPr>
            </a:lvl1pPr>
            <a:lvl2pPr marL="609589" indent="0" algn="ctr">
              <a:buNone/>
              <a:defRPr>
                <a:solidFill>
                  <a:schemeClr val="tx1">
                    <a:tint val="75000"/>
                  </a:schemeClr>
                </a:solidFill>
              </a:defRPr>
            </a:lvl2pPr>
            <a:lvl3pPr marL="1219178" indent="0" algn="ctr">
              <a:buNone/>
              <a:defRPr>
                <a:solidFill>
                  <a:schemeClr val="tx1">
                    <a:tint val="75000"/>
                  </a:schemeClr>
                </a:solidFill>
              </a:defRPr>
            </a:lvl3pPr>
            <a:lvl4pPr marL="1828765" indent="0" algn="ctr">
              <a:buNone/>
              <a:defRPr>
                <a:solidFill>
                  <a:schemeClr val="tx1">
                    <a:tint val="75000"/>
                  </a:schemeClr>
                </a:solidFill>
              </a:defRPr>
            </a:lvl4pPr>
            <a:lvl5pPr marL="2438356" indent="0" algn="ctr">
              <a:buNone/>
              <a:defRPr>
                <a:solidFill>
                  <a:schemeClr val="tx1">
                    <a:tint val="75000"/>
                  </a:schemeClr>
                </a:solidFill>
              </a:defRPr>
            </a:lvl5pPr>
            <a:lvl6pPr marL="3047943" indent="0" algn="ctr">
              <a:buNone/>
              <a:defRPr>
                <a:solidFill>
                  <a:schemeClr val="tx1">
                    <a:tint val="75000"/>
                  </a:schemeClr>
                </a:solidFill>
              </a:defRPr>
            </a:lvl6pPr>
            <a:lvl7pPr marL="3657534" indent="0" algn="ctr">
              <a:buNone/>
              <a:defRPr>
                <a:solidFill>
                  <a:schemeClr val="tx1">
                    <a:tint val="75000"/>
                  </a:schemeClr>
                </a:solidFill>
              </a:defRPr>
            </a:lvl7pPr>
            <a:lvl8pPr marL="4267121" indent="0" algn="ctr">
              <a:buNone/>
              <a:defRPr>
                <a:solidFill>
                  <a:schemeClr val="tx1">
                    <a:tint val="75000"/>
                  </a:schemeClr>
                </a:solidFill>
              </a:defRPr>
            </a:lvl8pPr>
            <a:lvl9pPr marL="4876710" indent="0" algn="ctr">
              <a:buNone/>
              <a:defRPr>
                <a:solidFill>
                  <a:schemeClr val="tx1">
                    <a:tint val="75000"/>
                  </a:schemeClr>
                </a:solidFill>
              </a:defRPr>
            </a:lvl9pPr>
          </a:lstStyle>
          <a:p>
            <a:r>
              <a:rPr lang="en-US"/>
              <a:t>Click to edit name</a:t>
            </a:r>
          </a:p>
        </p:txBody>
      </p:sp>
      <p:sp>
        <p:nvSpPr>
          <p:cNvPr id="14" name="Text Placeholder 2">
            <a:extLst>
              <a:ext uri="{FF2B5EF4-FFF2-40B4-BE49-F238E27FC236}">
                <a16:creationId xmlns:a16="http://schemas.microsoft.com/office/drawing/2014/main" id="{00A14482-F905-7A43-94C4-8F2738CFC4A0}"/>
              </a:ext>
            </a:extLst>
          </p:cNvPr>
          <p:cNvSpPr>
            <a:spLocks noGrp="1"/>
          </p:cNvSpPr>
          <p:nvPr>
            <p:ph type="body" sz="quarter" idx="12" hasCustomPrompt="1"/>
          </p:nvPr>
        </p:nvSpPr>
        <p:spPr>
          <a:xfrm>
            <a:off x="304801" y="2129512"/>
            <a:ext cx="11582400" cy="1705301"/>
          </a:xfrm>
        </p:spPr>
        <p:txBody>
          <a:bodyPr>
            <a:normAutofit/>
          </a:bodyPr>
          <a:lstStyle>
            <a:lvl1pPr marL="0" indent="0">
              <a:spcBef>
                <a:spcPts val="0"/>
              </a:spcBef>
              <a:buNone/>
              <a:defRPr sz="5867" baseline="0">
                <a:solidFill>
                  <a:schemeClr val="bg1"/>
                </a:solidFill>
                <a:latin typeface="Georgia" charset="0"/>
                <a:ea typeface="Georgia" charset="0"/>
                <a:cs typeface="Georgia" charset="0"/>
              </a:defRPr>
            </a:lvl1pPr>
            <a:lvl2pPr marL="609589" indent="0">
              <a:buNone/>
              <a:defRPr sz="5867">
                <a:solidFill>
                  <a:schemeClr val="bg1"/>
                </a:solidFill>
                <a:latin typeface="Georgia" charset="0"/>
                <a:ea typeface="Georgia" charset="0"/>
                <a:cs typeface="Georgia" charset="0"/>
              </a:defRPr>
            </a:lvl2pPr>
            <a:lvl3pPr marL="1219178" indent="0">
              <a:buNone/>
              <a:defRPr sz="5867">
                <a:solidFill>
                  <a:schemeClr val="bg1"/>
                </a:solidFill>
                <a:latin typeface="Georgia" charset="0"/>
                <a:ea typeface="Georgia" charset="0"/>
                <a:cs typeface="Georgia" charset="0"/>
              </a:defRPr>
            </a:lvl3pPr>
            <a:lvl4pPr marL="1828765" indent="0">
              <a:buNone/>
              <a:defRPr sz="5867">
                <a:solidFill>
                  <a:schemeClr val="bg1"/>
                </a:solidFill>
                <a:latin typeface="Georgia" charset="0"/>
                <a:ea typeface="Georgia" charset="0"/>
                <a:cs typeface="Georgia" charset="0"/>
              </a:defRPr>
            </a:lvl4pPr>
            <a:lvl5pPr marL="2438356" indent="0">
              <a:buNone/>
              <a:defRPr sz="5867">
                <a:solidFill>
                  <a:schemeClr val="bg1"/>
                </a:solidFill>
                <a:latin typeface="Georgia" charset="0"/>
                <a:ea typeface="Georgia" charset="0"/>
                <a:cs typeface="Georgia" charset="0"/>
              </a:defRPr>
            </a:lvl5pPr>
          </a:lstStyle>
          <a:p>
            <a:pPr lvl="0"/>
            <a:r>
              <a:rPr lang="en-US"/>
              <a:t>Click to edit title</a:t>
            </a:r>
          </a:p>
        </p:txBody>
      </p:sp>
      <p:sp>
        <p:nvSpPr>
          <p:cNvPr id="16" name="Text Placeholder 2">
            <a:extLst>
              <a:ext uri="{FF2B5EF4-FFF2-40B4-BE49-F238E27FC236}">
                <a16:creationId xmlns:a16="http://schemas.microsoft.com/office/drawing/2014/main" id="{60387251-62A2-4A4C-AB26-D379061C04D3}"/>
              </a:ext>
            </a:extLst>
          </p:cNvPr>
          <p:cNvSpPr>
            <a:spLocks noGrp="1"/>
          </p:cNvSpPr>
          <p:nvPr>
            <p:ph type="body" sz="quarter" idx="18" hasCustomPrompt="1"/>
          </p:nvPr>
        </p:nvSpPr>
        <p:spPr>
          <a:xfrm>
            <a:off x="304802" y="4545570"/>
            <a:ext cx="11531601" cy="1217016"/>
          </a:xfrm>
        </p:spPr>
        <p:txBody>
          <a:bodyPr tIns="0" bIns="0">
            <a:normAutofit/>
          </a:bodyPr>
          <a:lstStyle>
            <a:lvl1pPr marL="0" marR="0" indent="0" algn="l" defTabSz="609589" rtl="0" eaLnBrk="1" fontAlgn="auto" latinLnBrk="0" hangingPunct="1">
              <a:lnSpc>
                <a:spcPct val="100000"/>
              </a:lnSpc>
              <a:spcBef>
                <a:spcPts val="0"/>
              </a:spcBef>
              <a:spcAft>
                <a:spcPts val="0"/>
              </a:spcAft>
              <a:buClrTx/>
              <a:buSzTx/>
              <a:buFontTx/>
              <a:buNone/>
              <a:tabLst/>
              <a:defRPr sz="1866">
                <a:solidFill>
                  <a:schemeClr val="bg1"/>
                </a:solidFill>
                <a:latin typeface="Arial" panose="020B0604020202020204" pitchFamily="34" charset="0"/>
                <a:cs typeface="Arial" panose="020B0604020202020204" pitchFamily="34" charset="0"/>
              </a:defRPr>
            </a:lvl1pPr>
          </a:lstStyle>
          <a:p>
            <a:r>
              <a:rPr lang="en-US" sz="1866"/>
              <a:t>Click to edit title, organization, or short description</a:t>
            </a:r>
          </a:p>
        </p:txBody>
      </p:sp>
      <p:pic>
        <p:nvPicPr>
          <p:cNvPr id="10" name="Picture 9" descr="A picture containing text&#10;&#10;Description automatically generated">
            <a:extLst>
              <a:ext uri="{FF2B5EF4-FFF2-40B4-BE49-F238E27FC236}">
                <a16:creationId xmlns:a16="http://schemas.microsoft.com/office/drawing/2014/main" id="{C7712D20-CCAF-46E9-B1C9-AF0075A1B6AB}"/>
              </a:ext>
            </a:extLst>
          </p:cNvPr>
          <p:cNvPicPr>
            <a:picLocks noChangeAspect="1"/>
          </p:cNvPicPr>
          <p:nvPr userDrawn="1"/>
        </p:nvPicPr>
        <p:blipFill>
          <a:blip r:embed="rId2"/>
          <a:stretch>
            <a:fillRect/>
          </a:stretch>
        </p:blipFill>
        <p:spPr>
          <a:xfrm>
            <a:off x="1750647" y="6243520"/>
            <a:ext cx="927100" cy="471038"/>
          </a:xfrm>
          <a:prstGeom prst="rect">
            <a:avLst/>
          </a:prstGeom>
        </p:spPr>
      </p:pic>
    </p:spTree>
    <p:extLst>
      <p:ext uri="{BB962C8B-B14F-4D97-AF65-F5344CB8AC3E}">
        <p14:creationId xmlns:p14="http://schemas.microsoft.com/office/powerpoint/2010/main" val="63739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artner Logo + Image">
    <p:spTree>
      <p:nvGrpSpPr>
        <p:cNvPr id="1" name=""/>
        <p:cNvGrpSpPr/>
        <p:nvPr/>
      </p:nvGrpSpPr>
      <p:grpSpPr>
        <a:xfrm>
          <a:off x="0" y="0"/>
          <a:ext cx="0" cy="0"/>
          <a:chOff x="0" y="0"/>
          <a:chExt cx="0" cy="0"/>
        </a:xfrm>
      </p:grpSpPr>
      <p:cxnSp>
        <p:nvCxnSpPr>
          <p:cNvPr id="11" name="Straight Connector 10"/>
          <p:cNvCxnSpPr/>
          <p:nvPr userDrawn="1"/>
        </p:nvCxnSpPr>
        <p:spPr>
          <a:xfrm>
            <a:off x="1392294" y="6259761"/>
            <a:ext cx="0" cy="493372"/>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Picture Placeholder 9">
            <a:extLst>
              <a:ext uri="{FF2B5EF4-FFF2-40B4-BE49-F238E27FC236}">
                <a16:creationId xmlns:a16="http://schemas.microsoft.com/office/drawing/2014/main" id="{9FDC4B42-B49E-C142-BE1C-8B020F197746}"/>
              </a:ext>
            </a:extLst>
          </p:cNvPr>
          <p:cNvSpPr>
            <a:spLocks noGrp="1"/>
          </p:cNvSpPr>
          <p:nvPr>
            <p:ph type="pic" sz="quarter" idx="10"/>
          </p:nvPr>
        </p:nvSpPr>
        <p:spPr>
          <a:xfrm>
            <a:off x="7620000" y="-1"/>
            <a:ext cx="4572000" cy="6145726"/>
          </a:xfrm>
        </p:spPr>
        <p:txBody>
          <a:bodyPr anchor="ctr"/>
          <a:lstStyle>
            <a:lvl1pPr marL="0" indent="0" algn="ctr">
              <a:buNone/>
              <a:defRPr>
                <a:solidFill>
                  <a:schemeClr val="bg1"/>
                </a:solidFill>
              </a:defRPr>
            </a:lvl1pPr>
          </a:lstStyle>
          <a:p>
            <a:r>
              <a:rPr lang="en-US" dirty="0"/>
              <a:t>Click icon to add picture</a:t>
            </a:r>
          </a:p>
        </p:txBody>
      </p:sp>
      <p:sp>
        <p:nvSpPr>
          <p:cNvPr id="21" name="Picture Placeholder 9">
            <a:extLst>
              <a:ext uri="{FF2B5EF4-FFF2-40B4-BE49-F238E27FC236}">
                <a16:creationId xmlns:a16="http://schemas.microsoft.com/office/drawing/2014/main" id="{120C6209-54E7-A340-A06A-BA28C1E5C7EC}"/>
              </a:ext>
            </a:extLst>
          </p:cNvPr>
          <p:cNvSpPr>
            <a:spLocks noGrp="1"/>
          </p:cNvSpPr>
          <p:nvPr>
            <p:ph type="pic" sz="quarter" idx="17" hasCustomPrompt="1"/>
          </p:nvPr>
        </p:nvSpPr>
        <p:spPr>
          <a:xfrm>
            <a:off x="1750647" y="6316636"/>
            <a:ext cx="2097024" cy="365422"/>
          </a:xfrm>
        </p:spPr>
        <p:txBody>
          <a:bodyPr anchor="ctr">
            <a:normAutofit/>
          </a:bodyPr>
          <a:lstStyle>
            <a:lvl1pPr marL="0" indent="0" algn="ctr">
              <a:buNone/>
              <a:defRPr sz="1200">
                <a:solidFill>
                  <a:schemeClr val="tx1"/>
                </a:solidFill>
              </a:defRPr>
            </a:lvl1pPr>
          </a:lstStyle>
          <a:p>
            <a:r>
              <a:rPr lang="en-US" dirty="0"/>
              <a:t>Optional partner logo</a:t>
            </a:r>
          </a:p>
        </p:txBody>
      </p:sp>
      <p:pic>
        <p:nvPicPr>
          <p:cNvPr id="6" name="Picture 5" descr="A picture containing text&#10;&#10;Description automatically generated">
            <a:extLst>
              <a:ext uri="{FF2B5EF4-FFF2-40B4-BE49-F238E27FC236}">
                <a16:creationId xmlns:a16="http://schemas.microsoft.com/office/drawing/2014/main" id="{F09ACB84-ACE0-4569-BCDE-B817A8BF91CB}"/>
              </a:ext>
            </a:extLst>
          </p:cNvPr>
          <p:cNvPicPr>
            <a:picLocks noChangeAspect="1"/>
          </p:cNvPicPr>
          <p:nvPr userDrawn="1"/>
        </p:nvPicPr>
        <p:blipFill>
          <a:blip r:embed="rId2"/>
          <a:stretch>
            <a:fillRect/>
          </a:stretch>
        </p:blipFill>
        <p:spPr>
          <a:xfrm>
            <a:off x="1750647" y="6243520"/>
            <a:ext cx="927100" cy="471038"/>
          </a:xfrm>
          <a:prstGeom prst="rect">
            <a:avLst/>
          </a:prstGeom>
        </p:spPr>
      </p:pic>
    </p:spTree>
    <p:extLst>
      <p:ext uri="{BB962C8B-B14F-4D97-AF65-F5344CB8AC3E}">
        <p14:creationId xmlns:p14="http://schemas.microsoft.com/office/powerpoint/2010/main" val="341964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24654B-E8DC-0242-BBB6-E36A12556260}"/>
              </a:ext>
            </a:extLst>
          </p:cNvPr>
          <p:cNvSpPr/>
          <p:nvPr userDrawn="1"/>
        </p:nvSpPr>
        <p:spPr>
          <a:xfrm>
            <a:off x="4" y="3"/>
            <a:ext cx="12191999" cy="6858000"/>
          </a:xfrm>
          <a:prstGeom prst="rect">
            <a:avLst/>
          </a:prstGeom>
          <a:gradFill flip="none" rotWithShape="1">
            <a:gsLst>
              <a:gs pos="1000">
                <a:srgbClr val="EA6900"/>
              </a:gs>
              <a:gs pos="58000">
                <a:srgbClr val="EB8000"/>
              </a:gs>
              <a:gs pos="29000">
                <a:srgbClr val="EA7600"/>
              </a:gs>
              <a:gs pos="99000">
                <a:srgbClr val="ED8B00"/>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5" name="Graphic 4">
            <a:extLst>
              <a:ext uri="{FF2B5EF4-FFF2-40B4-BE49-F238E27FC236}">
                <a16:creationId xmlns:a16="http://schemas.microsoft.com/office/drawing/2014/main" id="{378A8110-F737-47EF-88AC-F5BBBE8595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91651" y="5360810"/>
            <a:ext cx="1533525" cy="1533525"/>
          </a:xfrm>
          <a:prstGeom prst="rect">
            <a:avLst/>
          </a:prstGeom>
        </p:spPr>
      </p:pic>
      <p:sp>
        <p:nvSpPr>
          <p:cNvPr id="6" name="Graphic 13">
            <a:extLst>
              <a:ext uri="{FF2B5EF4-FFF2-40B4-BE49-F238E27FC236}">
                <a16:creationId xmlns:a16="http://schemas.microsoft.com/office/drawing/2014/main" id="{824ED6ED-77DA-4FB9-996A-8BED2072F2A5}"/>
              </a:ext>
            </a:extLst>
          </p:cNvPr>
          <p:cNvSpPr/>
          <p:nvPr userDrawn="1"/>
        </p:nvSpPr>
        <p:spPr>
          <a:xfrm>
            <a:off x="2985472" y="5616387"/>
            <a:ext cx="866166" cy="866166"/>
          </a:xfrm>
          <a:custGeom>
            <a:avLst/>
            <a:gdLst>
              <a:gd name="connsiteX0" fmla="*/ 866166 w 866166"/>
              <a:gd name="connsiteY0" fmla="*/ 433083 h 866166"/>
              <a:gd name="connsiteX1" fmla="*/ 433083 w 866166"/>
              <a:gd name="connsiteY1" fmla="*/ 866166 h 866166"/>
              <a:gd name="connsiteX2" fmla="*/ 0 w 866166"/>
              <a:gd name="connsiteY2" fmla="*/ 433083 h 866166"/>
              <a:gd name="connsiteX3" fmla="*/ 433083 w 866166"/>
              <a:gd name="connsiteY3" fmla="*/ 0 h 866166"/>
              <a:gd name="connsiteX4" fmla="*/ 866166 w 866166"/>
              <a:gd name="connsiteY4" fmla="*/ 433083 h 86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166" h="866166">
                <a:moveTo>
                  <a:pt x="866166" y="433083"/>
                </a:moveTo>
                <a:cubicBezTo>
                  <a:pt x="866166" y="672268"/>
                  <a:pt x="672268" y="866166"/>
                  <a:pt x="433083" y="866166"/>
                </a:cubicBezTo>
                <a:cubicBezTo>
                  <a:pt x="193898" y="866166"/>
                  <a:pt x="0" y="672268"/>
                  <a:pt x="0" y="433083"/>
                </a:cubicBezTo>
                <a:cubicBezTo>
                  <a:pt x="0" y="193898"/>
                  <a:pt x="193898" y="0"/>
                  <a:pt x="433083" y="0"/>
                </a:cubicBezTo>
                <a:cubicBezTo>
                  <a:pt x="672268" y="0"/>
                  <a:pt x="866166" y="193898"/>
                  <a:pt x="866166" y="433083"/>
                </a:cubicBezTo>
                <a:close/>
              </a:path>
            </a:pathLst>
          </a:custGeom>
          <a:noFill/>
          <a:ln w="191168" cap="flat">
            <a:solidFill>
              <a:srgbClr val="EA7600"/>
            </a:solidFill>
            <a:prstDash val="solid"/>
            <a:miter/>
          </a:ln>
        </p:spPr>
        <p:txBody>
          <a:bodyPr rtlCol="0" anchor="ctr"/>
          <a:lstStyle/>
          <a:p>
            <a:endParaRPr lang="en-US" dirty="0"/>
          </a:p>
        </p:txBody>
      </p:sp>
      <p:pic>
        <p:nvPicPr>
          <p:cNvPr id="7" name="Graphic 6">
            <a:extLst>
              <a:ext uri="{FF2B5EF4-FFF2-40B4-BE49-F238E27FC236}">
                <a16:creationId xmlns:a16="http://schemas.microsoft.com/office/drawing/2014/main" id="{4534B931-1720-4898-A75F-AD5B395B432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5549" t="26732" r="-35549" b="-26732"/>
          <a:stretch/>
        </p:blipFill>
        <p:spPr>
          <a:xfrm>
            <a:off x="0" y="0"/>
            <a:ext cx="1533525" cy="1533525"/>
          </a:xfrm>
          <a:prstGeom prst="rect">
            <a:avLst/>
          </a:prstGeom>
        </p:spPr>
      </p:pic>
      <p:pic>
        <p:nvPicPr>
          <p:cNvPr id="8" name="Graphic 7">
            <a:extLst>
              <a:ext uri="{FF2B5EF4-FFF2-40B4-BE49-F238E27FC236}">
                <a16:creationId xmlns:a16="http://schemas.microsoft.com/office/drawing/2014/main" id="{CEA0408E-D5B7-4C36-A971-D5539B918C9A}"/>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76" t="32246" r="1505" b="-5104"/>
          <a:stretch/>
        </p:blipFill>
        <p:spPr>
          <a:xfrm>
            <a:off x="5897880" y="0"/>
            <a:ext cx="2103120" cy="1554480"/>
          </a:xfrm>
          <a:prstGeom prst="rect">
            <a:avLst/>
          </a:prstGeom>
        </p:spPr>
      </p:pic>
      <p:pic>
        <p:nvPicPr>
          <p:cNvPr id="9" name="Graphic 8">
            <a:extLst>
              <a:ext uri="{FF2B5EF4-FFF2-40B4-BE49-F238E27FC236}">
                <a16:creationId xmlns:a16="http://schemas.microsoft.com/office/drawing/2014/main" id="{A16F0E62-7EA7-4212-A111-746333FD8179}"/>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t="8130" r="25357" b="-8130"/>
          <a:stretch/>
        </p:blipFill>
        <p:spPr>
          <a:xfrm>
            <a:off x="9914981" y="0"/>
            <a:ext cx="2286000" cy="3062618"/>
          </a:xfrm>
          <a:prstGeom prst="rect">
            <a:avLst/>
          </a:prstGeom>
        </p:spPr>
      </p:pic>
      <p:pic>
        <p:nvPicPr>
          <p:cNvPr id="11" name="Graphic 10">
            <a:extLst>
              <a:ext uri="{FF2B5EF4-FFF2-40B4-BE49-F238E27FC236}">
                <a16:creationId xmlns:a16="http://schemas.microsoft.com/office/drawing/2014/main" id="{D2D33FB1-02E8-4EB2-A662-B7C29053D4AE}"/>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l="-2003" r="38003"/>
          <a:stretch/>
        </p:blipFill>
        <p:spPr>
          <a:xfrm>
            <a:off x="10732770" y="3852793"/>
            <a:ext cx="1463040" cy="2286000"/>
          </a:xfrm>
          <a:prstGeom prst="rect">
            <a:avLst/>
          </a:prstGeom>
        </p:spPr>
      </p:pic>
      <p:pic>
        <p:nvPicPr>
          <p:cNvPr id="12" name="Graphic 11">
            <a:extLst>
              <a:ext uri="{FF2B5EF4-FFF2-40B4-BE49-F238E27FC236}">
                <a16:creationId xmlns:a16="http://schemas.microsoft.com/office/drawing/2014/main" id="{E2D5CF44-A980-4284-8224-2D8F61DDA7E4}"/>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37320" t="-3876" r="-3003" b="-9578"/>
          <a:stretch/>
        </p:blipFill>
        <p:spPr>
          <a:xfrm>
            <a:off x="0" y="1554480"/>
            <a:ext cx="2011680" cy="3474720"/>
          </a:xfrm>
          <a:prstGeom prst="rect">
            <a:avLst/>
          </a:prstGeom>
        </p:spPr>
      </p:pic>
      <p:sp>
        <p:nvSpPr>
          <p:cNvPr id="10" name="Picture Placeholder 9"/>
          <p:cNvSpPr>
            <a:spLocks noGrp="1"/>
          </p:cNvSpPr>
          <p:nvPr>
            <p:ph type="pic" sz="quarter" idx="10"/>
          </p:nvPr>
        </p:nvSpPr>
        <p:spPr>
          <a:xfrm>
            <a:off x="7111999" y="-1"/>
            <a:ext cx="5080001" cy="6858000"/>
          </a:xfrm>
        </p:spPr>
        <p:txBody>
          <a:bodyPr anchor="ctr"/>
          <a:lstStyle>
            <a:lvl1pPr marL="0" indent="0" algn="ctr">
              <a:buNone/>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349011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A6BC38-F398-2745-BA6B-A6363B356175}"/>
              </a:ext>
            </a:extLst>
          </p:cNvPr>
          <p:cNvSpPr/>
          <p:nvPr userDrawn="1"/>
        </p:nvSpPr>
        <p:spPr>
          <a:xfrm>
            <a:off x="4" y="3"/>
            <a:ext cx="12191999" cy="6858000"/>
          </a:xfrm>
          <a:prstGeom prst="rect">
            <a:avLst/>
          </a:prstGeom>
          <a:gradFill flip="none" rotWithShape="1">
            <a:gsLst>
              <a:gs pos="1000">
                <a:srgbClr val="EA6900"/>
              </a:gs>
              <a:gs pos="58000">
                <a:srgbClr val="EB8000"/>
              </a:gs>
              <a:gs pos="29000">
                <a:srgbClr val="EA7600"/>
              </a:gs>
              <a:gs pos="99000">
                <a:srgbClr val="ED8B00"/>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3" name="Picture 2"/>
          <p:cNvPicPr>
            <a:picLocks noChangeAspect="1"/>
          </p:cNvPicPr>
          <p:nvPr/>
        </p:nvPicPr>
        <p:blipFill>
          <a:blip r:embed="rId2"/>
          <a:stretch>
            <a:fillRect/>
          </a:stretch>
        </p:blipFill>
        <p:spPr>
          <a:xfrm>
            <a:off x="389969" y="5685670"/>
            <a:ext cx="957908" cy="488469"/>
          </a:xfrm>
          <a:prstGeom prst="rect">
            <a:avLst/>
          </a:prstGeom>
        </p:spPr>
      </p:pic>
      <p:pic>
        <p:nvPicPr>
          <p:cNvPr id="11" name="Graphic 10">
            <a:extLst>
              <a:ext uri="{FF2B5EF4-FFF2-40B4-BE49-F238E27FC236}">
                <a16:creationId xmlns:a16="http://schemas.microsoft.com/office/drawing/2014/main" id="{E7EE4AAE-314F-47E9-B311-A620382019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91651" y="5360810"/>
            <a:ext cx="1533525" cy="1533525"/>
          </a:xfrm>
          <a:prstGeom prst="rect">
            <a:avLst/>
          </a:prstGeom>
        </p:spPr>
      </p:pic>
      <p:sp>
        <p:nvSpPr>
          <p:cNvPr id="14" name="Graphic 13">
            <a:extLst>
              <a:ext uri="{FF2B5EF4-FFF2-40B4-BE49-F238E27FC236}">
                <a16:creationId xmlns:a16="http://schemas.microsoft.com/office/drawing/2014/main" id="{99B59D64-D7D7-4FA5-8AE2-B3A57429957D}"/>
              </a:ext>
            </a:extLst>
          </p:cNvPr>
          <p:cNvSpPr/>
          <p:nvPr userDrawn="1"/>
        </p:nvSpPr>
        <p:spPr>
          <a:xfrm>
            <a:off x="2985472" y="5616387"/>
            <a:ext cx="866166" cy="866166"/>
          </a:xfrm>
          <a:custGeom>
            <a:avLst/>
            <a:gdLst>
              <a:gd name="connsiteX0" fmla="*/ 866166 w 866166"/>
              <a:gd name="connsiteY0" fmla="*/ 433083 h 866166"/>
              <a:gd name="connsiteX1" fmla="*/ 433083 w 866166"/>
              <a:gd name="connsiteY1" fmla="*/ 866166 h 866166"/>
              <a:gd name="connsiteX2" fmla="*/ 0 w 866166"/>
              <a:gd name="connsiteY2" fmla="*/ 433083 h 866166"/>
              <a:gd name="connsiteX3" fmla="*/ 433083 w 866166"/>
              <a:gd name="connsiteY3" fmla="*/ 0 h 866166"/>
              <a:gd name="connsiteX4" fmla="*/ 866166 w 866166"/>
              <a:gd name="connsiteY4" fmla="*/ 433083 h 86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166" h="866166">
                <a:moveTo>
                  <a:pt x="866166" y="433083"/>
                </a:moveTo>
                <a:cubicBezTo>
                  <a:pt x="866166" y="672268"/>
                  <a:pt x="672268" y="866166"/>
                  <a:pt x="433083" y="866166"/>
                </a:cubicBezTo>
                <a:cubicBezTo>
                  <a:pt x="193898" y="866166"/>
                  <a:pt x="0" y="672268"/>
                  <a:pt x="0" y="433083"/>
                </a:cubicBezTo>
                <a:cubicBezTo>
                  <a:pt x="0" y="193898"/>
                  <a:pt x="193898" y="0"/>
                  <a:pt x="433083" y="0"/>
                </a:cubicBezTo>
                <a:cubicBezTo>
                  <a:pt x="672268" y="0"/>
                  <a:pt x="866166" y="193898"/>
                  <a:pt x="866166" y="433083"/>
                </a:cubicBezTo>
                <a:close/>
              </a:path>
            </a:pathLst>
          </a:custGeom>
          <a:noFill/>
          <a:ln w="191168" cap="flat">
            <a:solidFill>
              <a:srgbClr val="EA7600"/>
            </a:solidFill>
            <a:prstDash val="solid"/>
            <a:miter/>
          </a:ln>
        </p:spPr>
        <p:txBody>
          <a:bodyPr rtlCol="0" anchor="ctr"/>
          <a:lstStyle/>
          <a:p>
            <a:endParaRPr lang="en-US" dirty="0"/>
          </a:p>
        </p:txBody>
      </p:sp>
      <p:pic>
        <p:nvPicPr>
          <p:cNvPr id="88" name="Graphic 87">
            <a:extLst>
              <a:ext uri="{FF2B5EF4-FFF2-40B4-BE49-F238E27FC236}">
                <a16:creationId xmlns:a16="http://schemas.microsoft.com/office/drawing/2014/main" id="{5C66D825-E5C7-47B5-84AE-585D4C172F46}"/>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35549" t="26732" r="-35549" b="-26732"/>
          <a:stretch/>
        </p:blipFill>
        <p:spPr>
          <a:xfrm>
            <a:off x="0" y="0"/>
            <a:ext cx="1533525" cy="1533525"/>
          </a:xfrm>
          <a:prstGeom prst="rect">
            <a:avLst/>
          </a:prstGeom>
        </p:spPr>
      </p:pic>
      <p:pic>
        <p:nvPicPr>
          <p:cNvPr id="89" name="Graphic 88">
            <a:extLst>
              <a:ext uri="{FF2B5EF4-FFF2-40B4-BE49-F238E27FC236}">
                <a16:creationId xmlns:a16="http://schemas.microsoft.com/office/drawing/2014/main" id="{31C50595-0626-45C0-B8E5-3FF614507E9D}"/>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l="-76" t="32246" r="1505" b="-5104"/>
          <a:stretch/>
        </p:blipFill>
        <p:spPr>
          <a:xfrm>
            <a:off x="5897880" y="0"/>
            <a:ext cx="2103120" cy="1554480"/>
          </a:xfrm>
          <a:prstGeom prst="rect">
            <a:avLst/>
          </a:prstGeom>
        </p:spPr>
      </p:pic>
      <p:pic>
        <p:nvPicPr>
          <p:cNvPr id="90" name="Graphic 89">
            <a:extLst>
              <a:ext uri="{FF2B5EF4-FFF2-40B4-BE49-F238E27FC236}">
                <a16:creationId xmlns:a16="http://schemas.microsoft.com/office/drawing/2014/main" id="{1B74C6A2-D7AC-4C4C-85CC-D0D5A3083454}"/>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t="8130" r="25357" b="-8130"/>
          <a:stretch/>
        </p:blipFill>
        <p:spPr>
          <a:xfrm>
            <a:off x="9914981" y="0"/>
            <a:ext cx="2286000" cy="3062618"/>
          </a:xfrm>
          <a:prstGeom prst="rect">
            <a:avLst/>
          </a:prstGeom>
        </p:spPr>
      </p:pic>
      <p:pic>
        <p:nvPicPr>
          <p:cNvPr id="91" name="Graphic 90">
            <a:extLst>
              <a:ext uri="{FF2B5EF4-FFF2-40B4-BE49-F238E27FC236}">
                <a16:creationId xmlns:a16="http://schemas.microsoft.com/office/drawing/2014/main" id="{466924BD-53AD-406E-9224-7BE1416EB5F9}"/>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l="-2003" r="38003"/>
          <a:stretch/>
        </p:blipFill>
        <p:spPr>
          <a:xfrm>
            <a:off x="10732770" y="3852793"/>
            <a:ext cx="1463040" cy="2286000"/>
          </a:xfrm>
          <a:prstGeom prst="rect">
            <a:avLst/>
          </a:prstGeom>
        </p:spPr>
      </p:pic>
      <p:pic>
        <p:nvPicPr>
          <p:cNvPr id="92" name="Graphic 91">
            <a:extLst>
              <a:ext uri="{FF2B5EF4-FFF2-40B4-BE49-F238E27FC236}">
                <a16:creationId xmlns:a16="http://schemas.microsoft.com/office/drawing/2014/main" id="{BA20CAA7-3A2F-43CE-B5D3-9F7FD91D990C}"/>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l="37320" t="-3876" r="-3003" b="-9578"/>
          <a:stretch/>
        </p:blipFill>
        <p:spPr>
          <a:xfrm>
            <a:off x="0" y="1554480"/>
            <a:ext cx="2011680" cy="3474720"/>
          </a:xfrm>
          <a:prstGeom prst="rect">
            <a:avLst/>
          </a:prstGeom>
        </p:spPr>
      </p:pic>
      <p:sp>
        <p:nvSpPr>
          <p:cNvPr id="9" name="Text Placeholder 12"/>
          <p:cNvSpPr>
            <a:spLocks noGrp="1"/>
          </p:cNvSpPr>
          <p:nvPr>
            <p:ph type="body" sz="quarter" idx="11" hasCustomPrompt="1"/>
          </p:nvPr>
        </p:nvSpPr>
        <p:spPr>
          <a:xfrm>
            <a:off x="304801" y="1765782"/>
            <a:ext cx="11582400" cy="363730"/>
          </a:xfrm>
        </p:spPr>
        <p:txBody>
          <a:bodyPr anchor="ctr">
            <a:normAutofit/>
          </a:bodyPr>
          <a:lstStyle>
            <a:lvl1pPr marL="0" indent="0" algn="l">
              <a:buFontTx/>
              <a:buNone/>
              <a:defRPr sz="1200" baseline="0">
                <a:solidFill>
                  <a:schemeClr val="bg1"/>
                </a:solidFill>
                <a:latin typeface="Arial" charset="0"/>
                <a:ea typeface="Arial" charset="0"/>
                <a:cs typeface="Arial" charset="0"/>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lvl="0"/>
            <a:r>
              <a:rPr lang="en-US" dirty="0"/>
              <a:t>CLICK TO EDIT DATE</a:t>
            </a:r>
          </a:p>
        </p:txBody>
      </p:sp>
      <p:sp>
        <p:nvSpPr>
          <p:cNvPr id="10" name="Subtitle 2"/>
          <p:cNvSpPr>
            <a:spLocks noGrp="1"/>
          </p:cNvSpPr>
          <p:nvPr>
            <p:ph type="subTitle" idx="1" hasCustomPrompt="1"/>
          </p:nvPr>
        </p:nvSpPr>
        <p:spPr>
          <a:xfrm>
            <a:off x="304800" y="4112383"/>
            <a:ext cx="11532409" cy="889423"/>
          </a:xfrm>
        </p:spPr>
        <p:txBody>
          <a:bodyPr anchor="t">
            <a:normAutofit/>
          </a:bodyPr>
          <a:lstStyle>
            <a:lvl1pPr marL="0" indent="0" algn="l">
              <a:buNone/>
              <a:defRPr sz="2133">
                <a:solidFill>
                  <a:schemeClr val="bg1"/>
                </a:solidFill>
                <a:latin typeface="Arial" charset="0"/>
                <a:ea typeface="Arial" charset="0"/>
                <a:cs typeface="Arial" charset="0"/>
              </a:defRPr>
            </a:lvl1pPr>
            <a:lvl2pPr marL="609589" indent="0" algn="ctr">
              <a:buNone/>
              <a:defRPr>
                <a:solidFill>
                  <a:schemeClr val="tx1">
                    <a:tint val="75000"/>
                  </a:schemeClr>
                </a:solidFill>
              </a:defRPr>
            </a:lvl2pPr>
            <a:lvl3pPr marL="1219178" indent="0" algn="ctr">
              <a:buNone/>
              <a:defRPr>
                <a:solidFill>
                  <a:schemeClr val="tx1">
                    <a:tint val="75000"/>
                  </a:schemeClr>
                </a:solidFill>
              </a:defRPr>
            </a:lvl3pPr>
            <a:lvl4pPr marL="1828765" indent="0" algn="ctr">
              <a:buNone/>
              <a:defRPr>
                <a:solidFill>
                  <a:schemeClr val="tx1">
                    <a:tint val="75000"/>
                  </a:schemeClr>
                </a:solidFill>
              </a:defRPr>
            </a:lvl4pPr>
            <a:lvl5pPr marL="2438356" indent="0" algn="ctr">
              <a:buNone/>
              <a:defRPr>
                <a:solidFill>
                  <a:schemeClr val="tx1">
                    <a:tint val="75000"/>
                  </a:schemeClr>
                </a:solidFill>
              </a:defRPr>
            </a:lvl5pPr>
            <a:lvl6pPr marL="3047943" indent="0" algn="ctr">
              <a:buNone/>
              <a:defRPr>
                <a:solidFill>
                  <a:schemeClr val="tx1">
                    <a:tint val="75000"/>
                  </a:schemeClr>
                </a:solidFill>
              </a:defRPr>
            </a:lvl6pPr>
            <a:lvl7pPr marL="3657534" indent="0" algn="ctr">
              <a:buNone/>
              <a:defRPr>
                <a:solidFill>
                  <a:schemeClr val="tx1">
                    <a:tint val="75000"/>
                  </a:schemeClr>
                </a:solidFill>
              </a:defRPr>
            </a:lvl7pPr>
            <a:lvl8pPr marL="4267121" indent="0" algn="ctr">
              <a:buNone/>
              <a:defRPr>
                <a:solidFill>
                  <a:schemeClr val="tx1">
                    <a:tint val="75000"/>
                  </a:schemeClr>
                </a:solidFill>
              </a:defRPr>
            </a:lvl8pPr>
            <a:lvl9pPr marL="4876710" indent="0" algn="ctr">
              <a:buNone/>
              <a:defRPr>
                <a:solidFill>
                  <a:schemeClr val="tx1">
                    <a:tint val="75000"/>
                  </a:schemeClr>
                </a:solidFill>
              </a:defRPr>
            </a:lvl9pPr>
          </a:lstStyle>
          <a:p>
            <a:r>
              <a:rPr lang="en-US"/>
              <a:t>Click to Edit Subtitle</a:t>
            </a:r>
          </a:p>
        </p:txBody>
      </p:sp>
      <p:sp>
        <p:nvSpPr>
          <p:cNvPr id="12" name="Text Placeholder 2"/>
          <p:cNvSpPr>
            <a:spLocks noGrp="1"/>
          </p:cNvSpPr>
          <p:nvPr>
            <p:ph type="body" sz="quarter" idx="12" hasCustomPrompt="1"/>
          </p:nvPr>
        </p:nvSpPr>
        <p:spPr>
          <a:xfrm>
            <a:off x="304801" y="2129512"/>
            <a:ext cx="11582400" cy="1705301"/>
          </a:xfrm>
        </p:spPr>
        <p:txBody>
          <a:bodyPr>
            <a:normAutofit/>
          </a:bodyPr>
          <a:lstStyle>
            <a:lvl1pPr marL="0" indent="0">
              <a:spcBef>
                <a:spcPts val="0"/>
              </a:spcBef>
              <a:buNone/>
              <a:defRPr sz="5867" baseline="0">
                <a:solidFill>
                  <a:schemeClr val="bg1"/>
                </a:solidFill>
                <a:latin typeface="Georgia" charset="0"/>
                <a:ea typeface="Georgia" charset="0"/>
                <a:cs typeface="Georgia" charset="0"/>
              </a:defRPr>
            </a:lvl1pPr>
            <a:lvl2pPr marL="609589" indent="0">
              <a:buNone/>
              <a:defRPr sz="5867">
                <a:solidFill>
                  <a:schemeClr val="bg1"/>
                </a:solidFill>
                <a:latin typeface="Georgia" charset="0"/>
                <a:ea typeface="Georgia" charset="0"/>
                <a:cs typeface="Georgia" charset="0"/>
              </a:defRPr>
            </a:lvl2pPr>
            <a:lvl3pPr marL="1219178" indent="0">
              <a:buNone/>
              <a:defRPr sz="5867">
                <a:solidFill>
                  <a:schemeClr val="bg1"/>
                </a:solidFill>
                <a:latin typeface="Georgia" charset="0"/>
                <a:ea typeface="Georgia" charset="0"/>
                <a:cs typeface="Georgia" charset="0"/>
              </a:defRPr>
            </a:lvl3pPr>
            <a:lvl4pPr marL="1828765" indent="0">
              <a:buNone/>
              <a:defRPr sz="5867">
                <a:solidFill>
                  <a:schemeClr val="bg1"/>
                </a:solidFill>
                <a:latin typeface="Georgia" charset="0"/>
                <a:ea typeface="Georgia" charset="0"/>
                <a:cs typeface="Georgia" charset="0"/>
              </a:defRPr>
            </a:lvl4pPr>
            <a:lvl5pPr marL="2438356" indent="0">
              <a:buNone/>
              <a:defRPr sz="5867">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58376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 Partner Log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DB0DD99-47C0-B742-A71C-EA3BA9629C46}"/>
              </a:ext>
            </a:extLst>
          </p:cNvPr>
          <p:cNvSpPr/>
          <p:nvPr userDrawn="1"/>
        </p:nvSpPr>
        <p:spPr>
          <a:xfrm>
            <a:off x="4" y="3"/>
            <a:ext cx="12191999" cy="6858000"/>
          </a:xfrm>
          <a:prstGeom prst="rect">
            <a:avLst/>
          </a:prstGeom>
          <a:gradFill flip="none" rotWithShape="1">
            <a:gsLst>
              <a:gs pos="1000">
                <a:srgbClr val="EA6900"/>
              </a:gs>
              <a:gs pos="58000">
                <a:srgbClr val="EB8000"/>
              </a:gs>
              <a:gs pos="29000">
                <a:srgbClr val="EA7600"/>
              </a:gs>
              <a:gs pos="99000">
                <a:srgbClr val="ED8B00"/>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Graphic 9">
            <a:extLst>
              <a:ext uri="{FF2B5EF4-FFF2-40B4-BE49-F238E27FC236}">
                <a16:creationId xmlns:a16="http://schemas.microsoft.com/office/drawing/2014/main" id="{0EE68424-4CD9-4B32-9EEB-5D7A91D011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91651" y="5360810"/>
            <a:ext cx="1533525" cy="1533525"/>
          </a:xfrm>
          <a:prstGeom prst="rect">
            <a:avLst/>
          </a:prstGeom>
        </p:spPr>
      </p:pic>
      <p:sp>
        <p:nvSpPr>
          <p:cNvPr id="14" name="Graphic 13">
            <a:extLst>
              <a:ext uri="{FF2B5EF4-FFF2-40B4-BE49-F238E27FC236}">
                <a16:creationId xmlns:a16="http://schemas.microsoft.com/office/drawing/2014/main" id="{454B6EE0-CCCB-4A3E-A538-D012B0136511}"/>
              </a:ext>
            </a:extLst>
          </p:cNvPr>
          <p:cNvSpPr/>
          <p:nvPr userDrawn="1"/>
        </p:nvSpPr>
        <p:spPr>
          <a:xfrm>
            <a:off x="2985472" y="5616387"/>
            <a:ext cx="866166" cy="866166"/>
          </a:xfrm>
          <a:custGeom>
            <a:avLst/>
            <a:gdLst>
              <a:gd name="connsiteX0" fmla="*/ 866166 w 866166"/>
              <a:gd name="connsiteY0" fmla="*/ 433083 h 866166"/>
              <a:gd name="connsiteX1" fmla="*/ 433083 w 866166"/>
              <a:gd name="connsiteY1" fmla="*/ 866166 h 866166"/>
              <a:gd name="connsiteX2" fmla="*/ 0 w 866166"/>
              <a:gd name="connsiteY2" fmla="*/ 433083 h 866166"/>
              <a:gd name="connsiteX3" fmla="*/ 433083 w 866166"/>
              <a:gd name="connsiteY3" fmla="*/ 0 h 866166"/>
              <a:gd name="connsiteX4" fmla="*/ 866166 w 866166"/>
              <a:gd name="connsiteY4" fmla="*/ 433083 h 86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166" h="866166">
                <a:moveTo>
                  <a:pt x="866166" y="433083"/>
                </a:moveTo>
                <a:cubicBezTo>
                  <a:pt x="866166" y="672268"/>
                  <a:pt x="672268" y="866166"/>
                  <a:pt x="433083" y="866166"/>
                </a:cubicBezTo>
                <a:cubicBezTo>
                  <a:pt x="193898" y="866166"/>
                  <a:pt x="0" y="672268"/>
                  <a:pt x="0" y="433083"/>
                </a:cubicBezTo>
                <a:cubicBezTo>
                  <a:pt x="0" y="193898"/>
                  <a:pt x="193898" y="0"/>
                  <a:pt x="433083" y="0"/>
                </a:cubicBezTo>
                <a:cubicBezTo>
                  <a:pt x="672268" y="0"/>
                  <a:pt x="866166" y="193898"/>
                  <a:pt x="866166" y="433083"/>
                </a:cubicBezTo>
                <a:close/>
              </a:path>
            </a:pathLst>
          </a:custGeom>
          <a:noFill/>
          <a:ln w="191168" cap="flat">
            <a:solidFill>
              <a:srgbClr val="EA7600"/>
            </a:solidFill>
            <a:prstDash val="solid"/>
            <a:miter/>
          </a:ln>
        </p:spPr>
        <p:txBody>
          <a:bodyPr rtlCol="0" anchor="ctr"/>
          <a:lstStyle/>
          <a:p>
            <a:endParaRPr lang="en-US" dirty="0"/>
          </a:p>
        </p:txBody>
      </p:sp>
      <p:pic>
        <p:nvPicPr>
          <p:cNvPr id="15" name="Graphic 14">
            <a:extLst>
              <a:ext uri="{FF2B5EF4-FFF2-40B4-BE49-F238E27FC236}">
                <a16:creationId xmlns:a16="http://schemas.microsoft.com/office/drawing/2014/main" id="{7243ADB5-7FA7-4C2D-AAE6-93B6C1C6092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5549" t="26732" r="-35549" b="-26732"/>
          <a:stretch/>
        </p:blipFill>
        <p:spPr>
          <a:xfrm>
            <a:off x="0" y="0"/>
            <a:ext cx="1533525" cy="1533525"/>
          </a:xfrm>
          <a:prstGeom prst="rect">
            <a:avLst/>
          </a:prstGeom>
        </p:spPr>
      </p:pic>
      <p:pic>
        <p:nvPicPr>
          <p:cNvPr id="16" name="Graphic 15">
            <a:extLst>
              <a:ext uri="{FF2B5EF4-FFF2-40B4-BE49-F238E27FC236}">
                <a16:creationId xmlns:a16="http://schemas.microsoft.com/office/drawing/2014/main" id="{3D3A7E05-F9FC-4AC7-9018-0A476A97048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76" t="32246" r="1505" b="-5104"/>
          <a:stretch/>
        </p:blipFill>
        <p:spPr>
          <a:xfrm>
            <a:off x="5897880" y="0"/>
            <a:ext cx="2103120" cy="1554480"/>
          </a:xfrm>
          <a:prstGeom prst="rect">
            <a:avLst/>
          </a:prstGeom>
        </p:spPr>
      </p:pic>
      <p:pic>
        <p:nvPicPr>
          <p:cNvPr id="17" name="Graphic 16">
            <a:extLst>
              <a:ext uri="{FF2B5EF4-FFF2-40B4-BE49-F238E27FC236}">
                <a16:creationId xmlns:a16="http://schemas.microsoft.com/office/drawing/2014/main" id="{F80888E3-281A-47E3-BEE8-C1A32906AA5F}"/>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t="8130" r="25357" b="-8130"/>
          <a:stretch/>
        </p:blipFill>
        <p:spPr>
          <a:xfrm>
            <a:off x="9914981" y="0"/>
            <a:ext cx="2286000" cy="3062618"/>
          </a:xfrm>
          <a:prstGeom prst="rect">
            <a:avLst/>
          </a:prstGeom>
        </p:spPr>
      </p:pic>
      <p:pic>
        <p:nvPicPr>
          <p:cNvPr id="18" name="Graphic 17">
            <a:extLst>
              <a:ext uri="{FF2B5EF4-FFF2-40B4-BE49-F238E27FC236}">
                <a16:creationId xmlns:a16="http://schemas.microsoft.com/office/drawing/2014/main" id="{09529C66-5171-4402-AF25-F26009F1BA17}"/>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l="-2003" r="38003"/>
          <a:stretch/>
        </p:blipFill>
        <p:spPr>
          <a:xfrm>
            <a:off x="10732770" y="3852793"/>
            <a:ext cx="1463040" cy="2286000"/>
          </a:xfrm>
          <a:prstGeom prst="rect">
            <a:avLst/>
          </a:prstGeom>
        </p:spPr>
      </p:pic>
      <p:pic>
        <p:nvPicPr>
          <p:cNvPr id="19" name="Graphic 18">
            <a:extLst>
              <a:ext uri="{FF2B5EF4-FFF2-40B4-BE49-F238E27FC236}">
                <a16:creationId xmlns:a16="http://schemas.microsoft.com/office/drawing/2014/main" id="{D58B1346-9492-4C35-AA0A-679D0A558A23}"/>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37320" t="-9846" r="-3003" b="-6595"/>
          <a:stretch/>
        </p:blipFill>
        <p:spPr>
          <a:xfrm>
            <a:off x="0" y="1371600"/>
            <a:ext cx="2011680" cy="3566160"/>
          </a:xfrm>
          <a:prstGeom prst="rect">
            <a:avLst/>
          </a:prstGeom>
        </p:spPr>
      </p:pic>
      <p:pic>
        <p:nvPicPr>
          <p:cNvPr id="3" name="Picture 2"/>
          <p:cNvPicPr>
            <a:picLocks noChangeAspect="1"/>
          </p:cNvPicPr>
          <p:nvPr/>
        </p:nvPicPr>
        <p:blipFill>
          <a:blip r:embed="rId12"/>
          <a:stretch>
            <a:fillRect/>
          </a:stretch>
        </p:blipFill>
        <p:spPr>
          <a:xfrm>
            <a:off x="389969" y="5685670"/>
            <a:ext cx="957908" cy="488469"/>
          </a:xfrm>
          <a:prstGeom prst="rect">
            <a:avLst/>
          </a:prstGeom>
        </p:spPr>
      </p:pic>
      <p:sp>
        <p:nvSpPr>
          <p:cNvPr id="7" name="Subtitle 2"/>
          <p:cNvSpPr>
            <a:spLocks noGrp="1"/>
          </p:cNvSpPr>
          <p:nvPr>
            <p:ph type="subTitle" idx="1" hasCustomPrompt="1"/>
          </p:nvPr>
        </p:nvSpPr>
        <p:spPr>
          <a:xfrm>
            <a:off x="304800" y="4112383"/>
            <a:ext cx="11532409" cy="889423"/>
          </a:xfrm>
        </p:spPr>
        <p:txBody>
          <a:bodyPr anchor="t">
            <a:normAutofit/>
          </a:bodyPr>
          <a:lstStyle>
            <a:lvl1pPr marL="0" indent="0" algn="l">
              <a:buNone/>
              <a:defRPr sz="2133">
                <a:solidFill>
                  <a:schemeClr val="bg1"/>
                </a:solidFill>
                <a:latin typeface="Arial" charset="0"/>
                <a:ea typeface="Arial" charset="0"/>
                <a:cs typeface="Arial" charset="0"/>
              </a:defRPr>
            </a:lvl1pPr>
            <a:lvl2pPr marL="609589" indent="0" algn="ctr">
              <a:buNone/>
              <a:defRPr>
                <a:solidFill>
                  <a:schemeClr val="tx1">
                    <a:tint val="75000"/>
                  </a:schemeClr>
                </a:solidFill>
              </a:defRPr>
            </a:lvl2pPr>
            <a:lvl3pPr marL="1219178" indent="0" algn="ctr">
              <a:buNone/>
              <a:defRPr>
                <a:solidFill>
                  <a:schemeClr val="tx1">
                    <a:tint val="75000"/>
                  </a:schemeClr>
                </a:solidFill>
              </a:defRPr>
            </a:lvl3pPr>
            <a:lvl4pPr marL="1828765" indent="0" algn="ctr">
              <a:buNone/>
              <a:defRPr>
                <a:solidFill>
                  <a:schemeClr val="tx1">
                    <a:tint val="75000"/>
                  </a:schemeClr>
                </a:solidFill>
              </a:defRPr>
            </a:lvl4pPr>
            <a:lvl5pPr marL="2438356" indent="0" algn="ctr">
              <a:buNone/>
              <a:defRPr>
                <a:solidFill>
                  <a:schemeClr val="tx1">
                    <a:tint val="75000"/>
                  </a:schemeClr>
                </a:solidFill>
              </a:defRPr>
            </a:lvl5pPr>
            <a:lvl6pPr marL="3047943" indent="0" algn="ctr">
              <a:buNone/>
              <a:defRPr>
                <a:solidFill>
                  <a:schemeClr val="tx1">
                    <a:tint val="75000"/>
                  </a:schemeClr>
                </a:solidFill>
              </a:defRPr>
            </a:lvl6pPr>
            <a:lvl7pPr marL="3657534" indent="0" algn="ctr">
              <a:buNone/>
              <a:defRPr>
                <a:solidFill>
                  <a:schemeClr val="tx1">
                    <a:tint val="75000"/>
                  </a:schemeClr>
                </a:solidFill>
              </a:defRPr>
            </a:lvl7pPr>
            <a:lvl8pPr marL="4267121" indent="0" algn="ctr">
              <a:buNone/>
              <a:defRPr>
                <a:solidFill>
                  <a:schemeClr val="tx1">
                    <a:tint val="75000"/>
                  </a:schemeClr>
                </a:solidFill>
              </a:defRPr>
            </a:lvl8pPr>
            <a:lvl9pPr marL="4876710" indent="0" algn="ctr">
              <a:buNone/>
              <a:defRPr>
                <a:solidFill>
                  <a:schemeClr val="tx1">
                    <a:tint val="75000"/>
                  </a:schemeClr>
                </a:solidFill>
              </a:defRPr>
            </a:lvl9pPr>
          </a:lstStyle>
          <a:p>
            <a:r>
              <a:rPr lang="en-US"/>
              <a:t>Click to Edit Subtitle</a:t>
            </a:r>
          </a:p>
        </p:txBody>
      </p:sp>
      <p:sp>
        <p:nvSpPr>
          <p:cNvPr id="9" name="Text Placeholder 12"/>
          <p:cNvSpPr>
            <a:spLocks noGrp="1"/>
          </p:cNvSpPr>
          <p:nvPr>
            <p:ph type="body" sz="quarter" idx="11" hasCustomPrompt="1"/>
          </p:nvPr>
        </p:nvSpPr>
        <p:spPr>
          <a:xfrm>
            <a:off x="304801" y="1765782"/>
            <a:ext cx="11582400" cy="363730"/>
          </a:xfrm>
        </p:spPr>
        <p:txBody>
          <a:bodyPr anchor="ctr">
            <a:normAutofit/>
          </a:bodyPr>
          <a:lstStyle>
            <a:lvl1pPr marL="0" indent="0" algn="l">
              <a:buFontTx/>
              <a:buNone/>
              <a:defRPr sz="1200" baseline="0">
                <a:solidFill>
                  <a:schemeClr val="bg1"/>
                </a:solidFill>
                <a:latin typeface="Arial" charset="0"/>
                <a:ea typeface="Arial" charset="0"/>
                <a:cs typeface="Arial" charset="0"/>
              </a:defRPr>
            </a:lvl1pPr>
            <a:lvl2pPr marL="609589" indent="0">
              <a:buFontTx/>
              <a:buNone/>
              <a:defRPr/>
            </a:lvl2pPr>
            <a:lvl3pPr marL="1219178" indent="0">
              <a:buFontTx/>
              <a:buNone/>
              <a:defRPr/>
            </a:lvl3pPr>
            <a:lvl4pPr marL="1828765" indent="0">
              <a:buFontTx/>
              <a:buNone/>
              <a:defRPr/>
            </a:lvl4pPr>
            <a:lvl5pPr marL="2438356" indent="0">
              <a:buFontTx/>
              <a:buNone/>
              <a:defRPr/>
            </a:lvl5pPr>
          </a:lstStyle>
          <a:p>
            <a:pPr lvl="0"/>
            <a:r>
              <a:rPr lang="en-US"/>
              <a:t>CLICK TO EDIT DATE</a:t>
            </a:r>
          </a:p>
        </p:txBody>
      </p:sp>
      <p:cxnSp>
        <p:nvCxnSpPr>
          <p:cNvPr id="5" name="Straight Connector 4"/>
          <p:cNvCxnSpPr/>
          <p:nvPr userDrawn="1"/>
        </p:nvCxnSpPr>
        <p:spPr>
          <a:xfrm>
            <a:off x="1744134" y="5612782"/>
            <a:ext cx="0" cy="609036"/>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17"/>
          <p:cNvSpPr>
            <a:spLocks noGrp="1"/>
          </p:cNvSpPr>
          <p:nvPr>
            <p:ph sz="quarter" idx="15" hasCustomPrompt="1"/>
          </p:nvPr>
        </p:nvSpPr>
        <p:spPr>
          <a:xfrm>
            <a:off x="2140393" y="5612784"/>
            <a:ext cx="2095500" cy="604142"/>
          </a:xfrm>
          <a:noFill/>
          <a:ln>
            <a:noFill/>
          </a:ln>
        </p:spPr>
        <p:txBody>
          <a:bodyPr anchor="ctr" anchorCtr="0">
            <a:noAutofit/>
          </a:bodyPr>
          <a:lstStyle>
            <a:lvl1pPr marL="0" indent="0" algn="ctr">
              <a:buNone/>
              <a:defRPr sz="1467">
                <a:solidFill>
                  <a:schemeClr val="bg1"/>
                </a:solidFill>
                <a:latin typeface="Arial" charset="0"/>
                <a:ea typeface="Arial" charset="0"/>
                <a:cs typeface="Arial" charset="0"/>
              </a:defRPr>
            </a:lvl1pPr>
            <a:lvl2pPr marL="609589" indent="0">
              <a:buNone/>
              <a:defRPr sz="1067"/>
            </a:lvl2pPr>
            <a:lvl3pPr marL="1219178" indent="0">
              <a:buNone/>
              <a:defRPr sz="1067"/>
            </a:lvl3pPr>
            <a:lvl4pPr marL="1828765" indent="0">
              <a:buNone/>
              <a:defRPr sz="1067"/>
            </a:lvl4pPr>
            <a:lvl5pPr marL="2438356" indent="0">
              <a:buNone/>
              <a:defRPr sz="1067"/>
            </a:lvl5pPr>
          </a:lstStyle>
          <a:p>
            <a:pPr lvl="0"/>
            <a:r>
              <a:rPr lang="en-US"/>
              <a:t>Optional partner logo</a:t>
            </a:r>
          </a:p>
        </p:txBody>
      </p:sp>
      <p:sp>
        <p:nvSpPr>
          <p:cNvPr id="11" name="Text Placeholder 2"/>
          <p:cNvSpPr>
            <a:spLocks noGrp="1"/>
          </p:cNvSpPr>
          <p:nvPr>
            <p:ph type="body" sz="quarter" idx="12" hasCustomPrompt="1"/>
          </p:nvPr>
        </p:nvSpPr>
        <p:spPr>
          <a:xfrm>
            <a:off x="304801" y="2129512"/>
            <a:ext cx="11582400" cy="1705301"/>
          </a:xfrm>
        </p:spPr>
        <p:txBody>
          <a:bodyPr>
            <a:normAutofit/>
          </a:bodyPr>
          <a:lstStyle>
            <a:lvl1pPr marL="0" indent="0">
              <a:spcBef>
                <a:spcPts val="0"/>
              </a:spcBef>
              <a:buNone/>
              <a:defRPr sz="5867" baseline="0">
                <a:solidFill>
                  <a:schemeClr val="bg1"/>
                </a:solidFill>
                <a:latin typeface="Georgia" charset="0"/>
                <a:ea typeface="Georgia" charset="0"/>
                <a:cs typeface="Georgia" charset="0"/>
              </a:defRPr>
            </a:lvl1pPr>
            <a:lvl2pPr marL="609589" indent="0">
              <a:buNone/>
              <a:defRPr sz="5867">
                <a:solidFill>
                  <a:schemeClr val="bg1"/>
                </a:solidFill>
                <a:latin typeface="Georgia" charset="0"/>
                <a:ea typeface="Georgia" charset="0"/>
                <a:cs typeface="Georgia" charset="0"/>
              </a:defRPr>
            </a:lvl2pPr>
            <a:lvl3pPr marL="1219178" indent="0">
              <a:buNone/>
              <a:defRPr sz="5867">
                <a:solidFill>
                  <a:schemeClr val="bg1"/>
                </a:solidFill>
                <a:latin typeface="Georgia" charset="0"/>
                <a:ea typeface="Georgia" charset="0"/>
                <a:cs typeface="Georgia" charset="0"/>
              </a:defRPr>
            </a:lvl3pPr>
            <a:lvl4pPr marL="1828765" indent="0">
              <a:buNone/>
              <a:defRPr sz="5867">
                <a:solidFill>
                  <a:schemeClr val="bg1"/>
                </a:solidFill>
                <a:latin typeface="Georgia" charset="0"/>
                <a:ea typeface="Georgia" charset="0"/>
                <a:cs typeface="Georgia" charset="0"/>
              </a:defRPr>
            </a:lvl4pPr>
            <a:lvl5pPr marL="2438356" indent="0">
              <a:buNone/>
              <a:defRPr sz="5867">
                <a:solidFill>
                  <a:schemeClr val="bg1"/>
                </a:solidFill>
                <a:latin typeface="Georgia" charset="0"/>
                <a:ea typeface="Georgia" charset="0"/>
                <a:cs typeface="Georgia" charset="0"/>
              </a:defRPr>
            </a:lvl5pPr>
          </a:lstStyle>
          <a:p>
            <a:pPr lvl="0"/>
            <a:r>
              <a:rPr lang="en-US"/>
              <a:t>Click to Edit Title</a:t>
            </a:r>
          </a:p>
        </p:txBody>
      </p:sp>
    </p:spTree>
    <p:extLst>
      <p:ext uri="{BB962C8B-B14F-4D97-AF65-F5344CB8AC3E}">
        <p14:creationId xmlns:p14="http://schemas.microsoft.com/office/powerpoint/2010/main" val="44966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E112F9-46F0-A740-9EF6-3023B65D2BF9}"/>
              </a:ext>
            </a:extLst>
          </p:cNvPr>
          <p:cNvSpPr/>
          <p:nvPr userDrawn="1"/>
        </p:nvSpPr>
        <p:spPr>
          <a:xfrm>
            <a:off x="4" y="3"/>
            <a:ext cx="12191999" cy="6858000"/>
          </a:xfrm>
          <a:prstGeom prst="rect">
            <a:avLst/>
          </a:prstGeom>
          <a:gradFill flip="none" rotWithShape="1">
            <a:gsLst>
              <a:gs pos="1000">
                <a:srgbClr val="EA6900"/>
              </a:gs>
              <a:gs pos="58000">
                <a:srgbClr val="EB8000"/>
              </a:gs>
              <a:gs pos="29000">
                <a:srgbClr val="EA7600"/>
              </a:gs>
              <a:gs pos="99000">
                <a:srgbClr val="ED8B00"/>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7" name="Graphic 6">
            <a:extLst>
              <a:ext uri="{FF2B5EF4-FFF2-40B4-BE49-F238E27FC236}">
                <a16:creationId xmlns:a16="http://schemas.microsoft.com/office/drawing/2014/main" id="{56F77018-BD09-40DC-96D2-955A93BCCF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91651" y="5360810"/>
            <a:ext cx="1533525" cy="1533525"/>
          </a:xfrm>
          <a:prstGeom prst="rect">
            <a:avLst/>
          </a:prstGeom>
        </p:spPr>
      </p:pic>
      <p:sp>
        <p:nvSpPr>
          <p:cNvPr id="8" name="Graphic 13">
            <a:extLst>
              <a:ext uri="{FF2B5EF4-FFF2-40B4-BE49-F238E27FC236}">
                <a16:creationId xmlns:a16="http://schemas.microsoft.com/office/drawing/2014/main" id="{860D7CCC-E910-46D5-B63F-34E710FE9DF1}"/>
              </a:ext>
            </a:extLst>
          </p:cNvPr>
          <p:cNvSpPr/>
          <p:nvPr userDrawn="1"/>
        </p:nvSpPr>
        <p:spPr>
          <a:xfrm>
            <a:off x="2985472" y="5616387"/>
            <a:ext cx="866166" cy="866166"/>
          </a:xfrm>
          <a:custGeom>
            <a:avLst/>
            <a:gdLst>
              <a:gd name="connsiteX0" fmla="*/ 866166 w 866166"/>
              <a:gd name="connsiteY0" fmla="*/ 433083 h 866166"/>
              <a:gd name="connsiteX1" fmla="*/ 433083 w 866166"/>
              <a:gd name="connsiteY1" fmla="*/ 866166 h 866166"/>
              <a:gd name="connsiteX2" fmla="*/ 0 w 866166"/>
              <a:gd name="connsiteY2" fmla="*/ 433083 h 866166"/>
              <a:gd name="connsiteX3" fmla="*/ 433083 w 866166"/>
              <a:gd name="connsiteY3" fmla="*/ 0 h 866166"/>
              <a:gd name="connsiteX4" fmla="*/ 866166 w 866166"/>
              <a:gd name="connsiteY4" fmla="*/ 433083 h 86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166" h="866166">
                <a:moveTo>
                  <a:pt x="866166" y="433083"/>
                </a:moveTo>
                <a:cubicBezTo>
                  <a:pt x="866166" y="672268"/>
                  <a:pt x="672268" y="866166"/>
                  <a:pt x="433083" y="866166"/>
                </a:cubicBezTo>
                <a:cubicBezTo>
                  <a:pt x="193898" y="866166"/>
                  <a:pt x="0" y="672268"/>
                  <a:pt x="0" y="433083"/>
                </a:cubicBezTo>
                <a:cubicBezTo>
                  <a:pt x="0" y="193898"/>
                  <a:pt x="193898" y="0"/>
                  <a:pt x="433083" y="0"/>
                </a:cubicBezTo>
                <a:cubicBezTo>
                  <a:pt x="672268" y="0"/>
                  <a:pt x="866166" y="193898"/>
                  <a:pt x="866166" y="433083"/>
                </a:cubicBezTo>
                <a:close/>
              </a:path>
            </a:pathLst>
          </a:custGeom>
          <a:noFill/>
          <a:ln w="191168" cap="flat">
            <a:solidFill>
              <a:srgbClr val="EA7600"/>
            </a:solidFill>
            <a:prstDash val="solid"/>
            <a:miter/>
          </a:ln>
        </p:spPr>
        <p:txBody>
          <a:bodyPr rtlCol="0" anchor="ctr"/>
          <a:lstStyle/>
          <a:p>
            <a:endParaRPr lang="en-US" dirty="0"/>
          </a:p>
        </p:txBody>
      </p:sp>
      <p:pic>
        <p:nvPicPr>
          <p:cNvPr id="9" name="Graphic 8">
            <a:extLst>
              <a:ext uri="{FF2B5EF4-FFF2-40B4-BE49-F238E27FC236}">
                <a16:creationId xmlns:a16="http://schemas.microsoft.com/office/drawing/2014/main" id="{B11892DB-49E1-4651-9238-5466F00269B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5549" t="26732" r="-35549" b="-26732"/>
          <a:stretch/>
        </p:blipFill>
        <p:spPr>
          <a:xfrm>
            <a:off x="0" y="0"/>
            <a:ext cx="1533525" cy="1533525"/>
          </a:xfrm>
          <a:prstGeom prst="rect">
            <a:avLst/>
          </a:prstGeom>
        </p:spPr>
      </p:pic>
      <p:pic>
        <p:nvPicPr>
          <p:cNvPr id="12" name="Graphic 11">
            <a:extLst>
              <a:ext uri="{FF2B5EF4-FFF2-40B4-BE49-F238E27FC236}">
                <a16:creationId xmlns:a16="http://schemas.microsoft.com/office/drawing/2014/main" id="{040882A3-57DD-485B-A5D7-B7E87F77CCE6}"/>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76" t="32246" r="1505" b="-5104"/>
          <a:stretch/>
        </p:blipFill>
        <p:spPr>
          <a:xfrm>
            <a:off x="5897880" y="0"/>
            <a:ext cx="2103120" cy="1554480"/>
          </a:xfrm>
          <a:prstGeom prst="rect">
            <a:avLst/>
          </a:prstGeom>
        </p:spPr>
      </p:pic>
      <p:pic>
        <p:nvPicPr>
          <p:cNvPr id="13" name="Graphic 12">
            <a:extLst>
              <a:ext uri="{FF2B5EF4-FFF2-40B4-BE49-F238E27FC236}">
                <a16:creationId xmlns:a16="http://schemas.microsoft.com/office/drawing/2014/main" id="{FA5573EA-ADB8-439B-9355-E65A9E3AFDCD}"/>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t="8130" r="25357" b="-8130"/>
          <a:stretch/>
        </p:blipFill>
        <p:spPr>
          <a:xfrm>
            <a:off x="9914981" y="0"/>
            <a:ext cx="2286000" cy="3062618"/>
          </a:xfrm>
          <a:prstGeom prst="rect">
            <a:avLst/>
          </a:prstGeom>
        </p:spPr>
      </p:pic>
      <p:pic>
        <p:nvPicPr>
          <p:cNvPr id="14" name="Graphic 13">
            <a:extLst>
              <a:ext uri="{FF2B5EF4-FFF2-40B4-BE49-F238E27FC236}">
                <a16:creationId xmlns:a16="http://schemas.microsoft.com/office/drawing/2014/main" id="{4584030A-ABA8-4246-9F4D-0A9E67081EC4}"/>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l="-2003" r="38003"/>
          <a:stretch/>
        </p:blipFill>
        <p:spPr>
          <a:xfrm>
            <a:off x="10732770" y="3852793"/>
            <a:ext cx="1463040" cy="2286000"/>
          </a:xfrm>
          <a:prstGeom prst="rect">
            <a:avLst/>
          </a:prstGeom>
        </p:spPr>
      </p:pic>
      <p:pic>
        <p:nvPicPr>
          <p:cNvPr id="15" name="Graphic 14">
            <a:extLst>
              <a:ext uri="{FF2B5EF4-FFF2-40B4-BE49-F238E27FC236}">
                <a16:creationId xmlns:a16="http://schemas.microsoft.com/office/drawing/2014/main" id="{3176E2C5-EDCF-4C9B-A6E0-2EEB6E6E290B}"/>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37320" t="-3876" r="-3003" b="-6593"/>
          <a:stretch/>
        </p:blipFill>
        <p:spPr>
          <a:xfrm>
            <a:off x="0" y="1554480"/>
            <a:ext cx="2011680" cy="3383280"/>
          </a:xfrm>
          <a:prstGeom prst="rect">
            <a:avLst/>
          </a:prstGeom>
        </p:spPr>
      </p:pic>
      <p:pic>
        <p:nvPicPr>
          <p:cNvPr id="10" name="Picture 9"/>
          <p:cNvPicPr>
            <a:picLocks noChangeAspect="1"/>
          </p:cNvPicPr>
          <p:nvPr/>
        </p:nvPicPr>
        <p:blipFill>
          <a:blip r:embed="rId12"/>
          <a:stretch>
            <a:fillRect/>
          </a:stretch>
        </p:blipFill>
        <p:spPr>
          <a:xfrm>
            <a:off x="384855" y="3412431"/>
            <a:ext cx="1984221" cy="399379"/>
          </a:xfrm>
          <a:prstGeom prst="rect">
            <a:avLst/>
          </a:prstGeom>
        </p:spPr>
      </p:pic>
      <p:sp>
        <p:nvSpPr>
          <p:cNvPr id="11" name="Title 3"/>
          <p:cNvSpPr txBox="1">
            <a:spLocks/>
          </p:cNvSpPr>
          <p:nvPr/>
        </p:nvSpPr>
        <p:spPr>
          <a:xfrm>
            <a:off x="260567" y="4204777"/>
            <a:ext cx="3407029" cy="1046260"/>
          </a:xfrm>
          <a:prstGeom prst="rect">
            <a:avLst/>
          </a:prstGeom>
        </p:spPr>
        <p:txBody>
          <a:bodyPr vert="horz" lIns="121912" tIns="60957" rIns="121912" bIns="60957"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467"/>
              </a:lnSpc>
            </a:pPr>
            <a:r>
              <a:rPr lang="en-US" sz="1067" kern="600" spc="0" dirty="0">
                <a:solidFill>
                  <a:schemeClr val="bg1"/>
                </a:solidFill>
                <a:latin typeface="Arial" charset="0"/>
                <a:ea typeface="Arial" charset="0"/>
                <a:cs typeface="Arial" charset="0"/>
              </a:rPr>
              <a:t>Corporate Headquarters</a:t>
            </a:r>
          </a:p>
          <a:p>
            <a:pPr algn="l">
              <a:lnSpc>
                <a:spcPts val="1467"/>
              </a:lnSpc>
            </a:pPr>
            <a:r>
              <a:rPr lang="en-US" sz="1067" kern="600" spc="0" dirty="0">
                <a:solidFill>
                  <a:schemeClr val="bg1"/>
                </a:solidFill>
                <a:latin typeface="Arial" charset="0"/>
                <a:ea typeface="Arial" charset="0"/>
                <a:cs typeface="Arial" charset="0"/>
              </a:rPr>
              <a:t>1245 Q</a:t>
            </a:r>
            <a:r>
              <a:rPr lang="en-US" sz="1067" kern="600" spc="0" baseline="0" dirty="0">
                <a:solidFill>
                  <a:schemeClr val="bg1"/>
                </a:solidFill>
                <a:latin typeface="Arial" charset="0"/>
                <a:ea typeface="Arial" charset="0"/>
                <a:cs typeface="Arial" charset="0"/>
              </a:rPr>
              <a:t> St. Lincoln, NE 68508</a:t>
            </a:r>
          </a:p>
          <a:p>
            <a:pPr algn="l">
              <a:lnSpc>
                <a:spcPts val="1467"/>
              </a:lnSpc>
            </a:pPr>
            <a:r>
              <a:rPr lang="en-US" sz="1067" kern="600" spc="0" baseline="0" dirty="0">
                <a:solidFill>
                  <a:schemeClr val="bg1"/>
                </a:solidFill>
                <a:latin typeface="Arial" charset="0"/>
                <a:ea typeface="Arial" charset="0"/>
                <a:cs typeface="Arial" charset="0"/>
              </a:rPr>
              <a:t>800.388.4264</a:t>
            </a:r>
          </a:p>
          <a:p>
            <a:pPr algn="l">
              <a:lnSpc>
                <a:spcPts val="1467"/>
              </a:lnSpc>
            </a:pPr>
            <a:r>
              <a:rPr lang="en-US" sz="1067" kern="600" spc="0" baseline="0" dirty="0">
                <a:solidFill>
                  <a:schemeClr val="bg1"/>
                </a:solidFill>
                <a:latin typeface="Arial" charset="0"/>
                <a:ea typeface="Arial" charset="0"/>
                <a:cs typeface="Arial" charset="0"/>
              </a:rPr>
              <a:t>Local: 402.475.2525</a:t>
            </a:r>
            <a:endParaRPr lang="en-US" sz="1067" kern="600" spc="0" dirty="0">
              <a:solidFill>
                <a:schemeClr val="bg1"/>
              </a:solidFill>
              <a:latin typeface="Arial" charset="0"/>
              <a:ea typeface="Arial" charset="0"/>
              <a:cs typeface="Arial" charset="0"/>
            </a:endParaRPr>
          </a:p>
        </p:txBody>
      </p:sp>
      <p:sp>
        <p:nvSpPr>
          <p:cNvPr id="5" name="Title 3">
            <a:extLst>
              <a:ext uri="{FF2B5EF4-FFF2-40B4-BE49-F238E27FC236}">
                <a16:creationId xmlns:a16="http://schemas.microsoft.com/office/drawing/2014/main" id="{D2C7D453-A464-E642-AE83-8FA7075B5C5B}"/>
              </a:ext>
            </a:extLst>
          </p:cNvPr>
          <p:cNvSpPr txBox="1">
            <a:spLocks/>
          </p:cNvSpPr>
          <p:nvPr userDrawn="1"/>
        </p:nvSpPr>
        <p:spPr>
          <a:xfrm>
            <a:off x="260567" y="6289351"/>
            <a:ext cx="3407029" cy="282892"/>
          </a:xfrm>
          <a:prstGeom prst="rect">
            <a:avLst/>
          </a:prstGeom>
        </p:spPr>
        <p:txBody>
          <a:bodyPr vert="horz" lIns="121912" tIns="60957" rIns="121912" bIns="60957" rtlCol="0" anchor="b">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467"/>
              </a:lnSpc>
            </a:pPr>
            <a:r>
              <a:rPr lang="en-US" sz="533" kern="600" spc="0" dirty="0">
                <a:solidFill>
                  <a:schemeClr val="bg1">
                    <a:alpha val="50000"/>
                  </a:schemeClr>
                </a:solidFill>
                <a:latin typeface="Arial" charset="0"/>
                <a:ea typeface="Arial" charset="0"/>
                <a:cs typeface="Arial" charset="0"/>
              </a:rPr>
              <a:t>19.0.1</a:t>
            </a:r>
          </a:p>
        </p:txBody>
      </p:sp>
    </p:spTree>
    <p:extLst>
      <p:ext uri="{BB962C8B-B14F-4D97-AF65-F5344CB8AC3E}">
        <p14:creationId xmlns:p14="http://schemas.microsoft.com/office/powerpoint/2010/main" val="52954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7C6339-51CD-F446-A389-643087E39CC6}"/>
              </a:ext>
            </a:extLst>
          </p:cNvPr>
          <p:cNvSpPr/>
          <p:nvPr userDrawn="1"/>
        </p:nvSpPr>
        <p:spPr>
          <a:xfrm>
            <a:off x="4" y="4"/>
            <a:ext cx="12191999" cy="3979681"/>
          </a:xfrm>
          <a:prstGeom prst="rect">
            <a:avLst/>
          </a:prstGeom>
          <a:gradFill flip="none" rotWithShape="1">
            <a:gsLst>
              <a:gs pos="0">
                <a:srgbClr val="EA6F00"/>
              </a:gs>
              <a:gs pos="48000">
                <a:srgbClr val="EB8000"/>
              </a:gs>
              <a:gs pos="22000">
                <a:srgbClr val="EA7600"/>
              </a:gs>
              <a:gs pos="99000">
                <a:srgbClr val="ED8B00"/>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50" name="Graphic 49">
            <a:extLst>
              <a:ext uri="{FF2B5EF4-FFF2-40B4-BE49-F238E27FC236}">
                <a16:creationId xmlns:a16="http://schemas.microsoft.com/office/drawing/2014/main" id="{1DDFE716-6141-4E26-87A0-1CA9F1740B0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549" t="26732" r="-35549" b="-26732"/>
          <a:stretch/>
        </p:blipFill>
        <p:spPr>
          <a:xfrm>
            <a:off x="0" y="0"/>
            <a:ext cx="1533525" cy="1533525"/>
          </a:xfrm>
          <a:prstGeom prst="rect">
            <a:avLst/>
          </a:prstGeom>
        </p:spPr>
      </p:pic>
      <p:pic>
        <p:nvPicPr>
          <p:cNvPr id="51" name="Graphic 50">
            <a:extLst>
              <a:ext uri="{FF2B5EF4-FFF2-40B4-BE49-F238E27FC236}">
                <a16:creationId xmlns:a16="http://schemas.microsoft.com/office/drawing/2014/main" id="{F4A510A5-B072-45DB-93E8-18023152EF3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76" t="32246" r="1505" b="-5104"/>
          <a:stretch/>
        </p:blipFill>
        <p:spPr>
          <a:xfrm>
            <a:off x="5897880" y="0"/>
            <a:ext cx="2103120" cy="1554480"/>
          </a:xfrm>
          <a:prstGeom prst="rect">
            <a:avLst/>
          </a:prstGeom>
        </p:spPr>
      </p:pic>
      <p:pic>
        <p:nvPicPr>
          <p:cNvPr id="52" name="Graphic 51">
            <a:extLst>
              <a:ext uri="{FF2B5EF4-FFF2-40B4-BE49-F238E27FC236}">
                <a16:creationId xmlns:a16="http://schemas.microsoft.com/office/drawing/2014/main" id="{0476ACCC-8600-4F5C-A44C-95A565911C19}"/>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8130" r="25357" b="-8130"/>
          <a:stretch/>
        </p:blipFill>
        <p:spPr>
          <a:xfrm>
            <a:off x="9914981" y="0"/>
            <a:ext cx="2286000" cy="3062618"/>
          </a:xfrm>
          <a:prstGeom prst="rect">
            <a:avLst/>
          </a:prstGeom>
        </p:spPr>
      </p:pic>
      <p:sp>
        <p:nvSpPr>
          <p:cNvPr id="7" name="Text Placeholder 2"/>
          <p:cNvSpPr>
            <a:spLocks noGrp="1"/>
          </p:cNvSpPr>
          <p:nvPr>
            <p:ph type="body" sz="quarter" idx="12" hasCustomPrompt="1"/>
          </p:nvPr>
        </p:nvSpPr>
        <p:spPr>
          <a:xfrm>
            <a:off x="304801" y="1712745"/>
            <a:ext cx="11582400" cy="1824096"/>
          </a:xfrm>
        </p:spPr>
        <p:txBody>
          <a:bodyPr anchor="b">
            <a:normAutofit/>
          </a:bodyPr>
          <a:lstStyle>
            <a:lvl1pPr marL="0" indent="0">
              <a:spcBef>
                <a:spcPts val="0"/>
              </a:spcBef>
              <a:buNone/>
              <a:defRPr sz="5867" baseline="0">
                <a:solidFill>
                  <a:schemeClr val="bg1"/>
                </a:solidFill>
                <a:latin typeface="Georgia" charset="0"/>
                <a:ea typeface="Georgia" charset="0"/>
                <a:cs typeface="Georgia" charset="0"/>
              </a:defRPr>
            </a:lvl1pPr>
            <a:lvl2pPr marL="609589" indent="0">
              <a:buNone/>
              <a:defRPr sz="5867">
                <a:solidFill>
                  <a:schemeClr val="bg1"/>
                </a:solidFill>
                <a:latin typeface="Georgia" charset="0"/>
                <a:ea typeface="Georgia" charset="0"/>
                <a:cs typeface="Georgia" charset="0"/>
              </a:defRPr>
            </a:lvl2pPr>
            <a:lvl3pPr marL="1219178" indent="0">
              <a:buNone/>
              <a:defRPr sz="5867">
                <a:solidFill>
                  <a:schemeClr val="bg1"/>
                </a:solidFill>
                <a:latin typeface="Georgia" charset="0"/>
                <a:ea typeface="Georgia" charset="0"/>
                <a:cs typeface="Georgia" charset="0"/>
              </a:defRPr>
            </a:lvl3pPr>
            <a:lvl4pPr marL="1828765" indent="0">
              <a:buNone/>
              <a:defRPr sz="5867">
                <a:solidFill>
                  <a:schemeClr val="bg1"/>
                </a:solidFill>
                <a:latin typeface="Georgia" charset="0"/>
                <a:ea typeface="Georgia" charset="0"/>
                <a:cs typeface="Georgia" charset="0"/>
              </a:defRPr>
            </a:lvl4pPr>
            <a:lvl5pPr marL="2438356" indent="0">
              <a:buNone/>
              <a:defRPr sz="5867">
                <a:solidFill>
                  <a:schemeClr val="bg1"/>
                </a:solidFill>
                <a:latin typeface="Georgia" charset="0"/>
                <a:ea typeface="Georgia" charset="0"/>
                <a:cs typeface="Georgia" charset="0"/>
              </a:defRPr>
            </a:lvl5pPr>
          </a:lstStyle>
          <a:p>
            <a:pPr lvl="0"/>
            <a:r>
              <a:rPr lang="en-US"/>
              <a:t>Click to Edit Title</a:t>
            </a:r>
          </a:p>
        </p:txBody>
      </p:sp>
    </p:spTree>
    <p:extLst>
      <p:ext uri="{BB962C8B-B14F-4D97-AF65-F5344CB8AC3E}">
        <p14:creationId xmlns:p14="http://schemas.microsoft.com/office/powerpoint/2010/main" val="2702019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9" name="Text Placeholder 2"/>
          <p:cNvSpPr>
            <a:spLocks noGrp="1"/>
          </p:cNvSpPr>
          <p:nvPr>
            <p:ph type="body" sz="quarter" idx="12" hasCustomPrompt="1"/>
          </p:nvPr>
        </p:nvSpPr>
        <p:spPr>
          <a:xfrm>
            <a:off x="304801" y="384877"/>
            <a:ext cx="11582400" cy="5481324"/>
          </a:xfrm>
        </p:spPr>
        <p:txBody>
          <a:bodyPr tIns="182880" bIns="274320">
            <a:normAutofit/>
          </a:bodyPr>
          <a:lstStyle>
            <a:lvl1pPr marL="0" indent="0">
              <a:spcBef>
                <a:spcPts val="0"/>
              </a:spcBef>
              <a:buNone/>
              <a:defRPr sz="5867" baseline="0">
                <a:solidFill>
                  <a:schemeClr val="accent1"/>
                </a:solidFill>
                <a:latin typeface="Georgia" charset="0"/>
                <a:ea typeface="Georgia" charset="0"/>
                <a:cs typeface="Georgia" charset="0"/>
              </a:defRPr>
            </a:lvl1pPr>
            <a:lvl2pPr marL="609589" indent="0">
              <a:buNone/>
              <a:defRPr sz="5867">
                <a:solidFill>
                  <a:schemeClr val="bg1"/>
                </a:solidFill>
                <a:latin typeface="Georgia" charset="0"/>
                <a:ea typeface="Georgia" charset="0"/>
                <a:cs typeface="Georgia" charset="0"/>
              </a:defRPr>
            </a:lvl2pPr>
            <a:lvl3pPr marL="1219178" indent="0">
              <a:buNone/>
              <a:defRPr sz="5867">
                <a:solidFill>
                  <a:schemeClr val="bg1"/>
                </a:solidFill>
                <a:latin typeface="Georgia" charset="0"/>
                <a:ea typeface="Georgia" charset="0"/>
                <a:cs typeface="Georgia" charset="0"/>
              </a:defRPr>
            </a:lvl3pPr>
            <a:lvl4pPr marL="1828765" indent="0">
              <a:buNone/>
              <a:defRPr sz="5867">
                <a:solidFill>
                  <a:schemeClr val="bg1"/>
                </a:solidFill>
                <a:latin typeface="Georgia" charset="0"/>
                <a:ea typeface="Georgia" charset="0"/>
                <a:cs typeface="Georgia" charset="0"/>
              </a:defRPr>
            </a:lvl4pPr>
            <a:lvl5pPr marL="2438356" indent="0">
              <a:buNone/>
              <a:defRPr sz="5867">
                <a:solidFill>
                  <a:schemeClr val="bg1"/>
                </a:solidFill>
                <a:latin typeface="Georgia" charset="0"/>
                <a:ea typeface="Georgia" charset="0"/>
                <a:cs typeface="Georgia" charset="0"/>
              </a:defRPr>
            </a:lvl5pPr>
          </a:lstStyle>
          <a:p>
            <a:pPr lvl="0"/>
            <a:r>
              <a:rPr lang="en-US" dirty="0"/>
              <a:t>Click to Edit Text</a:t>
            </a:r>
          </a:p>
        </p:txBody>
      </p:sp>
      <p:sp>
        <p:nvSpPr>
          <p:cNvPr id="8" name="Rectangle 7">
            <a:extLst>
              <a:ext uri="{FF2B5EF4-FFF2-40B4-BE49-F238E27FC236}">
                <a16:creationId xmlns:a16="http://schemas.microsoft.com/office/drawing/2014/main" id="{C3184C70-7A8E-9647-814F-D747C762A485}"/>
              </a:ext>
            </a:extLst>
          </p:cNvPr>
          <p:cNvSpPr/>
          <p:nvPr userDrawn="1"/>
        </p:nvSpPr>
        <p:spPr>
          <a:xfrm>
            <a:off x="4" y="1"/>
            <a:ext cx="12191999" cy="233624"/>
          </a:xfrm>
          <a:prstGeom prst="rect">
            <a:avLst/>
          </a:prstGeom>
          <a:gradFill flip="none" rotWithShape="1">
            <a:gsLst>
              <a:gs pos="40000">
                <a:srgbClr val="EB7F00"/>
              </a:gs>
              <a:gs pos="1000">
                <a:srgbClr val="EA7600"/>
              </a:gs>
              <a:gs pos="99000">
                <a:schemeClr val="accent1"/>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78763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svg"/><Relationship Id="rId1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17" Type="http://schemas.openxmlformats.org/officeDocument/2006/relationships/image" Target="../media/image9.svg"/><Relationship Id="rId2" Type="http://schemas.openxmlformats.org/officeDocument/2006/relationships/slideLayout" Target="../slideLayouts/slideLayout2.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image" Target="../media/image7.svg"/><Relationship Id="rId10" Type="http://schemas.openxmlformats.org/officeDocument/2006/relationships/image" Target="../media/image2.png"/><Relationship Id="rId19" Type="http://schemas.openxmlformats.org/officeDocument/2006/relationships/image" Target="../media/image11.svg"/><Relationship Id="rId4" Type="http://schemas.openxmlformats.org/officeDocument/2006/relationships/slideLayout" Target="../slideLayouts/slideLayout4.xml"/><Relationship Id="rId9" Type="http://schemas.openxmlformats.org/officeDocument/2006/relationships/image" Target="../media/image1.emf"/><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338395-2FF8-5D4C-BC4A-1828371FA75D}"/>
              </a:ext>
            </a:extLst>
          </p:cNvPr>
          <p:cNvSpPr/>
          <p:nvPr userDrawn="1"/>
        </p:nvSpPr>
        <p:spPr>
          <a:xfrm>
            <a:off x="4" y="3"/>
            <a:ext cx="12191999" cy="6858000"/>
          </a:xfrm>
          <a:prstGeom prst="rect">
            <a:avLst/>
          </a:prstGeom>
          <a:gradFill flip="none" rotWithShape="1">
            <a:gsLst>
              <a:gs pos="1000">
                <a:srgbClr val="EA6900"/>
              </a:gs>
              <a:gs pos="58000">
                <a:srgbClr val="EB8000"/>
              </a:gs>
              <a:gs pos="29000">
                <a:srgbClr val="EA7600"/>
              </a:gs>
              <a:gs pos="99000">
                <a:srgbClr val="ED8B00"/>
              </a:gs>
            </a:gsLst>
            <a:lin ang="194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204DDF60-D846-0849-BE71-3C0D1A090119}"/>
              </a:ext>
            </a:extLst>
          </p:cNvPr>
          <p:cNvSpPr/>
          <p:nvPr userDrawn="1"/>
        </p:nvSpPr>
        <p:spPr>
          <a:xfrm flipV="1">
            <a:off x="4" y="6151952"/>
            <a:ext cx="12191999" cy="706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a:extLst>
              <a:ext uri="{FF2B5EF4-FFF2-40B4-BE49-F238E27FC236}">
                <a16:creationId xmlns:a16="http://schemas.microsoft.com/office/drawing/2014/main" id="{10CA9BA1-E18D-5443-B149-434C3C6D590C}"/>
              </a:ext>
            </a:extLst>
          </p:cNvPr>
          <p:cNvPicPr>
            <a:picLocks noChangeAspect="1"/>
          </p:cNvPicPr>
          <p:nvPr userDrawn="1"/>
        </p:nvPicPr>
        <p:blipFill>
          <a:blip r:embed="rId9"/>
          <a:stretch>
            <a:fillRect/>
          </a:stretch>
        </p:blipFill>
        <p:spPr>
          <a:xfrm>
            <a:off x="265375" y="6242046"/>
            <a:ext cx="853440" cy="543867"/>
          </a:xfrm>
          <a:prstGeom prst="rect">
            <a:avLst/>
          </a:prstGeom>
        </p:spPr>
      </p:pic>
      <p:sp>
        <p:nvSpPr>
          <p:cNvPr id="9" name="Slide Number Placeholder 3">
            <a:extLst>
              <a:ext uri="{FF2B5EF4-FFF2-40B4-BE49-F238E27FC236}">
                <a16:creationId xmlns:a16="http://schemas.microsoft.com/office/drawing/2014/main" id="{B8672C86-B6BA-BD46-9241-E9FC28C09B82}"/>
              </a:ext>
            </a:extLst>
          </p:cNvPr>
          <p:cNvSpPr txBox="1">
            <a:spLocks/>
          </p:cNvSpPr>
          <p:nvPr userDrawn="1"/>
        </p:nvSpPr>
        <p:spPr>
          <a:xfrm>
            <a:off x="3987802" y="6151956"/>
            <a:ext cx="7899398" cy="706046"/>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65760" rtl="0" eaLnBrk="1" fontAlgn="auto" latinLnBrk="0" hangingPunct="1">
              <a:lnSpc>
                <a:spcPct val="100000"/>
              </a:lnSpc>
              <a:spcBef>
                <a:spcPts val="0"/>
              </a:spcBef>
              <a:spcAft>
                <a:spcPts val="0"/>
              </a:spcAft>
              <a:buClrTx/>
              <a:buSzTx/>
              <a:buFontTx/>
              <a:buNone/>
              <a:tabLst/>
              <a:defRPr/>
            </a:pPr>
            <a:r>
              <a:rPr lang="en-US" sz="1000" kern="1000" spc="67" baseline="0" dirty="0">
                <a:solidFill>
                  <a:schemeClr val="tx1"/>
                </a:solidFill>
              </a:rPr>
              <a:t>NRC Health 2021 Pediatric Collaborative  </a:t>
            </a:r>
            <a:r>
              <a:rPr lang="en-US" sz="1000" b="1" kern="1000" spc="67" baseline="0" dirty="0">
                <a:solidFill>
                  <a:srgbClr val="FF9300"/>
                </a:solidFill>
              </a:rPr>
              <a:t>|</a:t>
            </a:r>
            <a:r>
              <a:rPr lang="en-US" sz="1000" kern="1000" spc="67" baseline="0" dirty="0">
                <a:solidFill>
                  <a:schemeClr val="tx1"/>
                </a:solidFill>
              </a:rPr>
              <a:t>  </a:t>
            </a:r>
            <a:r>
              <a:rPr lang="en-US" sz="1000" b="1" i="0" dirty="0">
                <a:effectLst/>
                <a:latin typeface="Arial" panose="020B0604020202020204" pitchFamily="34" charset="0"/>
              </a:rPr>
              <a:t>#NRCPeds21		</a:t>
            </a:r>
            <a:fld id="{F7EB4D4D-7A92-CD4A-AECB-9615CE6D0319}" type="slidenum">
              <a:rPr lang="en-US" sz="1000" b="0" kern="1000" spc="67" baseline="0" smtClean="0">
                <a:solidFill>
                  <a:schemeClr val="tx1"/>
                </a:solidFill>
              </a:rPr>
              <a:pPr marL="0" marR="0" lvl="0" indent="0" algn="r" defTabSz="365760" rtl="0" eaLnBrk="1" fontAlgn="auto" latinLnBrk="0" hangingPunct="1">
                <a:lnSpc>
                  <a:spcPct val="100000"/>
                </a:lnSpc>
                <a:spcBef>
                  <a:spcPts val="0"/>
                </a:spcBef>
                <a:spcAft>
                  <a:spcPts val="0"/>
                </a:spcAft>
                <a:buClrTx/>
                <a:buSzTx/>
                <a:buFontTx/>
                <a:buNone/>
                <a:tabLst/>
                <a:defRPr/>
              </a:pPr>
              <a:t>‹#›</a:t>
            </a:fld>
            <a:endParaRPr lang="en-US" sz="1000" b="0" kern="1000" spc="67" baseline="0" dirty="0">
              <a:solidFill>
                <a:schemeClr val="tx1"/>
              </a:solidFill>
            </a:endParaRPr>
          </a:p>
        </p:txBody>
      </p:sp>
      <p:pic>
        <p:nvPicPr>
          <p:cNvPr id="16" name="Graphic 15">
            <a:extLst>
              <a:ext uri="{FF2B5EF4-FFF2-40B4-BE49-F238E27FC236}">
                <a16:creationId xmlns:a16="http://schemas.microsoft.com/office/drawing/2014/main" id="{046234AD-46FB-407C-9BA2-46147F69267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228244" y="5532296"/>
            <a:ext cx="552450" cy="552450"/>
          </a:xfrm>
          <a:prstGeom prst="rect">
            <a:avLst/>
          </a:prstGeom>
        </p:spPr>
      </p:pic>
      <p:pic>
        <p:nvPicPr>
          <p:cNvPr id="18" name="Graphic 17">
            <a:extLst>
              <a:ext uri="{FF2B5EF4-FFF2-40B4-BE49-F238E27FC236}">
                <a16:creationId xmlns:a16="http://schemas.microsoft.com/office/drawing/2014/main" id="{61795605-E420-4C9F-8252-42DE29B3C8FA}"/>
              </a:ext>
            </a:extLst>
          </p:cNvPr>
          <p:cNvPicPr>
            <a:picLocks noChangeAspect="1"/>
          </p:cNvPicPr>
          <p:nvPr userDrawn="1"/>
        </p:nvPicPr>
        <p:blipFill rotWithShape="1">
          <a:blip r:embed="rId12">
            <a:extLst>
              <a:ext uri="{96DAC541-7B7A-43D3-8B79-37D633B846F1}">
                <asvg:svgBlip xmlns:asvg="http://schemas.microsoft.com/office/drawing/2016/SVG/main" r:embed="rId13"/>
              </a:ext>
            </a:extLst>
          </a:blip>
          <a:srcRect l="35549" t="26732" r="-35549" b="-26732"/>
          <a:stretch/>
        </p:blipFill>
        <p:spPr>
          <a:xfrm>
            <a:off x="0" y="0"/>
            <a:ext cx="1533525" cy="1533525"/>
          </a:xfrm>
          <a:prstGeom prst="rect">
            <a:avLst/>
          </a:prstGeom>
        </p:spPr>
      </p:pic>
      <p:pic>
        <p:nvPicPr>
          <p:cNvPr id="22" name="Graphic 21">
            <a:extLst>
              <a:ext uri="{FF2B5EF4-FFF2-40B4-BE49-F238E27FC236}">
                <a16:creationId xmlns:a16="http://schemas.microsoft.com/office/drawing/2014/main" id="{586848FA-3E0D-4DA4-A2A2-FEC05DE8E258}"/>
              </a:ext>
            </a:extLst>
          </p:cNvPr>
          <p:cNvPicPr>
            <a:picLocks noChangeAspect="1"/>
          </p:cNvPicPr>
          <p:nvPr userDrawn="1"/>
        </p:nvPicPr>
        <p:blipFill rotWithShape="1">
          <a:blip r:embed="rId14">
            <a:extLst>
              <a:ext uri="{96DAC541-7B7A-43D3-8B79-37D633B846F1}">
                <asvg:svgBlip xmlns:asvg="http://schemas.microsoft.com/office/drawing/2016/SVG/main" r:embed="rId15"/>
              </a:ext>
            </a:extLst>
          </a:blip>
          <a:srcRect l="3674" r="-2246"/>
          <a:stretch/>
        </p:blipFill>
        <p:spPr>
          <a:xfrm>
            <a:off x="0" y="2070283"/>
            <a:ext cx="2103120" cy="2133600"/>
          </a:xfrm>
          <a:prstGeom prst="rect">
            <a:avLst/>
          </a:prstGeom>
        </p:spPr>
      </p:pic>
      <p:sp>
        <p:nvSpPr>
          <p:cNvPr id="23" name="Graphic 13">
            <a:extLst>
              <a:ext uri="{FF2B5EF4-FFF2-40B4-BE49-F238E27FC236}">
                <a16:creationId xmlns:a16="http://schemas.microsoft.com/office/drawing/2014/main" id="{2E2C2D66-618B-45E0-B795-C0CCF4213B06}"/>
              </a:ext>
            </a:extLst>
          </p:cNvPr>
          <p:cNvSpPr/>
          <p:nvPr/>
        </p:nvSpPr>
        <p:spPr>
          <a:xfrm>
            <a:off x="1469188" y="5183304"/>
            <a:ext cx="866166" cy="866166"/>
          </a:xfrm>
          <a:custGeom>
            <a:avLst/>
            <a:gdLst>
              <a:gd name="connsiteX0" fmla="*/ 866166 w 866166"/>
              <a:gd name="connsiteY0" fmla="*/ 433083 h 866166"/>
              <a:gd name="connsiteX1" fmla="*/ 433083 w 866166"/>
              <a:gd name="connsiteY1" fmla="*/ 866166 h 866166"/>
              <a:gd name="connsiteX2" fmla="*/ 0 w 866166"/>
              <a:gd name="connsiteY2" fmla="*/ 433083 h 866166"/>
              <a:gd name="connsiteX3" fmla="*/ 433083 w 866166"/>
              <a:gd name="connsiteY3" fmla="*/ 0 h 866166"/>
              <a:gd name="connsiteX4" fmla="*/ 866166 w 866166"/>
              <a:gd name="connsiteY4" fmla="*/ 433083 h 866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166" h="866166">
                <a:moveTo>
                  <a:pt x="866166" y="433083"/>
                </a:moveTo>
                <a:cubicBezTo>
                  <a:pt x="866166" y="672268"/>
                  <a:pt x="672268" y="866166"/>
                  <a:pt x="433083" y="866166"/>
                </a:cubicBezTo>
                <a:cubicBezTo>
                  <a:pt x="193898" y="866166"/>
                  <a:pt x="0" y="672268"/>
                  <a:pt x="0" y="433083"/>
                </a:cubicBezTo>
                <a:cubicBezTo>
                  <a:pt x="0" y="193898"/>
                  <a:pt x="193898" y="0"/>
                  <a:pt x="433083" y="0"/>
                </a:cubicBezTo>
                <a:cubicBezTo>
                  <a:pt x="672268" y="0"/>
                  <a:pt x="866166" y="193898"/>
                  <a:pt x="866166" y="433083"/>
                </a:cubicBezTo>
                <a:close/>
              </a:path>
            </a:pathLst>
          </a:custGeom>
          <a:noFill/>
          <a:ln w="191168" cap="flat">
            <a:solidFill>
              <a:schemeClr val="accent1">
                <a:alpha val="61000"/>
              </a:schemeClr>
            </a:solidFill>
            <a:prstDash val="solid"/>
            <a:miter/>
          </a:ln>
        </p:spPr>
        <p:txBody>
          <a:bodyPr rtlCol="0" anchor="ctr"/>
          <a:lstStyle/>
          <a:p>
            <a:endParaRPr lang="en-US" dirty="0"/>
          </a:p>
        </p:txBody>
      </p:sp>
      <p:pic>
        <p:nvPicPr>
          <p:cNvPr id="5" name="Graphic 4">
            <a:extLst>
              <a:ext uri="{FF2B5EF4-FFF2-40B4-BE49-F238E27FC236}">
                <a16:creationId xmlns:a16="http://schemas.microsoft.com/office/drawing/2014/main" id="{B5F92722-D5FA-4A8B-AC34-08FAC760BB49}"/>
              </a:ext>
            </a:extLst>
          </p:cNvPr>
          <p:cNvPicPr>
            <a:picLocks noChangeAspect="1"/>
          </p:cNvPicPr>
          <p:nvPr userDrawn="1"/>
        </p:nvPicPr>
        <p:blipFill rotWithShape="1">
          <a:blip r:embed="rId16">
            <a:extLst>
              <a:ext uri="{96DAC541-7B7A-43D3-8B79-37D633B846F1}">
                <asvg:svgBlip xmlns:asvg="http://schemas.microsoft.com/office/drawing/2016/SVG/main" r:embed="rId17"/>
              </a:ext>
            </a:extLst>
          </a:blip>
          <a:srcRect t="8130" r="25357" b="-8130"/>
          <a:stretch/>
        </p:blipFill>
        <p:spPr>
          <a:xfrm>
            <a:off x="9914981" y="0"/>
            <a:ext cx="2286000" cy="3062618"/>
          </a:xfrm>
          <a:prstGeom prst="rect">
            <a:avLst/>
          </a:prstGeom>
        </p:spPr>
      </p:pic>
      <p:pic>
        <p:nvPicPr>
          <p:cNvPr id="7" name="Graphic 6">
            <a:extLst>
              <a:ext uri="{FF2B5EF4-FFF2-40B4-BE49-F238E27FC236}">
                <a16:creationId xmlns:a16="http://schemas.microsoft.com/office/drawing/2014/main" id="{44F6ECE2-9479-44EE-9F25-CEE1767B06AE}"/>
              </a:ext>
            </a:extLst>
          </p:cNvPr>
          <p:cNvPicPr>
            <a:picLocks noChangeAspect="1"/>
          </p:cNvPicPr>
          <p:nvPr userDrawn="1"/>
        </p:nvPicPr>
        <p:blipFill rotWithShape="1">
          <a:blip r:embed="rId18">
            <a:extLst>
              <a:ext uri="{96DAC541-7B7A-43D3-8B79-37D633B846F1}">
                <asvg:svgBlip xmlns:asvg="http://schemas.microsoft.com/office/drawing/2016/SVG/main" r:embed="rId19"/>
              </a:ext>
            </a:extLst>
          </a:blip>
          <a:srcRect l="-2003" r="38003"/>
          <a:stretch/>
        </p:blipFill>
        <p:spPr>
          <a:xfrm>
            <a:off x="10732770" y="3852793"/>
            <a:ext cx="1463040" cy="2286000"/>
          </a:xfrm>
          <a:prstGeom prst="rect">
            <a:avLst/>
          </a:prstGeom>
        </p:spPr>
      </p:pic>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4880678"/>
      </p:ext>
    </p:extLst>
  </p:cSld>
  <p:clrMap bg1="lt1" tx1="dk1" bg2="lt2" tx2="dk2" accent1="accent1" accent2="accent2" accent3="accent3" accent4="accent4" accent5="accent5" accent6="accent6" hlink="hlink" folHlink="folHlink"/>
  <p:sldLayoutIdLst>
    <p:sldLayoutId id="2147483687" r:id="rId1"/>
    <p:sldLayoutId id="2147483685" r:id="rId2"/>
    <p:sldLayoutId id="2147483707" r:id="rId3"/>
    <p:sldLayoutId id="2147483708" r:id="rId4"/>
    <p:sldLayoutId id="2147483689" r:id="rId5"/>
    <p:sldLayoutId id="2147483691" r:id="rId6"/>
    <p:sldLayoutId id="2147483690" r:id="rId7"/>
  </p:sldLayoutIdLst>
  <p:hf hdr="0" dt="0"/>
  <p:txStyles>
    <p:titleStyle>
      <a:lvl1pPr algn="ctr" defTabSz="609589" rtl="0" eaLnBrk="1" latinLnBrk="0" hangingPunct="1">
        <a:spcBef>
          <a:spcPct val="0"/>
        </a:spcBef>
        <a:buNone/>
        <a:defRPr sz="5867" kern="1200">
          <a:solidFill>
            <a:schemeClr val="bg1"/>
          </a:solidFill>
          <a:latin typeface="+mj-lt"/>
          <a:ea typeface="+mj-ea"/>
          <a:cs typeface="+mj-cs"/>
        </a:defRPr>
      </a:lvl1pPr>
    </p:titleStyle>
    <p:bodyStyle>
      <a:lvl1pPr marL="457193" indent="-457193" algn="l" defTabSz="609589" rtl="0" eaLnBrk="1" latinLnBrk="0" hangingPunct="1">
        <a:spcBef>
          <a:spcPct val="20000"/>
        </a:spcBef>
        <a:buFont typeface="Arial"/>
        <a:buChar char="•"/>
        <a:defRPr sz="4267" kern="1200">
          <a:solidFill>
            <a:schemeClr val="bg1"/>
          </a:solidFill>
          <a:latin typeface="+mn-lt"/>
          <a:ea typeface="+mn-ea"/>
          <a:cs typeface="+mn-cs"/>
        </a:defRPr>
      </a:lvl1pPr>
      <a:lvl2pPr marL="990583" indent="-380993" algn="l" defTabSz="609589" rtl="0" eaLnBrk="1" latinLnBrk="0" hangingPunct="1">
        <a:spcBef>
          <a:spcPct val="20000"/>
        </a:spcBef>
        <a:buFont typeface="Arial"/>
        <a:buChar char="–"/>
        <a:defRPr sz="3734" kern="1200">
          <a:solidFill>
            <a:schemeClr val="bg1"/>
          </a:solidFill>
          <a:latin typeface="+mn-lt"/>
          <a:ea typeface="+mn-ea"/>
          <a:cs typeface="+mn-cs"/>
        </a:defRPr>
      </a:lvl2pPr>
      <a:lvl3pPr marL="1523973" indent="-304794" algn="l" defTabSz="609589" rtl="0" eaLnBrk="1" latinLnBrk="0" hangingPunct="1">
        <a:spcBef>
          <a:spcPct val="20000"/>
        </a:spcBef>
        <a:buFont typeface="Arial"/>
        <a:buChar char="•"/>
        <a:defRPr sz="3200" kern="1200">
          <a:solidFill>
            <a:schemeClr val="bg1"/>
          </a:solidFill>
          <a:latin typeface="+mn-lt"/>
          <a:ea typeface="+mn-ea"/>
          <a:cs typeface="+mn-cs"/>
        </a:defRPr>
      </a:lvl3pPr>
      <a:lvl4pPr marL="2133561" indent="-304794" algn="l" defTabSz="609589" rtl="0" eaLnBrk="1" latinLnBrk="0" hangingPunct="1">
        <a:spcBef>
          <a:spcPct val="20000"/>
        </a:spcBef>
        <a:buFont typeface="Arial"/>
        <a:buChar char="–"/>
        <a:defRPr sz="2667" kern="1200">
          <a:solidFill>
            <a:schemeClr val="bg1"/>
          </a:solidFill>
          <a:latin typeface="+mn-lt"/>
          <a:ea typeface="+mn-ea"/>
          <a:cs typeface="+mn-cs"/>
        </a:defRPr>
      </a:lvl4pPr>
      <a:lvl5pPr marL="2743151" indent="-304794" algn="l" defTabSz="609589" rtl="0" eaLnBrk="1" latinLnBrk="0" hangingPunct="1">
        <a:spcBef>
          <a:spcPct val="20000"/>
        </a:spcBef>
        <a:buFont typeface="Arial"/>
        <a:buChar char="»"/>
        <a:defRPr sz="2667" kern="1200">
          <a:solidFill>
            <a:schemeClr val="bg1"/>
          </a:solidFill>
          <a:latin typeface="+mn-lt"/>
          <a:ea typeface="+mn-ea"/>
          <a:cs typeface="+mn-cs"/>
        </a:defRPr>
      </a:lvl5pPr>
      <a:lvl6pPr marL="3352739" indent="-304794" algn="l" defTabSz="609589" rtl="0" eaLnBrk="1" latinLnBrk="0" hangingPunct="1">
        <a:spcBef>
          <a:spcPct val="20000"/>
        </a:spcBef>
        <a:buFont typeface="Arial"/>
        <a:buChar char="•"/>
        <a:defRPr sz="2667" kern="1200">
          <a:solidFill>
            <a:schemeClr val="tx1"/>
          </a:solidFill>
          <a:latin typeface="+mn-lt"/>
          <a:ea typeface="+mn-ea"/>
          <a:cs typeface="+mn-cs"/>
        </a:defRPr>
      </a:lvl6pPr>
      <a:lvl7pPr marL="3962327" indent="-304794" algn="l" defTabSz="609589" rtl="0" eaLnBrk="1" latinLnBrk="0" hangingPunct="1">
        <a:spcBef>
          <a:spcPct val="20000"/>
        </a:spcBef>
        <a:buFont typeface="Arial"/>
        <a:buChar char="•"/>
        <a:defRPr sz="2667" kern="1200">
          <a:solidFill>
            <a:schemeClr val="tx1"/>
          </a:solidFill>
          <a:latin typeface="+mn-lt"/>
          <a:ea typeface="+mn-ea"/>
          <a:cs typeface="+mn-cs"/>
        </a:defRPr>
      </a:lvl7pPr>
      <a:lvl8pPr marL="4571916" indent="-304794" algn="l" defTabSz="609589" rtl="0" eaLnBrk="1" latinLnBrk="0" hangingPunct="1">
        <a:spcBef>
          <a:spcPct val="20000"/>
        </a:spcBef>
        <a:buFont typeface="Arial"/>
        <a:buChar char="•"/>
        <a:defRPr sz="2667" kern="1200">
          <a:solidFill>
            <a:schemeClr val="tx1"/>
          </a:solidFill>
          <a:latin typeface="+mn-lt"/>
          <a:ea typeface="+mn-ea"/>
          <a:cs typeface="+mn-cs"/>
        </a:defRPr>
      </a:lvl8pPr>
      <a:lvl9pPr marL="5181505" indent="-304794" algn="l" defTabSz="60958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9" rtl="0" eaLnBrk="1" latinLnBrk="0" hangingPunct="1">
        <a:defRPr sz="2400" kern="1200">
          <a:solidFill>
            <a:schemeClr val="tx1"/>
          </a:solidFill>
          <a:latin typeface="+mn-lt"/>
          <a:ea typeface="+mn-ea"/>
          <a:cs typeface="+mn-cs"/>
        </a:defRPr>
      </a:lvl1pPr>
      <a:lvl2pPr marL="609589" algn="l" defTabSz="609589" rtl="0" eaLnBrk="1" latinLnBrk="0" hangingPunct="1">
        <a:defRPr sz="2400" kern="1200">
          <a:solidFill>
            <a:schemeClr val="tx1"/>
          </a:solidFill>
          <a:latin typeface="+mn-lt"/>
          <a:ea typeface="+mn-ea"/>
          <a:cs typeface="+mn-cs"/>
        </a:defRPr>
      </a:lvl2pPr>
      <a:lvl3pPr marL="1219178" algn="l" defTabSz="609589" rtl="0" eaLnBrk="1" latinLnBrk="0" hangingPunct="1">
        <a:defRPr sz="2400" kern="1200">
          <a:solidFill>
            <a:schemeClr val="tx1"/>
          </a:solidFill>
          <a:latin typeface="+mn-lt"/>
          <a:ea typeface="+mn-ea"/>
          <a:cs typeface="+mn-cs"/>
        </a:defRPr>
      </a:lvl3pPr>
      <a:lvl4pPr marL="1828765" algn="l" defTabSz="609589" rtl="0" eaLnBrk="1" latinLnBrk="0" hangingPunct="1">
        <a:defRPr sz="2400" kern="1200">
          <a:solidFill>
            <a:schemeClr val="tx1"/>
          </a:solidFill>
          <a:latin typeface="+mn-lt"/>
          <a:ea typeface="+mn-ea"/>
          <a:cs typeface="+mn-cs"/>
        </a:defRPr>
      </a:lvl4pPr>
      <a:lvl5pPr marL="2438356" algn="l" defTabSz="609589" rtl="0" eaLnBrk="1" latinLnBrk="0" hangingPunct="1">
        <a:defRPr sz="2400" kern="1200">
          <a:solidFill>
            <a:schemeClr val="tx1"/>
          </a:solidFill>
          <a:latin typeface="+mn-lt"/>
          <a:ea typeface="+mn-ea"/>
          <a:cs typeface="+mn-cs"/>
        </a:defRPr>
      </a:lvl5pPr>
      <a:lvl6pPr marL="3047943" algn="l" defTabSz="609589" rtl="0" eaLnBrk="1" latinLnBrk="0" hangingPunct="1">
        <a:defRPr sz="2400" kern="1200">
          <a:solidFill>
            <a:schemeClr val="tx1"/>
          </a:solidFill>
          <a:latin typeface="+mn-lt"/>
          <a:ea typeface="+mn-ea"/>
          <a:cs typeface="+mn-cs"/>
        </a:defRPr>
      </a:lvl6pPr>
      <a:lvl7pPr marL="3657534" algn="l" defTabSz="609589" rtl="0" eaLnBrk="1" latinLnBrk="0" hangingPunct="1">
        <a:defRPr sz="2400" kern="1200">
          <a:solidFill>
            <a:schemeClr val="tx1"/>
          </a:solidFill>
          <a:latin typeface="+mn-lt"/>
          <a:ea typeface="+mn-ea"/>
          <a:cs typeface="+mn-cs"/>
        </a:defRPr>
      </a:lvl7pPr>
      <a:lvl8pPr marL="4267121" algn="l" defTabSz="609589" rtl="0" eaLnBrk="1" latinLnBrk="0" hangingPunct="1">
        <a:defRPr sz="2400" kern="1200">
          <a:solidFill>
            <a:schemeClr val="tx1"/>
          </a:solidFill>
          <a:latin typeface="+mn-lt"/>
          <a:ea typeface="+mn-ea"/>
          <a:cs typeface="+mn-cs"/>
        </a:defRPr>
      </a:lvl8pPr>
      <a:lvl9pPr marL="4876710" algn="l" defTabSz="60958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pos="3841" userDrawn="1">
          <p15:clr>
            <a:srgbClr val="F26B43"/>
          </p15:clr>
        </p15:guide>
        <p15:guide id="3" pos="192" userDrawn="1">
          <p15:clr>
            <a:srgbClr val="F26B43"/>
          </p15:clr>
        </p15:guide>
        <p15:guide id="4" pos="74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33625"/>
            <a:ext cx="11582400" cy="1184013"/>
          </a:xfrm>
          <a:prstGeom prst="rect">
            <a:avLst/>
          </a:prstGeom>
        </p:spPr>
        <p:txBody>
          <a:bodyPr vert="horz" lIns="91440" tIns="91440" rIns="91440" bIns="91440" rtlCol="0" anchor="ctr">
            <a:normAutofit/>
          </a:bodyPr>
          <a:lstStyle/>
          <a:p>
            <a:r>
              <a:rPr lang="en-US" dirty="0"/>
              <a:t>Click to edit Master title style</a:t>
            </a:r>
          </a:p>
        </p:txBody>
      </p:sp>
      <p:sp>
        <p:nvSpPr>
          <p:cNvPr id="3" name="Text Placeholder 2"/>
          <p:cNvSpPr>
            <a:spLocks noGrp="1"/>
          </p:cNvSpPr>
          <p:nvPr>
            <p:ph type="body" idx="1"/>
          </p:nvPr>
        </p:nvSpPr>
        <p:spPr>
          <a:xfrm>
            <a:off x="609602" y="1602949"/>
            <a:ext cx="11277598" cy="4263252"/>
          </a:xfrm>
          <a:prstGeom prst="rect">
            <a:avLst/>
          </a:prstGeom>
        </p:spPr>
        <p:txBody>
          <a:bodyPr vert="horz" lIns="91440" tIns="45720" rIns="91440" bIns="45720" rtlCol="0" anchor="ctr">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flipH="1">
            <a:off x="0" y="6237994"/>
            <a:ext cx="12192000" cy="0"/>
          </a:xfrm>
          <a:prstGeom prst="line">
            <a:avLst/>
          </a:prstGeom>
          <a:ln w="9525" cmpd="sng">
            <a:solidFill>
              <a:srgbClr val="C7C1B9"/>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5D91EC6F-4AE2-1C40-909D-1016DBE1312A}"/>
              </a:ext>
            </a:extLst>
          </p:cNvPr>
          <p:cNvPicPr>
            <a:picLocks noChangeAspect="1"/>
          </p:cNvPicPr>
          <p:nvPr userDrawn="1"/>
        </p:nvPicPr>
        <p:blipFill>
          <a:blip r:embed="rId12"/>
          <a:stretch>
            <a:fillRect/>
          </a:stretch>
        </p:blipFill>
        <p:spPr>
          <a:xfrm>
            <a:off x="295143" y="6336306"/>
            <a:ext cx="621792" cy="396246"/>
          </a:xfrm>
          <a:prstGeom prst="rect">
            <a:avLst/>
          </a:prstGeom>
        </p:spPr>
      </p:pic>
      <p:sp>
        <p:nvSpPr>
          <p:cNvPr id="10" name="Slide Number Placeholder 3">
            <a:extLst>
              <a:ext uri="{FF2B5EF4-FFF2-40B4-BE49-F238E27FC236}">
                <a16:creationId xmlns:a16="http://schemas.microsoft.com/office/drawing/2014/main" id="{17ED7B29-4946-D646-A2D3-69951337F812}"/>
              </a:ext>
            </a:extLst>
          </p:cNvPr>
          <p:cNvSpPr txBox="1">
            <a:spLocks/>
          </p:cNvSpPr>
          <p:nvPr userDrawn="1"/>
        </p:nvSpPr>
        <p:spPr>
          <a:xfrm>
            <a:off x="3987802" y="6229934"/>
            <a:ext cx="7899398" cy="628068"/>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65760" rtl="0" eaLnBrk="1" fontAlgn="auto" latinLnBrk="0" hangingPunct="1">
              <a:lnSpc>
                <a:spcPct val="100000"/>
              </a:lnSpc>
              <a:spcBef>
                <a:spcPts val="0"/>
              </a:spcBef>
              <a:spcAft>
                <a:spcPts val="0"/>
              </a:spcAft>
              <a:buClrTx/>
              <a:buSzTx/>
              <a:buFontTx/>
              <a:buNone/>
              <a:tabLst/>
              <a:defRPr/>
            </a:pPr>
            <a:r>
              <a:rPr lang="en-US" sz="1000" kern="1000" spc="67" baseline="0" dirty="0">
                <a:solidFill>
                  <a:schemeClr val="tx1"/>
                </a:solidFill>
              </a:rPr>
              <a:t>NRC Health 2021 Pediatric Collaborative  </a:t>
            </a:r>
            <a:r>
              <a:rPr lang="en-US" sz="1000" b="1" kern="1000" spc="67" baseline="0" dirty="0">
                <a:solidFill>
                  <a:srgbClr val="FF9300"/>
                </a:solidFill>
              </a:rPr>
              <a:t>|</a:t>
            </a:r>
            <a:r>
              <a:rPr lang="en-US" sz="1000" kern="1000" spc="67" baseline="0" dirty="0">
                <a:solidFill>
                  <a:schemeClr val="tx1"/>
                </a:solidFill>
              </a:rPr>
              <a:t>  </a:t>
            </a:r>
            <a:r>
              <a:rPr lang="en-US" sz="1000" b="1" i="0" dirty="0">
                <a:effectLst/>
                <a:latin typeface="Arial" panose="020B0604020202020204" pitchFamily="34" charset="0"/>
              </a:rPr>
              <a:t>#NRCPeds21		</a:t>
            </a:r>
            <a:fld id="{F7EB4D4D-7A92-CD4A-AECB-9615CE6D0319}" type="slidenum">
              <a:rPr lang="en-US" sz="1000" b="0" kern="1000" spc="67" baseline="0" smtClean="0">
                <a:solidFill>
                  <a:schemeClr val="tx1"/>
                </a:solidFill>
              </a:rPr>
              <a:pPr marL="0" marR="0" lvl="0" indent="0" algn="r" defTabSz="365760" rtl="0" eaLnBrk="1" fontAlgn="auto" latinLnBrk="0" hangingPunct="1">
                <a:lnSpc>
                  <a:spcPct val="100000"/>
                </a:lnSpc>
                <a:spcBef>
                  <a:spcPts val="0"/>
                </a:spcBef>
                <a:spcAft>
                  <a:spcPts val="0"/>
                </a:spcAft>
                <a:buClrTx/>
                <a:buSzTx/>
                <a:buFontTx/>
                <a:buNone/>
                <a:tabLst/>
                <a:defRPr/>
              </a:pPr>
              <a:t>‹#›</a:t>
            </a:fld>
            <a:endParaRPr lang="en-US" sz="1000" b="0" kern="1000" spc="67" baseline="0" dirty="0">
              <a:solidFill>
                <a:schemeClr val="tx1"/>
              </a:solidFill>
            </a:endParaRPr>
          </a:p>
        </p:txBody>
      </p:sp>
      <p:cxnSp>
        <p:nvCxnSpPr>
          <p:cNvPr id="7" name="Straight Connector 6">
            <a:extLst>
              <a:ext uri="{FF2B5EF4-FFF2-40B4-BE49-F238E27FC236}">
                <a16:creationId xmlns:a16="http://schemas.microsoft.com/office/drawing/2014/main" id="{2E25A529-0F84-4D26-84D9-9C0BC713F295}"/>
              </a:ext>
            </a:extLst>
          </p:cNvPr>
          <p:cNvCxnSpPr>
            <a:cxnSpLocks/>
          </p:cNvCxnSpPr>
          <p:nvPr userDrawn="1"/>
        </p:nvCxnSpPr>
        <p:spPr>
          <a:xfrm>
            <a:off x="1079789" y="6400034"/>
            <a:ext cx="0" cy="268789"/>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22615D83-3A65-4131-89C0-55CA781CB21E}"/>
              </a:ext>
            </a:extLst>
          </p:cNvPr>
          <p:cNvPicPr>
            <a:picLocks noChangeAspect="1"/>
          </p:cNvPicPr>
          <p:nvPr userDrawn="1"/>
        </p:nvPicPr>
        <p:blipFill>
          <a:blip r:embed="rId13"/>
          <a:stretch>
            <a:fillRect/>
          </a:stretch>
        </p:blipFill>
        <p:spPr>
          <a:xfrm>
            <a:off x="1292739" y="6352904"/>
            <a:ext cx="621793" cy="315919"/>
          </a:xfrm>
          <a:prstGeom prst="rect">
            <a:avLst/>
          </a:prstGeom>
        </p:spPr>
      </p:pic>
    </p:spTree>
    <p:extLst>
      <p:ext uri="{BB962C8B-B14F-4D97-AF65-F5344CB8AC3E}">
        <p14:creationId xmlns:p14="http://schemas.microsoft.com/office/powerpoint/2010/main" val="2557711237"/>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98" r:id="rId4"/>
    <p:sldLayoutId id="2147483692" r:id="rId5"/>
    <p:sldLayoutId id="2147483681" r:id="rId6"/>
    <p:sldLayoutId id="2147483693" r:id="rId7"/>
    <p:sldLayoutId id="2147483682" r:id="rId8"/>
    <p:sldLayoutId id="2147483703" r:id="rId9"/>
    <p:sldLayoutId id="2147483683" r:id="rId10"/>
  </p:sldLayoutIdLst>
  <p:hf hdr="0" dt="0"/>
  <p:txStyles>
    <p:titleStyle>
      <a:lvl1pPr algn="l" defTabSz="1219178" rtl="0" eaLnBrk="1" latinLnBrk="0" hangingPunct="1">
        <a:spcBef>
          <a:spcPct val="0"/>
        </a:spcBef>
        <a:buNone/>
        <a:defRPr sz="3734" kern="1200">
          <a:solidFill>
            <a:srgbClr val="ED8B00"/>
          </a:solidFill>
          <a:latin typeface="Georgia" charset="0"/>
          <a:ea typeface="Georgia" charset="0"/>
          <a:cs typeface="Georgia" charset="0"/>
        </a:defRPr>
      </a:lvl1pPr>
    </p:titleStyle>
    <p:bodyStyle>
      <a:lvl1pPr marL="457193" indent="-457193" algn="l" defTabSz="1219178" rtl="0" eaLnBrk="1" latinLnBrk="0" hangingPunct="1">
        <a:spcBef>
          <a:spcPct val="20000"/>
        </a:spcBef>
        <a:buSzPct val="100000"/>
        <a:buFontTx/>
        <a:buBlip>
          <a:blip r:embed="rId14"/>
        </a:buBlip>
        <a:defRPr sz="4000" kern="1200">
          <a:solidFill>
            <a:schemeClr val="tx1">
              <a:lumMod val="75000"/>
            </a:schemeClr>
          </a:solidFill>
          <a:latin typeface="Arial" charset="0"/>
          <a:ea typeface="Arial" charset="0"/>
          <a:cs typeface="Arial" charset="0"/>
        </a:defRPr>
      </a:lvl1pPr>
      <a:lvl2pPr marL="990583" indent="-380993" algn="l" defTabSz="1219178" rtl="0" eaLnBrk="1" latinLnBrk="0" hangingPunct="1">
        <a:spcBef>
          <a:spcPct val="20000"/>
        </a:spcBef>
        <a:buFont typeface="Arial" pitchFamily="34" charset="0"/>
        <a:buChar char="–"/>
        <a:defRPr sz="3466" kern="1200">
          <a:solidFill>
            <a:schemeClr val="tx1">
              <a:lumMod val="75000"/>
            </a:schemeClr>
          </a:solidFill>
          <a:latin typeface="Arial" charset="0"/>
          <a:ea typeface="Arial" charset="0"/>
          <a:cs typeface="Arial" charset="0"/>
        </a:defRPr>
      </a:lvl2pPr>
      <a:lvl3pPr marL="1523973" indent="-304794" algn="l" defTabSz="1219178" rtl="0" eaLnBrk="1" latinLnBrk="0" hangingPunct="1">
        <a:spcBef>
          <a:spcPct val="20000"/>
        </a:spcBef>
        <a:buFont typeface="Arial" pitchFamily="34" charset="0"/>
        <a:buChar char="•"/>
        <a:defRPr sz="2667" kern="1200">
          <a:solidFill>
            <a:schemeClr val="tx1">
              <a:lumMod val="75000"/>
            </a:schemeClr>
          </a:solidFill>
          <a:latin typeface="Arial" charset="0"/>
          <a:ea typeface="Arial" charset="0"/>
          <a:cs typeface="Arial" charset="0"/>
        </a:defRPr>
      </a:lvl3pPr>
      <a:lvl4pPr marL="2133561" indent="-304794" algn="l" defTabSz="1219178" rtl="0" eaLnBrk="1" latinLnBrk="0" hangingPunct="1">
        <a:spcBef>
          <a:spcPct val="20000"/>
        </a:spcBef>
        <a:buFont typeface="AppleSymbols" charset="0"/>
        <a:buChar char="⎼"/>
        <a:defRPr sz="2667" kern="1200">
          <a:solidFill>
            <a:schemeClr val="tx1">
              <a:lumMod val="75000"/>
            </a:schemeClr>
          </a:solidFill>
          <a:latin typeface="Arial" charset="0"/>
          <a:ea typeface="Arial" charset="0"/>
          <a:cs typeface="Arial" charset="0"/>
        </a:defRPr>
      </a:lvl4pPr>
      <a:lvl5pPr marL="2743151" indent="-304794" algn="l" defTabSz="1219178" rtl="0" eaLnBrk="1" latinLnBrk="0" hangingPunct="1">
        <a:spcBef>
          <a:spcPct val="20000"/>
        </a:spcBef>
        <a:buFont typeface="HiraMinProN-W3" charset="-128"/>
        <a:buChar char="・"/>
        <a:defRPr sz="2667" kern="1200">
          <a:solidFill>
            <a:schemeClr val="tx1">
              <a:lumMod val="75000"/>
            </a:schemeClr>
          </a:solidFill>
          <a:latin typeface="Arial" charset="0"/>
          <a:ea typeface="Arial" charset="0"/>
          <a:cs typeface="Arial" charset="0"/>
        </a:defRPr>
      </a:lvl5pPr>
      <a:lvl6pPr marL="3352739" indent="-304794" algn="l" defTabSz="121917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27" indent="-304794" algn="l" defTabSz="121917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916" indent="-304794" algn="l" defTabSz="121917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505" indent="-304794" algn="l" defTabSz="121917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8" rtl="0" eaLnBrk="1" latinLnBrk="0" hangingPunct="1">
        <a:defRPr sz="2400" kern="1200">
          <a:solidFill>
            <a:schemeClr val="tx1"/>
          </a:solidFill>
          <a:latin typeface="+mn-lt"/>
          <a:ea typeface="+mn-ea"/>
          <a:cs typeface="+mn-cs"/>
        </a:defRPr>
      </a:lvl1pPr>
      <a:lvl2pPr marL="609589" algn="l" defTabSz="1219178" rtl="0" eaLnBrk="1" latinLnBrk="0" hangingPunct="1">
        <a:defRPr sz="2400" kern="1200">
          <a:solidFill>
            <a:schemeClr val="tx1"/>
          </a:solidFill>
          <a:latin typeface="+mn-lt"/>
          <a:ea typeface="+mn-ea"/>
          <a:cs typeface="+mn-cs"/>
        </a:defRPr>
      </a:lvl2pPr>
      <a:lvl3pPr marL="1219178" algn="l" defTabSz="1219178" rtl="0" eaLnBrk="1" latinLnBrk="0" hangingPunct="1">
        <a:defRPr sz="2400" kern="1200">
          <a:solidFill>
            <a:schemeClr val="tx1"/>
          </a:solidFill>
          <a:latin typeface="+mn-lt"/>
          <a:ea typeface="+mn-ea"/>
          <a:cs typeface="+mn-cs"/>
        </a:defRPr>
      </a:lvl3pPr>
      <a:lvl4pPr marL="1828765" algn="l" defTabSz="1219178" rtl="0" eaLnBrk="1" latinLnBrk="0" hangingPunct="1">
        <a:defRPr sz="2400" kern="1200">
          <a:solidFill>
            <a:schemeClr val="tx1"/>
          </a:solidFill>
          <a:latin typeface="+mn-lt"/>
          <a:ea typeface="+mn-ea"/>
          <a:cs typeface="+mn-cs"/>
        </a:defRPr>
      </a:lvl4pPr>
      <a:lvl5pPr marL="2438356" algn="l" defTabSz="1219178" rtl="0" eaLnBrk="1" latinLnBrk="0" hangingPunct="1">
        <a:defRPr sz="2400" kern="1200">
          <a:solidFill>
            <a:schemeClr val="tx1"/>
          </a:solidFill>
          <a:latin typeface="+mn-lt"/>
          <a:ea typeface="+mn-ea"/>
          <a:cs typeface="+mn-cs"/>
        </a:defRPr>
      </a:lvl5pPr>
      <a:lvl6pPr marL="3047943" algn="l" defTabSz="1219178" rtl="0" eaLnBrk="1" latinLnBrk="0" hangingPunct="1">
        <a:defRPr sz="2400" kern="1200">
          <a:solidFill>
            <a:schemeClr val="tx1"/>
          </a:solidFill>
          <a:latin typeface="+mn-lt"/>
          <a:ea typeface="+mn-ea"/>
          <a:cs typeface="+mn-cs"/>
        </a:defRPr>
      </a:lvl6pPr>
      <a:lvl7pPr marL="3657534" algn="l" defTabSz="1219178" rtl="0" eaLnBrk="1" latinLnBrk="0" hangingPunct="1">
        <a:defRPr sz="2400" kern="1200">
          <a:solidFill>
            <a:schemeClr val="tx1"/>
          </a:solidFill>
          <a:latin typeface="+mn-lt"/>
          <a:ea typeface="+mn-ea"/>
          <a:cs typeface="+mn-cs"/>
        </a:defRPr>
      </a:lvl7pPr>
      <a:lvl8pPr marL="4267121" algn="l" defTabSz="1219178" rtl="0" eaLnBrk="1" latinLnBrk="0" hangingPunct="1">
        <a:defRPr sz="2400" kern="1200">
          <a:solidFill>
            <a:schemeClr val="tx1"/>
          </a:solidFill>
          <a:latin typeface="+mn-lt"/>
          <a:ea typeface="+mn-ea"/>
          <a:cs typeface="+mn-cs"/>
        </a:defRPr>
      </a:lvl8pPr>
      <a:lvl9pPr marL="4876710" algn="l" defTabSz="121917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92" userDrawn="1">
          <p15:clr>
            <a:srgbClr val="F26B43"/>
          </p15:clr>
        </p15:guide>
        <p15:guide id="4" pos="7488" userDrawn="1">
          <p15:clr>
            <a:srgbClr val="F26B43"/>
          </p15:clr>
        </p15:guide>
        <p15:guide id="6" pos="7296" userDrawn="1">
          <p15:clr>
            <a:srgbClr val="F26B43"/>
          </p15:clr>
        </p15:guide>
        <p15:guide id="7" orient="horz" pos="242" userDrawn="1">
          <p15:clr>
            <a:srgbClr val="F26B43"/>
          </p15:clr>
        </p15:guide>
        <p15:guide id="8" orient="horz" pos="818" userDrawn="1">
          <p15:clr>
            <a:srgbClr val="F26B43"/>
          </p15:clr>
        </p15:guide>
        <p15:guide id="9" orient="horz" pos="1010" userDrawn="1">
          <p15:clr>
            <a:srgbClr val="F26B43"/>
          </p15:clr>
        </p15:guide>
        <p15:guide id="10" pos="384" userDrawn="1">
          <p15:clr>
            <a:srgbClr val="F26B43"/>
          </p15:clr>
        </p15:guide>
        <p15:guide id="11" pos="1536" userDrawn="1">
          <p15:clr>
            <a:srgbClr val="F26B43"/>
          </p15:clr>
        </p15:guide>
        <p15:guide id="12" pos="3841" userDrawn="1">
          <p15:clr>
            <a:srgbClr val="F26B43"/>
          </p15:clr>
        </p15:guide>
        <p15:guide id="13" pos="4992" userDrawn="1">
          <p15:clr>
            <a:srgbClr val="F26B43"/>
          </p15:clr>
        </p15:guide>
        <p15:guide id="14" pos="6144" userDrawn="1">
          <p15:clr>
            <a:srgbClr val="F26B43"/>
          </p15:clr>
        </p15:guide>
        <p15:guide id="15" pos="2688" userDrawn="1">
          <p15:clr>
            <a:srgbClr val="F26B43"/>
          </p15:clr>
        </p15:guide>
        <p15:guide id="18" orient="horz" pos="3695" userDrawn="1">
          <p15:clr>
            <a:srgbClr val="F26B43"/>
          </p15:clr>
        </p15:guide>
        <p15:guide id="19" orient="horz" pos="2352" userDrawn="1">
          <p15:clr>
            <a:srgbClr val="F26B43"/>
          </p15:clr>
        </p15:guide>
        <p15:guide id="20" orient="horz" pos="1585" userDrawn="1">
          <p15:clr>
            <a:srgbClr val="F26B43"/>
          </p15:clr>
        </p15:guide>
        <p15:guide id="21" orient="horz" pos="1777" userDrawn="1">
          <p15:clr>
            <a:srgbClr val="F26B43"/>
          </p15:clr>
        </p15:guide>
        <p15:guide id="22" orient="horz" pos="21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29.JP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51113F3-C62B-274A-9673-CE22D3A37202}"/>
              </a:ext>
            </a:extLst>
          </p:cNvPr>
          <p:cNvSpPr>
            <a:spLocks noGrp="1"/>
          </p:cNvSpPr>
          <p:nvPr>
            <p:ph type="subTitle" idx="1"/>
          </p:nvPr>
        </p:nvSpPr>
        <p:spPr/>
        <p:txBody>
          <a:bodyPr/>
          <a:lstStyle/>
          <a:p>
            <a:r>
              <a:rPr lang="en-US" dirty="0"/>
              <a:t>Anna Ahrens, MA, CCLS</a:t>
            </a:r>
          </a:p>
        </p:txBody>
      </p:sp>
      <p:sp>
        <p:nvSpPr>
          <p:cNvPr id="6" name="Text Placeholder 5">
            <a:extLst>
              <a:ext uri="{FF2B5EF4-FFF2-40B4-BE49-F238E27FC236}">
                <a16:creationId xmlns:a16="http://schemas.microsoft.com/office/drawing/2014/main" id="{D3EF8848-EF54-7442-8DB9-86FC7FBEC462}"/>
              </a:ext>
            </a:extLst>
          </p:cNvPr>
          <p:cNvSpPr>
            <a:spLocks noGrp="1"/>
          </p:cNvSpPr>
          <p:nvPr>
            <p:ph type="body" sz="quarter" idx="12"/>
          </p:nvPr>
        </p:nvSpPr>
        <p:spPr/>
        <p:txBody>
          <a:bodyPr>
            <a:normAutofit fontScale="77500" lnSpcReduction="20000"/>
          </a:bodyPr>
          <a:lstStyle/>
          <a:p>
            <a:r>
              <a:rPr lang="en-US" dirty="0"/>
              <a:t>All Aboard: Launching Pediatric Experience Behaviors through Onboarding and Beyond</a:t>
            </a:r>
          </a:p>
        </p:txBody>
      </p:sp>
      <p:sp>
        <p:nvSpPr>
          <p:cNvPr id="8" name="Text Placeholder 7">
            <a:extLst>
              <a:ext uri="{FF2B5EF4-FFF2-40B4-BE49-F238E27FC236}">
                <a16:creationId xmlns:a16="http://schemas.microsoft.com/office/drawing/2014/main" id="{A057D050-2637-4E44-9170-B947F096E4FA}"/>
              </a:ext>
            </a:extLst>
          </p:cNvPr>
          <p:cNvSpPr>
            <a:spLocks noGrp="1"/>
          </p:cNvSpPr>
          <p:nvPr>
            <p:ph type="body" sz="quarter" idx="18"/>
          </p:nvPr>
        </p:nvSpPr>
        <p:spPr/>
        <p:txBody>
          <a:bodyPr/>
          <a:lstStyle/>
          <a:p>
            <a:r>
              <a:rPr lang="en-US" dirty="0"/>
              <a:t>Director, Transformation and Experience</a:t>
            </a:r>
          </a:p>
          <a:p>
            <a:r>
              <a:rPr lang="en-US" dirty="0"/>
              <a:t>Mary Bridge Children’s Hospital and Health Network</a:t>
            </a:r>
          </a:p>
          <a:p>
            <a:r>
              <a:rPr lang="en-US" dirty="0"/>
              <a:t>Tacoma, Washington</a:t>
            </a:r>
          </a:p>
        </p:txBody>
      </p:sp>
    </p:spTree>
    <p:extLst>
      <p:ext uri="{BB962C8B-B14F-4D97-AF65-F5344CB8AC3E}">
        <p14:creationId xmlns:p14="http://schemas.microsoft.com/office/powerpoint/2010/main" val="472708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CE4DB9-4CE3-4E41-A880-74CFC5748A07}"/>
              </a:ext>
            </a:extLst>
          </p:cNvPr>
          <p:cNvPicPr>
            <a:picLocks noChangeAspect="1"/>
          </p:cNvPicPr>
          <p:nvPr/>
        </p:nvPicPr>
        <p:blipFill>
          <a:blip r:embed="rId2"/>
          <a:stretch>
            <a:fillRect/>
          </a:stretch>
        </p:blipFill>
        <p:spPr>
          <a:xfrm>
            <a:off x="1789688" y="1602952"/>
            <a:ext cx="8612624" cy="4263251"/>
          </a:xfrm>
          <a:prstGeom prst="rect">
            <a:avLst/>
          </a:prstGeom>
          <a:noFill/>
        </p:spPr>
      </p:pic>
      <p:sp>
        <p:nvSpPr>
          <p:cNvPr id="10" name="Title 2">
            <a:extLst>
              <a:ext uri="{FF2B5EF4-FFF2-40B4-BE49-F238E27FC236}">
                <a16:creationId xmlns:a16="http://schemas.microsoft.com/office/drawing/2014/main" id="{3462758F-BD06-4BD1-8AD7-8526D03F243A}"/>
              </a:ext>
            </a:extLst>
          </p:cNvPr>
          <p:cNvSpPr>
            <a:spLocks noGrp="1"/>
          </p:cNvSpPr>
          <p:nvPr>
            <p:ph type="title"/>
          </p:nvPr>
        </p:nvSpPr>
        <p:spPr>
          <a:xfrm>
            <a:off x="304800" y="384877"/>
            <a:ext cx="11582400" cy="913554"/>
          </a:xfrm>
        </p:spPr>
        <p:txBody>
          <a:bodyPr/>
          <a:lstStyle/>
          <a:p>
            <a:r>
              <a:rPr lang="en-US" dirty="0"/>
              <a:t>Engaging the Team in Creating Care Promises</a:t>
            </a:r>
          </a:p>
        </p:txBody>
      </p:sp>
    </p:spTree>
    <p:extLst>
      <p:ext uri="{BB962C8B-B14F-4D97-AF65-F5344CB8AC3E}">
        <p14:creationId xmlns:p14="http://schemas.microsoft.com/office/powerpoint/2010/main" val="2051661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B18B25-2837-439C-8838-FB6FC2A2C89D}"/>
              </a:ext>
            </a:extLst>
          </p:cNvPr>
          <p:cNvPicPr>
            <a:picLocks noChangeAspect="1"/>
          </p:cNvPicPr>
          <p:nvPr/>
        </p:nvPicPr>
        <p:blipFill rotWithShape="1">
          <a:blip r:embed="rId2"/>
          <a:srcRect l="4730" r="7409"/>
          <a:stretch/>
        </p:blipFill>
        <p:spPr>
          <a:xfrm>
            <a:off x="6217920" y="2667756"/>
            <a:ext cx="2103120" cy="3198446"/>
          </a:xfrm>
          <a:prstGeom prst="rect">
            <a:avLst/>
          </a:prstGeom>
          <a:noFill/>
        </p:spPr>
      </p:pic>
      <p:sp>
        <p:nvSpPr>
          <p:cNvPr id="12" name="Text Placeholder 2">
            <a:extLst>
              <a:ext uri="{FF2B5EF4-FFF2-40B4-BE49-F238E27FC236}">
                <a16:creationId xmlns:a16="http://schemas.microsoft.com/office/drawing/2014/main" id="{C0355E9C-90AB-490B-B3B6-C8A2A4494594}"/>
              </a:ext>
            </a:extLst>
          </p:cNvPr>
          <p:cNvSpPr>
            <a:spLocks noGrp="1"/>
          </p:cNvSpPr>
          <p:nvPr>
            <p:ph type="body" sz="quarter" idx="20"/>
          </p:nvPr>
        </p:nvSpPr>
        <p:spPr>
          <a:xfrm>
            <a:off x="304799" y="1602952"/>
            <a:ext cx="5782492" cy="1022769"/>
          </a:xfrm>
        </p:spPr>
        <p:txBody>
          <a:bodyPr/>
          <a:lstStyle/>
          <a:p>
            <a:r>
              <a:rPr lang="en-US" dirty="0"/>
              <a:t>Launched at Cheney Baseball Stadium!</a:t>
            </a:r>
          </a:p>
        </p:txBody>
      </p:sp>
      <p:sp>
        <p:nvSpPr>
          <p:cNvPr id="6" name="Content Placeholder 5">
            <a:extLst>
              <a:ext uri="{FF2B5EF4-FFF2-40B4-BE49-F238E27FC236}">
                <a16:creationId xmlns:a16="http://schemas.microsoft.com/office/drawing/2014/main" id="{AE7D0A07-6EC3-4CE6-B90B-3F82DC34ABBE}"/>
              </a:ext>
            </a:extLst>
          </p:cNvPr>
          <p:cNvSpPr>
            <a:spLocks noGrp="1"/>
          </p:cNvSpPr>
          <p:nvPr>
            <p:ph sz="quarter" idx="21"/>
          </p:nvPr>
        </p:nvSpPr>
        <p:spPr>
          <a:xfrm>
            <a:off x="304800" y="2667756"/>
            <a:ext cx="5782491" cy="3198446"/>
          </a:xfrm>
        </p:spPr>
        <p:txBody>
          <a:bodyPr wrap="square" anchor="t">
            <a:normAutofit/>
          </a:bodyPr>
          <a:lstStyle/>
          <a:p>
            <a:pPr>
              <a:lnSpc>
                <a:spcPct val="90000"/>
              </a:lnSpc>
            </a:pPr>
            <a:r>
              <a:rPr lang="en-US" sz="2800" dirty="0"/>
              <a:t>Launched with leader onboarding</a:t>
            </a:r>
          </a:p>
          <a:p>
            <a:pPr>
              <a:lnSpc>
                <a:spcPct val="90000"/>
              </a:lnSpc>
            </a:pPr>
            <a:r>
              <a:rPr lang="en-US" sz="2800" dirty="0"/>
              <a:t>Condensed trainings offered for providers</a:t>
            </a:r>
          </a:p>
          <a:p>
            <a:pPr>
              <a:lnSpc>
                <a:spcPct val="90000"/>
              </a:lnSpc>
            </a:pPr>
            <a:r>
              <a:rPr lang="en-US" sz="2800" dirty="0"/>
              <a:t>Care promise presenters</a:t>
            </a:r>
          </a:p>
          <a:p>
            <a:pPr>
              <a:lnSpc>
                <a:spcPct val="90000"/>
              </a:lnSpc>
            </a:pPr>
            <a:r>
              <a:rPr lang="en-US" sz="2800" dirty="0"/>
              <a:t>Interactive and fun!</a:t>
            </a:r>
          </a:p>
          <a:p>
            <a:pPr>
              <a:lnSpc>
                <a:spcPct val="90000"/>
              </a:lnSpc>
            </a:pPr>
            <a:r>
              <a:rPr lang="en-US" sz="2800" dirty="0"/>
              <a:t>Journal gift</a:t>
            </a:r>
          </a:p>
        </p:txBody>
      </p:sp>
      <p:sp>
        <p:nvSpPr>
          <p:cNvPr id="14" name="Text Placeholder 4">
            <a:extLst>
              <a:ext uri="{FF2B5EF4-FFF2-40B4-BE49-F238E27FC236}">
                <a16:creationId xmlns:a16="http://schemas.microsoft.com/office/drawing/2014/main" id="{0E07672E-88FF-4425-8A46-8999EFFEE334}"/>
              </a:ext>
            </a:extLst>
          </p:cNvPr>
          <p:cNvSpPr>
            <a:spLocks noGrp="1"/>
          </p:cNvSpPr>
          <p:nvPr>
            <p:ph type="body" sz="quarter" idx="23"/>
          </p:nvPr>
        </p:nvSpPr>
        <p:spPr>
          <a:xfrm>
            <a:off x="6100416" y="1602952"/>
            <a:ext cx="5782492" cy="1022769"/>
          </a:xfrm>
        </p:spPr>
        <p:txBody>
          <a:bodyPr/>
          <a:lstStyle/>
          <a:p>
            <a:r>
              <a:rPr lang="en-US" dirty="0"/>
              <a:t>Onboarding Learning Objectives:</a:t>
            </a:r>
          </a:p>
        </p:txBody>
      </p:sp>
      <p:sp>
        <p:nvSpPr>
          <p:cNvPr id="5" name="Title 4">
            <a:extLst>
              <a:ext uri="{FF2B5EF4-FFF2-40B4-BE49-F238E27FC236}">
                <a16:creationId xmlns:a16="http://schemas.microsoft.com/office/drawing/2014/main" id="{3AF149ED-6765-45E9-9A5F-F9A85FC8A94D}"/>
              </a:ext>
            </a:extLst>
          </p:cNvPr>
          <p:cNvSpPr>
            <a:spLocks noGrp="1"/>
          </p:cNvSpPr>
          <p:nvPr>
            <p:ph type="title"/>
          </p:nvPr>
        </p:nvSpPr>
        <p:spPr>
          <a:xfrm>
            <a:off x="304800" y="384877"/>
            <a:ext cx="11582400" cy="913554"/>
          </a:xfrm>
        </p:spPr>
        <p:txBody>
          <a:bodyPr anchor="ctr">
            <a:normAutofit/>
          </a:bodyPr>
          <a:lstStyle/>
          <a:p>
            <a:r>
              <a:rPr lang="en-US" dirty="0"/>
              <a:t>Launched First Pediatric Onboarding</a:t>
            </a:r>
          </a:p>
        </p:txBody>
      </p:sp>
      <p:sp>
        <p:nvSpPr>
          <p:cNvPr id="9" name="Rectangle 8">
            <a:extLst>
              <a:ext uri="{FF2B5EF4-FFF2-40B4-BE49-F238E27FC236}">
                <a16:creationId xmlns:a16="http://schemas.microsoft.com/office/drawing/2014/main" id="{F7AC10E0-6902-4039-83A3-58246D22400C}"/>
              </a:ext>
            </a:extLst>
          </p:cNvPr>
          <p:cNvSpPr/>
          <p:nvPr/>
        </p:nvSpPr>
        <p:spPr>
          <a:xfrm>
            <a:off x="8448041" y="2675478"/>
            <a:ext cx="3565496" cy="3210110"/>
          </a:xfrm>
          <a:prstGeom prst="rect">
            <a:avLst/>
          </a:prstGeom>
        </p:spPr>
        <p:txBody>
          <a:bodyPr wrap="square" anchor="ctr" anchorCtr="0">
            <a:spAutoFit/>
          </a:bodyPr>
          <a:lstStyle/>
          <a:p>
            <a:pPr lvl="0" algn="ctr" defTabSz="1219178">
              <a:lnSpc>
                <a:spcPct val="90000"/>
              </a:lnSpc>
              <a:spcBef>
                <a:spcPct val="20000"/>
              </a:spcBef>
              <a:spcAft>
                <a:spcPts val="1200"/>
              </a:spcAft>
              <a:buSzPct val="100000"/>
            </a:pPr>
            <a:r>
              <a:rPr lang="en-US" sz="1800" i="1" dirty="0">
                <a:solidFill>
                  <a:schemeClr val="tx1">
                    <a:lumMod val="75000"/>
                  </a:schemeClr>
                </a:solidFill>
                <a:latin typeface="Arial" charset="0"/>
                <a:cs typeface="Arial" charset="0"/>
              </a:rPr>
              <a:t>Theme: Imagine the Possibilities</a:t>
            </a:r>
          </a:p>
          <a:p>
            <a:pPr marL="406400" lvl="1" indent="-344488" defTabSz="1219178">
              <a:spcBef>
                <a:spcPct val="20000"/>
              </a:spcBef>
              <a:buSzPct val="100000"/>
              <a:buBlip>
                <a:blip r:embed="rId3"/>
              </a:buBlip>
            </a:pPr>
            <a:r>
              <a:rPr lang="en-US" sz="1800" dirty="0">
                <a:solidFill>
                  <a:schemeClr val="tx1">
                    <a:lumMod val="75000"/>
                  </a:schemeClr>
                </a:solidFill>
                <a:latin typeface="Arial" charset="0"/>
                <a:cs typeface="Arial" charset="0"/>
              </a:rPr>
              <a:t>Remember what is means </a:t>
            </a:r>
            <a:br>
              <a:rPr lang="en-US" sz="1800" dirty="0">
                <a:solidFill>
                  <a:schemeClr val="tx1">
                    <a:lumMod val="75000"/>
                  </a:schemeClr>
                </a:solidFill>
                <a:latin typeface="Arial" charset="0"/>
                <a:cs typeface="Arial" charset="0"/>
              </a:rPr>
            </a:br>
            <a:r>
              <a:rPr lang="en-US" sz="1800" dirty="0">
                <a:solidFill>
                  <a:schemeClr val="tx1">
                    <a:lumMod val="75000"/>
                  </a:schemeClr>
                </a:solidFill>
                <a:latin typeface="Arial" charset="0"/>
                <a:cs typeface="Arial" charset="0"/>
              </a:rPr>
              <a:t>to be part of Mary Bridge</a:t>
            </a:r>
          </a:p>
          <a:p>
            <a:pPr marL="406400" lvl="1" indent="-344488" defTabSz="1219178">
              <a:spcBef>
                <a:spcPct val="20000"/>
              </a:spcBef>
              <a:buSzPct val="100000"/>
              <a:buBlip>
                <a:blip r:embed="rId3"/>
              </a:buBlip>
            </a:pPr>
            <a:r>
              <a:rPr lang="en-US" sz="1800" dirty="0">
                <a:solidFill>
                  <a:schemeClr val="tx1">
                    <a:lumMod val="75000"/>
                  </a:schemeClr>
                </a:solidFill>
                <a:latin typeface="Arial" charset="0"/>
                <a:cs typeface="Arial" charset="0"/>
              </a:rPr>
              <a:t>Learn the rich history </a:t>
            </a:r>
          </a:p>
          <a:p>
            <a:pPr marL="406400" lvl="1" indent="-344488" defTabSz="1219178">
              <a:spcBef>
                <a:spcPct val="20000"/>
              </a:spcBef>
              <a:buSzPct val="100000"/>
              <a:buBlip>
                <a:blip r:embed="rId3"/>
              </a:buBlip>
            </a:pPr>
            <a:r>
              <a:rPr lang="en-US" sz="1800" dirty="0">
                <a:solidFill>
                  <a:schemeClr val="tx1">
                    <a:lumMod val="75000"/>
                  </a:schemeClr>
                </a:solidFill>
                <a:latin typeface="Arial" charset="0"/>
                <a:cs typeface="Arial" charset="0"/>
              </a:rPr>
              <a:t>Understand the journey in becoming a High Reliability Organization </a:t>
            </a:r>
          </a:p>
          <a:p>
            <a:pPr marL="406400" lvl="1" indent="-344488" defTabSz="1219178">
              <a:spcBef>
                <a:spcPct val="20000"/>
              </a:spcBef>
              <a:buSzPct val="100000"/>
              <a:buBlip>
                <a:blip r:embed="rId3"/>
              </a:buBlip>
            </a:pPr>
            <a:r>
              <a:rPr lang="en-US" sz="1800" dirty="0">
                <a:solidFill>
                  <a:schemeClr val="tx1">
                    <a:lumMod val="75000"/>
                  </a:schemeClr>
                </a:solidFill>
                <a:latin typeface="Arial" charset="0"/>
                <a:cs typeface="Arial" charset="0"/>
              </a:rPr>
              <a:t>Learn and practice experience behaviors: </a:t>
            </a:r>
            <a:br>
              <a:rPr lang="en-US" sz="1800" dirty="0">
                <a:solidFill>
                  <a:schemeClr val="tx1">
                    <a:lumMod val="75000"/>
                  </a:schemeClr>
                </a:solidFill>
                <a:latin typeface="Arial" charset="0"/>
                <a:cs typeface="Arial" charset="0"/>
              </a:rPr>
            </a:br>
            <a:r>
              <a:rPr lang="en-US" sz="1800" dirty="0">
                <a:solidFill>
                  <a:schemeClr val="tx1">
                    <a:lumMod val="75000"/>
                  </a:schemeClr>
                </a:solidFill>
                <a:latin typeface="Arial" charset="0"/>
                <a:cs typeface="Arial" charset="0"/>
              </a:rPr>
              <a:t>Care Promises</a:t>
            </a:r>
          </a:p>
        </p:txBody>
      </p:sp>
    </p:spTree>
    <p:extLst>
      <p:ext uri="{BB962C8B-B14F-4D97-AF65-F5344CB8AC3E}">
        <p14:creationId xmlns:p14="http://schemas.microsoft.com/office/powerpoint/2010/main" val="1695303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66C539-8646-4EB6-91C7-2C36F4C127AE}"/>
              </a:ext>
            </a:extLst>
          </p:cNvPr>
          <p:cNvSpPr>
            <a:spLocks noGrp="1"/>
          </p:cNvSpPr>
          <p:nvPr>
            <p:ph sz="quarter" idx="11"/>
          </p:nvPr>
        </p:nvSpPr>
        <p:spPr/>
        <p:txBody>
          <a:bodyPr/>
          <a:lstStyle/>
          <a:p>
            <a:r>
              <a:rPr lang="en-US" dirty="0"/>
              <a:t>Video link: Teach video</a:t>
            </a:r>
          </a:p>
        </p:txBody>
      </p:sp>
      <p:sp>
        <p:nvSpPr>
          <p:cNvPr id="3" name="Title 2">
            <a:extLst>
              <a:ext uri="{FF2B5EF4-FFF2-40B4-BE49-F238E27FC236}">
                <a16:creationId xmlns:a16="http://schemas.microsoft.com/office/drawing/2014/main" id="{5B94A6B3-ABC0-4E77-A705-91D0B5BDBEB6}"/>
              </a:ext>
            </a:extLst>
          </p:cNvPr>
          <p:cNvSpPr>
            <a:spLocks noGrp="1"/>
          </p:cNvSpPr>
          <p:nvPr>
            <p:ph type="title"/>
          </p:nvPr>
        </p:nvSpPr>
        <p:spPr/>
        <p:txBody>
          <a:bodyPr/>
          <a:lstStyle/>
          <a:p>
            <a:r>
              <a:rPr lang="en-US" dirty="0"/>
              <a:t>Pediatric Patients Teaching Staff…</a:t>
            </a:r>
          </a:p>
        </p:txBody>
      </p:sp>
    </p:spTree>
    <p:extLst>
      <p:ext uri="{BB962C8B-B14F-4D97-AF65-F5344CB8AC3E}">
        <p14:creationId xmlns:p14="http://schemas.microsoft.com/office/powerpoint/2010/main" val="2825086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08206CD-5183-4953-823D-3370F38F3848}"/>
              </a:ext>
            </a:extLst>
          </p:cNvPr>
          <p:cNvSpPr>
            <a:spLocks noGrp="1"/>
          </p:cNvSpPr>
          <p:nvPr>
            <p:ph type="body" sz="quarter" idx="11"/>
          </p:nvPr>
        </p:nvSpPr>
        <p:spPr>
          <a:xfrm>
            <a:off x="5207003" y="1602950"/>
            <a:ext cx="6680202" cy="1022768"/>
          </a:xfrm>
        </p:spPr>
        <p:txBody>
          <a:bodyPr anchor="ctr">
            <a:normAutofit/>
          </a:bodyPr>
          <a:lstStyle/>
          <a:p>
            <a:pPr>
              <a:spcAft>
                <a:spcPts val="600"/>
              </a:spcAft>
            </a:pPr>
            <a:r>
              <a:rPr lang="en-US" dirty="0"/>
              <a:t>Takes more than training to create cultural behavioral change</a:t>
            </a:r>
          </a:p>
        </p:txBody>
      </p:sp>
      <p:pic>
        <p:nvPicPr>
          <p:cNvPr id="4" name="Picture 3">
            <a:extLst>
              <a:ext uri="{FF2B5EF4-FFF2-40B4-BE49-F238E27FC236}">
                <a16:creationId xmlns:a16="http://schemas.microsoft.com/office/drawing/2014/main" id="{7ECE2397-601A-47B9-8E71-7396D19D3CAF}"/>
              </a:ext>
            </a:extLst>
          </p:cNvPr>
          <p:cNvPicPr>
            <a:picLocks noChangeAspect="1"/>
          </p:cNvPicPr>
          <p:nvPr/>
        </p:nvPicPr>
        <p:blipFill>
          <a:blip r:embed="rId2"/>
          <a:stretch>
            <a:fillRect/>
          </a:stretch>
        </p:blipFill>
        <p:spPr>
          <a:xfrm>
            <a:off x="962196" y="1424233"/>
            <a:ext cx="3742358" cy="4441969"/>
          </a:xfrm>
          <a:prstGeom prst="rect">
            <a:avLst/>
          </a:prstGeom>
          <a:noFill/>
        </p:spPr>
      </p:pic>
      <p:sp>
        <p:nvSpPr>
          <p:cNvPr id="2" name="Content Placeholder 1">
            <a:extLst>
              <a:ext uri="{FF2B5EF4-FFF2-40B4-BE49-F238E27FC236}">
                <a16:creationId xmlns:a16="http://schemas.microsoft.com/office/drawing/2014/main" id="{A198592C-CEC3-4D4B-8A27-4CE19EFBDF31}"/>
              </a:ext>
            </a:extLst>
          </p:cNvPr>
          <p:cNvSpPr>
            <a:spLocks noGrp="1"/>
          </p:cNvSpPr>
          <p:nvPr>
            <p:ph sz="quarter" idx="19"/>
          </p:nvPr>
        </p:nvSpPr>
        <p:spPr>
          <a:xfrm>
            <a:off x="5207001" y="2667756"/>
            <a:ext cx="6680202" cy="3198446"/>
          </a:xfrm>
        </p:spPr>
        <p:txBody>
          <a:bodyPr wrap="square" anchor="t">
            <a:normAutofit/>
          </a:bodyPr>
          <a:lstStyle/>
          <a:p>
            <a:pPr>
              <a:lnSpc>
                <a:spcPct val="90000"/>
              </a:lnSpc>
            </a:pPr>
            <a:r>
              <a:rPr lang="en-US" sz="2700" dirty="0"/>
              <a:t>Engaging and empowering leaders</a:t>
            </a:r>
          </a:p>
          <a:p>
            <a:pPr>
              <a:lnSpc>
                <a:spcPct val="90000"/>
              </a:lnSpc>
            </a:pPr>
            <a:r>
              <a:rPr lang="en-US" sz="2700" dirty="0"/>
              <a:t>Care promise of the quarter</a:t>
            </a:r>
          </a:p>
          <a:p>
            <a:pPr>
              <a:lnSpc>
                <a:spcPct val="90000"/>
              </a:lnSpc>
            </a:pPr>
            <a:r>
              <a:rPr lang="en-US" sz="2700" dirty="0"/>
              <a:t>Recognition</a:t>
            </a:r>
          </a:p>
          <a:p>
            <a:pPr>
              <a:lnSpc>
                <a:spcPct val="90000"/>
              </a:lnSpc>
            </a:pPr>
            <a:r>
              <a:rPr lang="en-US" sz="2700" dirty="0"/>
              <a:t>Visual cues</a:t>
            </a:r>
          </a:p>
          <a:p>
            <a:pPr>
              <a:lnSpc>
                <a:spcPct val="90000"/>
              </a:lnSpc>
            </a:pPr>
            <a:r>
              <a:rPr lang="en-US" sz="2700" dirty="0"/>
              <a:t>Tools: reflection and observation/coaching</a:t>
            </a:r>
          </a:p>
        </p:txBody>
      </p:sp>
      <p:sp>
        <p:nvSpPr>
          <p:cNvPr id="3" name="Title 2">
            <a:extLst>
              <a:ext uri="{FF2B5EF4-FFF2-40B4-BE49-F238E27FC236}">
                <a16:creationId xmlns:a16="http://schemas.microsoft.com/office/drawing/2014/main" id="{36E46567-26D1-422F-B013-CFE212BDAD8F}"/>
              </a:ext>
            </a:extLst>
          </p:cNvPr>
          <p:cNvSpPr>
            <a:spLocks noGrp="1"/>
          </p:cNvSpPr>
          <p:nvPr>
            <p:ph type="title"/>
          </p:nvPr>
        </p:nvSpPr>
        <p:spPr>
          <a:xfrm>
            <a:off x="304800" y="384877"/>
            <a:ext cx="11582400" cy="913554"/>
          </a:xfrm>
        </p:spPr>
        <p:txBody>
          <a:bodyPr anchor="ctr">
            <a:normAutofit/>
          </a:bodyPr>
          <a:lstStyle/>
          <a:p>
            <a:r>
              <a:rPr lang="en-US" dirty="0"/>
              <a:t>Incorporating Care Promises into Culture </a:t>
            </a:r>
          </a:p>
        </p:txBody>
      </p:sp>
    </p:spTree>
    <p:extLst>
      <p:ext uri="{BB962C8B-B14F-4D97-AF65-F5344CB8AC3E}">
        <p14:creationId xmlns:p14="http://schemas.microsoft.com/office/powerpoint/2010/main" val="4284070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748EC4-8C18-4FCF-9EE7-71D8937E23B1}"/>
              </a:ext>
            </a:extLst>
          </p:cNvPr>
          <p:cNvPicPr>
            <a:picLocks noChangeAspect="1"/>
          </p:cNvPicPr>
          <p:nvPr/>
        </p:nvPicPr>
        <p:blipFill>
          <a:blip r:embed="rId2"/>
          <a:stretch>
            <a:fillRect/>
          </a:stretch>
        </p:blipFill>
        <p:spPr>
          <a:xfrm>
            <a:off x="6104709" y="2835812"/>
            <a:ext cx="5782491" cy="2862334"/>
          </a:xfrm>
          <a:prstGeom prst="rect">
            <a:avLst/>
          </a:prstGeom>
          <a:noFill/>
        </p:spPr>
      </p:pic>
      <p:sp>
        <p:nvSpPr>
          <p:cNvPr id="11" name="Text Placeholder 1">
            <a:extLst>
              <a:ext uri="{FF2B5EF4-FFF2-40B4-BE49-F238E27FC236}">
                <a16:creationId xmlns:a16="http://schemas.microsoft.com/office/drawing/2014/main" id="{4B2A5E3B-04F7-4A75-B892-879CF7D732AA}"/>
              </a:ext>
            </a:extLst>
          </p:cNvPr>
          <p:cNvSpPr>
            <a:spLocks noGrp="1"/>
          </p:cNvSpPr>
          <p:nvPr>
            <p:ph type="body" sz="quarter" idx="20"/>
          </p:nvPr>
        </p:nvSpPr>
        <p:spPr>
          <a:xfrm>
            <a:off x="304799" y="1602952"/>
            <a:ext cx="5782492" cy="1022769"/>
          </a:xfrm>
        </p:spPr>
        <p:txBody>
          <a:bodyPr anchor="ctr">
            <a:normAutofit/>
          </a:bodyPr>
          <a:lstStyle/>
          <a:p>
            <a:pPr>
              <a:spcAft>
                <a:spcPts val="600"/>
              </a:spcAft>
            </a:pPr>
            <a:r>
              <a:rPr lang="en-US" dirty="0"/>
              <a:t>Laying foundation has led to endless possibilities…</a:t>
            </a:r>
          </a:p>
        </p:txBody>
      </p:sp>
      <p:sp>
        <p:nvSpPr>
          <p:cNvPr id="2" name="Content Placeholder 1">
            <a:extLst>
              <a:ext uri="{FF2B5EF4-FFF2-40B4-BE49-F238E27FC236}">
                <a16:creationId xmlns:a16="http://schemas.microsoft.com/office/drawing/2014/main" id="{299ACB39-D360-41CE-BCCA-F0695A54C682}"/>
              </a:ext>
            </a:extLst>
          </p:cNvPr>
          <p:cNvSpPr>
            <a:spLocks noGrp="1"/>
          </p:cNvSpPr>
          <p:nvPr>
            <p:ph sz="quarter" idx="21"/>
          </p:nvPr>
        </p:nvSpPr>
        <p:spPr>
          <a:xfrm>
            <a:off x="304800" y="2667756"/>
            <a:ext cx="5370786" cy="3198446"/>
          </a:xfrm>
        </p:spPr>
        <p:txBody>
          <a:bodyPr wrap="square" anchor="t">
            <a:noAutofit/>
          </a:bodyPr>
          <a:lstStyle/>
          <a:p>
            <a:pPr>
              <a:spcBef>
                <a:spcPts val="0"/>
              </a:spcBef>
            </a:pPr>
            <a:r>
              <a:rPr lang="en-US" sz="2700" dirty="0"/>
              <a:t>Onboarding: Virtual and family story</a:t>
            </a:r>
          </a:p>
          <a:p>
            <a:pPr>
              <a:spcBef>
                <a:spcPts val="0"/>
              </a:spcBef>
            </a:pPr>
            <a:r>
              <a:rPr lang="en-US" sz="2700" dirty="0"/>
              <a:t>Empowering leaders to customize, but not change branding</a:t>
            </a:r>
          </a:p>
          <a:p>
            <a:pPr>
              <a:spcBef>
                <a:spcPts val="0"/>
              </a:spcBef>
            </a:pPr>
            <a:r>
              <a:rPr lang="en-US" sz="2700" dirty="0"/>
              <a:t>Promoting positive experiences through COVID</a:t>
            </a:r>
          </a:p>
        </p:txBody>
      </p:sp>
      <p:sp>
        <p:nvSpPr>
          <p:cNvPr id="16" name="Text Placeholder 4">
            <a:extLst>
              <a:ext uri="{FF2B5EF4-FFF2-40B4-BE49-F238E27FC236}">
                <a16:creationId xmlns:a16="http://schemas.microsoft.com/office/drawing/2014/main" id="{B7724E40-42B5-4747-9627-313AA643A8B0}"/>
              </a:ext>
            </a:extLst>
          </p:cNvPr>
          <p:cNvSpPr>
            <a:spLocks noGrp="1"/>
          </p:cNvSpPr>
          <p:nvPr>
            <p:ph type="body" sz="quarter" idx="23"/>
          </p:nvPr>
        </p:nvSpPr>
        <p:spPr>
          <a:xfrm>
            <a:off x="6100416" y="1602952"/>
            <a:ext cx="5782492" cy="1022769"/>
          </a:xfrm>
        </p:spPr>
        <p:txBody>
          <a:bodyPr/>
          <a:lstStyle/>
          <a:p>
            <a:r>
              <a:rPr lang="en-US" dirty="0"/>
              <a:t>Care Promises in the arrival and back-office spaces</a:t>
            </a:r>
          </a:p>
        </p:txBody>
      </p:sp>
      <p:sp>
        <p:nvSpPr>
          <p:cNvPr id="3" name="Title 2">
            <a:extLst>
              <a:ext uri="{FF2B5EF4-FFF2-40B4-BE49-F238E27FC236}">
                <a16:creationId xmlns:a16="http://schemas.microsoft.com/office/drawing/2014/main" id="{CB18A714-B885-4B34-9974-320FF8A7E7B4}"/>
              </a:ext>
            </a:extLst>
          </p:cNvPr>
          <p:cNvSpPr>
            <a:spLocks noGrp="1"/>
          </p:cNvSpPr>
          <p:nvPr>
            <p:ph type="title"/>
          </p:nvPr>
        </p:nvSpPr>
        <p:spPr>
          <a:xfrm>
            <a:off x="304800" y="384877"/>
            <a:ext cx="11582400" cy="913554"/>
          </a:xfrm>
        </p:spPr>
        <p:txBody>
          <a:bodyPr anchor="ctr">
            <a:normAutofit/>
          </a:bodyPr>
          <a:lstStyle/>
          <a:p>
            <a:r>
              <a:rPr lang="en-US" dirty="0"/>
              <a:t>Care Promises and Onboarding Today</a:t>
            </a:r>
          </a:p>
        </p:txBody>
      </p:sp>
    </p:spTree>
    <p:extLst>
      <p:ext uri="{BB962C8B-B14F-4D97-AF65-F5344CB8AC3E}">
        <p14:creationId xmlns:p14="http://schemas.microsoft.com/office/powerpoint/2010/main" val="1314985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9ACB39-D360-41CE-BCCA-F0695A54C682}"/>
              </a:ext>
            </a:extLst>
          </p:cNvPr>
          <p:cNvSpPr>
            <a:spLocks noGrp="1"/>
          </p:cNvSpPr>
          <p:nvPr>
            <p:ph sz="quarter" idx="19"/>
          </p:nvPr>
        </p:nvSpPr>
        <p:spPr>
          <a:xfrm>
            <a:off x="6104709" y="2667756"/>
            <a:ext cx="5782491" cy="3198446"/>
          </a:xfrm>
        </p:spPr>
        <p:txBody>
          <a:bodyPr wrap="square" anchor="ctr" anchorCtr="0">
            <a:normAutofit/>
          </a:bodyPr>
          <a:lstStyle/>
          <a:p>
            <a:pPr>
              <a:lnSpc>
                <a:spcPct val="90000"/>
              </a:lnSpc>
            </a:pPr>
            <a:r>
              <a:rPr lang="en-US" sz="2700" dirty="0"/>
              <a:t>Say Hello with a SMILE</a:t>
            </a:r>
          </a:p>
          <a:p>
            <a:pPr>
              <a:lnSpc>
                <a:spcPct val="90000"/>
              </a:lnSpc>
            </a:pPr>
            <a:r>
              <a:rPr lang="en-US" sz="2700" dirty="0"/>
              <a:t>Get down on the child’s level</a:t>
            </a:r>
          </a:p>
          <a:p>
            <a:pPr>
              <a:lnSpc>
                <a:spcPct val="90000"/>
              </a:lnSpc>
            </a:pPr>
            <a:r>
              <a:rPr lang="en-US" sz="2700" dirty="0"/>
              <a:t>Introduce yourself to both the caregiver and child</a:t>
            </a:r>
          </a:p>
          <a:p>
            <a:pPr>
              <a:lnSpc>
                <a:spcPct val="90000"/>
              </a:lnSpc>
            </a:pPr>
            <a:r>
              <a:rPr lang="en-US" sz="2700" dirty="0"/>
              <a:t>Confirm who is with child “Who did you bring with you today?”</a:t>
            </a:r>
          </a:p>
          <a:p>
            <a:pPr>
              <a:lnSpc>
                <a:spcPct val="90000"/>
              </a:lnSpc>
            </a:pPr>
            <a:r>
              <a:rPr lang="en-US" sz="2700" dirty="0"/>
              <a:t>Address patient by name</a:t>
            </a:r>
          </a:p>
        </p:txBody>
      </p:sp>
      <p:sp>
        <p:nvSpPr>
          <p:cNvPr id="11" name="Text Placeholder 1">
            <a:extLst>
              <a:ext uri="{FF2B5EF4-FFF2-40B4-BE49-F238E27FC236}">
                <a16:creationId xmlns:a16="http://schemas.microsoft.com/office/drawing/2014/main" id="{4B2A5E3B-04F7-4A75-B892-879CF7D732AA}"/>
              </a:ext>
            </a:extLst>
          </p:cNvPr>
          <p:cNvSpPr>
            <a:spLocks noGrp="1"/>
          </p:cNvSpPr>
          <p:nvPr>
            <p:ph type="body" sz="quarter" idx="20"/>
          </p:nvPr>
        </p:nvSpPr>
        <p:spPr>
          <a:xfrm>
            <a:off x="304799" y="1602952"/>
            <a:ext cx="5782492" cy="1022769"/>
          </a:xfrm>
        </p:spPr>
        <p:txBody>
          <a:bodyPr anchor="ctr">
            <a:normAutofit/>
          </a:bodyPr>
          <a:lstStyle/>
          <a:p>
            <a:pPr>
              <a:lnSpc>
                <a:spcPct val="90000"/>
              </a:lnSpc>
              <a:spcAft>
                <a:spcPts val="600"/>
              </a:spcAft>
            </a:pPr>
            <a:r>
              <a:rPr lang="en-US" sz="2130" dirty="0"/>
              <a:t>February 2021 Clinic Staff Meeting</a:t>
            </a:r>
          </a:p>
        </p:txBody>
      </p:sp>
      <p:pic>
        <p:nvPicPr>
          <p:cNvPr id="7" name="Picture 6">
            <a:extLst>
              <a:ext uri="{FF2B5EF4-FFF2-40B4-BE49-F238E27FC236}">
                <a16:creationId xmlns:a16="http://schemas.microsoft.com/office/drawing/2014/main" id="{1A2EE357-B741-4955-A692-D524306D7DC0}"/>
              </a:ext>
            </a:extLst>
          </p:cNvPr>
          <p:cNvPicPr>
            <a:picLocks noChangeAspect="1"/>
          </p:cNvPicPr>
          <p:nvPr/>
        </p:nvPicPr>
        <p:blipFill rotWithShape="1">
          <a:blip r:embed="rId2"/>
          <a:srcRect l="2089" t="32233" r="4067" b="30985"/>
          <a:stretch/>
        </p:blipFill>
        <p:spPr>
          <a:xfrm>
            <a:off x="409902" y="2667756"/>
            <a:ext cx="5426491" cy="3198446"/>
          </a:xfrm>
          <a:prstGeom prst="rect">
            <a:avLst/>
          </a:prstGeom>
          <a:noFill/>
        </p:spPr>
      </p:pic>
      <p:sp>
        <p:nvSpPr>
          <p:cNvPr id="16" name="Text Placeholder 4">
            <a:extLst>
              <a:ext uri="{FF2B5EF4-FFF2-40B4-BE49-F238E27FC236}">
                <a16:creationId xmlns:a16="http://schemas.microsoft.com/office/drawing/2014/main" id="{2556CC77-01A9-4EBB-98B5-D7C67EFEF221}"/>
              </a:ext>
            </a:extLst>
          </p:cNvPr>
          <p:cNvSpPr>
            <a:spLocks noGrp="1"/>
          </p:cNvSpPr>
          <p:nvPr>
            <p:ph type="body" sz="quarter" idx="23"/>
          </p:nvPr>
        </p:nvSpPr>
        <p:spPr>
          <a:xfrm>
            <a:off x="6100416" y="1602952"/>
            <a:ext cx="5782492" cy="1022769"/>
          </a:xfrm>
        </p:spPr>
        <p:txBody>
          <a:bodyPr/>
          <a:lstStyle/>
          <a:p>
            <a:r>
              <a:rPr lang="en-US" dirty="0"/>
              <a:t>Child Life Presentation: </a:t>
            </a:r>
          </a:p>
        </p:txBody>
      </p:sp>
      <p:sp>
        <p:nvSpPr>
          <p:cNvPr id="3" name="Title 2">
            <a:extLst>
              <a:ext uri="{FF2B5EF4-FFF2-40B4-BE49-F238E27FC236}">
                <a16:creationId xmlns:a16="http://schemas.microsoft.com/office/drawing/2014/main" id="{CB18A714-B885-4B34-9974-320FF8A7E7B4}"/>
              </a:ext>
            </a:extLst>
          </p:cNvPr>
          <p:cNvSpPr>
            <a:spLocks noGrp="1"/>
          </p:cNvSpPr>
          <p:nvPr>
            <p:ph type="title"/>
          </p:nvPr>
        </p:nvSpPr>
        <p:spPr>
          <a:xfrm>
            <a:off x="304800" y="384877"/>
            <a:ext cx="11582400" cy="913554"/>
          </a:xfrm>
        </p:spPr>
        <p:txBody>
          <a:bodyPr anchor="ctr">
            <a:normAutofit/>
          </a:bodyPr>
          <a:lstStyle/>
          <a:p>
            <a:r>
              <a:rPr lang="en-US" dirty="0"/>
              <a:t>Care Promises Today: Put Your Game Face On</a:t>
            </a:r>
          </a:p>
        </p:txBody>
      </p:sp>
    </p:spTree>
    <p:extLst>
      <p:ext uri="{BB962C8B-B14F-4D97-AF65-F5344CB8AC3E}">
        <p14:creationId xmlns:p14="http://schemas.microsoft.com/office/powerpoint/2010/main" val="341096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DCD21859-6E2A-4E57-81B1-0A7DEC9BE35E}"/>
              </a:ext>
            </a:extLst>
          </p:cNvPr>
          <p:cNvSpPr>
            <a:spLocks noGrp="1"/>
          </p:cNvSpPr>
          <p:nvPr>
            <p:ph sz="quarter" idx="11"/>
          </p:nvPr>
        </p:nvSpPr>
        <p:spPr>
          <a:xfrm>
            <a:off x="420414" y="1602949"/>
            <a:ext cx="5675586" cy="4263252"/>
          </a:xfrm>
        </p:spPr>
        <p:txBody>
          <a:bodyPr>
            <a:normAutofit fontScale="70000" lnSpcReduction="20000"/>
          </a:bodyPr>
          <a:lstStyle/>
          <a:p>
            <a:pPr>
              <a:lnSpc>
                <a:spcPct val="134000"/>
              </a:lnSpc>
              <a:spcBef>
                <a:spcPts val="0"/>
              </a:spcBef>
            </a:pPr>
            <a:r>
              <a:rPr lang="en-US" dirty="0"/>
              <a:t>Shoes &amp; Shirt Trick</a:t>
            </a:r>
          </a:p>
          <a:p>
            <a:pPr marL="1096963" lvl="1" indent="-392113">
              <a:lnSpc>
                <a:spcPct val="134000"/>
              </a:lnSpc>
              <a:spcBef>
                <a:spcPts val="0"/>
              </a:spcBef>
            </a:pPr>
            <a:r>
              <a:rPr lang="en-US" dirty="0"/>
              <a:t>Wow! You have cool shoes.” </a:t>
            </a:r>
            <a:br>
              <a:rPr lang="en-US" dirty="0"/>
            </a:br>
            <a:r>
              <a:rPr lang="en-US" dirty="0"/>
              <a:t>Or “What’s on your shirt?”</a:t>
            </a:r>
          </a:p>
          <a:p>
            <a:pPr lvl="1">
              <a:lnSpc>
                <a:spcPct val="134000"/>
              </a:lnSpc>
              <a:spcBef>
                <a:spcPts val="0"/>
              </a:spcBef>
            </a:pPr>
            <a:endParaRPr lang="en-US" dirty="0"/>
          </a:p>
          <a:p>
            <a:pPr>
              <a:lnSpc>
                <a:spcPct val="134000"/>
              </a:lnSpc>
              <a:spcBef>
                <a:spcPts val="0"/>
              </a:spcBef>
            </a:pPr>
            <a:r>
              <a:rPr lang="en-US" dirty="0"/>
              <a:t>Use open ended questions. Try “What have you been up to today” vs. “How are you today?”</a:t>
            </a:r>
          </a:p>
        </p:txBody>
      </p:sp>
      <p:pic>
        <p:nvPicPr>
          <p:cNvPr id="4" name="Content Placeholder 3">
            <a:extLst>
              <a:ext uri="{FF2B5EF4-FFF2-40B4-BE49-F238E27FC236}">
                <a16:creationId xmlns:a16="http://schemas.microsoft.com/office/drawing/2014/main" id="{94482D8C-CF78-48B9-AC13-23C4CDEFC65E}"/>
              </a:ext>
            </a:extLst>
          </p:cNvPr>
          <p:cNvPicPr>
            <a:picLocks noGrp="1" noChangeAspect="1"/>
          </p:cNvPicPr>
          <p:nvPr>
            <p:ph sz="quarter" idx="12"/>
          </p:nvPr>
        </p:nvPicPr>
        <p:blipFill rotWithShape="1">
          <a:blip r:embed="rId2"/>
          <a:srcRect l="8964" r="5455" b="-2"/>
          <a:stretch/>
        </p:blipFill>
        <p:spPr>
          <a:xfrm>
            <a:off x="6096001" y="1602949"/>
            <a:ext cx="5486400" cy="4263252"/>
          </a:xfrm>
          <a:prstGeom prst="rect">
            <a:avLst/>
          </a:prstGeom>
          <a:noFill/>
        </p:spPr>
      </p:pic>
      <p:sp>
        <p:nvSpPr>
          <p:cNvPr id="3" name="Title 2">
            <a:extLst>
              <a:ext uri="{FF2B5EF4-FFF2-40B4-BE49-F238E27FC236}">
                <a16:creationId xmlns:a16="http://schemas.microsoft.com/office/drawing/2014/main" id="{EACDABD4-43D9-4A41-8AE9-48C87BD02E89}"/>
              </a:ext>
            </a:extLst>
          </p:cNvPr>
          <p:cNvSpPr>
            <a:spLocks noGrp="1"/>
          </p:cNvSpPr>
          <p:nvPr>
            <p:ph type="title"/>
          </p:nvPr>
        </p:nvSpPr>
        <p:spPr>
          <a:xfrm>
            <a:off x="304800" y="384877"/>
            <a:ext cx="11582400" cy="913554"/>
          </a:xfrm>
        </p:spPr>
        <p:txBody>
          <a:bodyPr anchor="ctr">
            <a:normAutofit/>
          </a:bodyPr>
          <a:lstStyle/>
          <a:p>
            <a:r>
              <a:rPr lang="en-US" dirty="0"/>
              <a:t>Care Promises Today: Making the Connection</a:t>
            </a:r>
          </a:p>
        </p:txBody>
      </p:sp>
    </p:spTree>
    <p:extLst>
      <p:ext uri="{BB962C8B-B14F-4D97-AF65-F5344CB8AC3E}">
        <p14:creationId xmlns:p14="http://schemas.microsoft.com/office/powerpoint/2010/main" val="2999812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2EAFCF7-19DF-49D4-A652-787A581411EA}"/>
              </a:ext>
            </a:extLst>
          </p:cNvPr>
          <p:cNvPicPr>
            <a:picLocks noGrp="1" noChangeAspect="1"/>
          </p:cNvPicPr>
          <p:nvPr>
            <p:ph sz="quarter" idx="11"/>
          </p:nvPr>
        </p:nvPicPr>
        <p:blipFill>
          <a:blip r:embed="rId2"/>
          <a:stretch>
            <a:fillRect/>
          </a:stretch>
        </p:blipFill>
        <p:spPr>
          <a:xfrm>
            <a:off x="609600" y="1677175"/>
            <a:ext cx="5486400" cy="4114800"/>
          </a:xfrm>
          <a:prstGeom prst="rect">
            <a:avLst/>
          </a:prstGeom>
          <a:noFill/>
        </p:spPr>
      </p:pic>
      <p:sp>
        <p:nvSpPr>
          <p:cNvPr id="9" name="Content Placeholder 2">
            <a:extLst>
              <a:ext uri="{FF2B5EF4-FFF2-40B4-BE49-F238E27FC236}">
                <a16:creationId xmlns:a16="http://schemas.microsoft.com/office/drawing/2014/main" id="{3EEA88A0-F46F-4424-802B-5269462C453A}"/>
              </a:ext>
            </a:extLst>
          </p:cNvPr>
          <p:cNvSpPr>
            <a:spLocks noGrp="1"/>
          </p:cNvSpPr>
          <p:nvPr>
            <p:ph sz="quarter" idx="12"/>
          </p:nvPr>
        </p:nvSpPr>
        <p:spPr>
          <a:xfrm>
            <a:off x="6565900" y="1602949"/>
            <a:ext cx="5016500" cy="4263252"/>
          </a:xfrm>
        </p:spPr>
        <p:txBody>
          <a:bodyPr>
            <a:normAutofit fontScale="92500"/>
          </a:bodyPr>
          <a:lstStyle/>
          <a:p>
            <a:r>
              <a:rPr lang="en-US" sz="3500" dirty="0"/>
              <a:t>Creating: Combination of lean tools and engagement</a:t>
            </a:r>
          </a:p>
          <a:p>
            <a:r>
              <a:rPr lang="en-US" sz="3500" dirty="0"/>
              <a:t>Engaging patients and families</a:t>
            </a:r>
          </a:p>
          <a:p>
            <a:r>
              <a:rPr lang="en-US" sz="3500" dirty="0"/>
              <a:t>Next endeavor: emotional safety</a:t>
            </a:r>
          </a:p>
        </p:txBody>
      </p:sp>
      <p:sp>
        <p:nvSpPr>
          <p:cNvPr id="3" name="Title 2">
            <a:extLst>
              <a:ext uri="{FF2B5EF4-FFF2-40B4-BE49-F238E27FC236}">
                <a16:creationId xmlns:a16="http://schemas.microsoft.com/office/drawing/2014/main" id="{80271155-8DED-4DBB-A429-2E217FA3F2B0}"/>
              </a:ext>
            </a:extLst>
          </p:cNvPr>
          <p:cNvSpPr>
            <a:spLocks noGrp="1"/>
          </p:cNvSpPr>
          <p:nvPr>
            <p:ph type="title"/>
          </p:nvPr>
        </p:nvSpPr>
        <p:spPr>
          <a:xfrm>
            <a:off x="304800" y="384877"/>
            <a:ext cx="11582400" cy="913554"/>
          </a:xfrm>
        </p:spPr>
        <p:txBody>
          <a:bodyPr anchor="ctr">
            <a:normAutofit/>
          </a:bodyPr>
          <a:lstStyle/>
          <a:p>
            <a:r>
              <a:rPr lang="en-US" dirty="0"/>
              <a:t>Wrap Up</a:t>
            </a:r>
          </a:p>
        </p:txBody>
      </p:sp>
    </p:spTree>
    <p:extLst>
      <p:ext uri="{BB962C8B-B14F-4D97-AF65-F5344CB8AC3E}">
        <p14:creationId xmlns:p14="http://schemas.microsoft.com/office/powerpoint/2010/main" val="420298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487E1C-3820-41ED-9E08-48896A9C40E6}"/>
              </a:ext>
            </a:extLst>
          </p:cNvPr>
          <p:cNvSpPr>
            <a:spLocks noGrp="1"/>
          </p:cNvSpPr>
          <p:nvPr>
            <p:ph sz="quarter" idx="11"/>
          </p:nvPr>
        </p:nvSpPr>
        <p:spPr>
          <a:xfrm>
            <a:off x="609600" y="1602949"/>
            <a:ext cx="5943600" cy="4263252"/>
          </a:xfrm>
        </p:spPr>
        <p:txBody>
          <a:bodyPr wrap="square" anchor="ctr">
            <a:normAutofit/>
          </a:bodyPr>
          <a:lstStyle/>
          <a:p>
            <a:pPr>
              <a:lnSpc>
                <a:spcPct val="90000"/>
              </a:lnSpc>
            </a:pPr>
            <a:r>
              <a:rPr lang="en-US" sz="2900" dirty="0"/>
              <a:t>About Mary Bridge Children’s</a:t>
            </a:r>
          </a:p>
          <a:p>
            <a:pPr>
              <a:lnSpc>
                <a:spcPct val="90000"/>
              </a:lnSpc>
            </a:pPr>
            <a:r>
              <a:rPr lang="en-US" sz="2900" dirty="0"/>
              <a:t>Creating Care Promises</a:t>
            </a:r>
          </a:p>
          <a:p>
            <a:pPr>
              <a:lnSpc>
                <a:spcPct val="90000"/>
              </a:lnSpc>
            </a:pPr>
            <a:r>
              <a:rPr lang="en-US" sz="2900" dirty="0"/>
              <a:t>Engaging patients, families, and staff</a:t>
            </a:r>
          </a:p>
          <a:p>
            <a:pPr>
              <a:lnSpc>
                <a:spcPct val="90000"/>
              </a:lnSpc>
            </a:pPr>
            <a:r>
              <a:rPr lang="en-US" sz="2900" dirty="0"/>
              <a:t>Incorporating Care Promises into culture and daily work</a:t>
            </a:r>
          </a:p>
        </p:txBody>
      </p:sp>
      <p:pic>
        <p:nvPicPr>
          <p:cNvPr id="4" name="Picture 3">
            <a:extLst>
              <a:ext uri="{FF2B5EF4-FFF2-40B4-BE49-F238E27FC236}">
                <a16:creationId xmlns:a16="http://schemas.microsoft.com/office/drawing/2014/main" id="{55BB34B5-2F2F-4F62-904B-C3BB166BAFA6}"/>
              </a:ext>
            </a:extLst>
          </p:cNvPr>
          <p:cNvPicPr>
            <a:picLocks noChangeAspect="1"/>
          </p:cNvPicPr>
          <p:nvPr/>
        </p:nvPicPr>
        <p:blipFill>
          <a:blip r:embed="rId2"/>
          <a:stretch>
            <a:fillRect/>
          </a:stretch>
        </p:blipFill>
        <p:spPr>
          <a:xfrm>
            <a:off x="7415070" y="1602949"/>
            <a:ext cx="4167330" cy="4263252"/>
          </a:xfrm>
          <a:prstGeom prst="rect">
            <a:avLst/>
          </a:prstGeom>
          <a:noFill/>
        </p:spPr>
      </p:pic>
      <p:sp>
        <p:nvSpPr>
          <p:cNvPr id="3" name="Title 2">
            <a:extLst>
              <a:ext uri="{FF2B5EF4-FFF2-40B4-BE49-F238E27FC236}">
                <a16:creationId xmlns:a16="http://schemas.microsoft.com/office/drawing/2014/main" id="{EF899616-18BF-4B83-988E-D68C7D32D439}"/>
              </a:ext>
            </a:extLst>
          </p:cNvPr>
          <p:cNvSpPr>
            <a:spLocks noGrp="1"/>
          </p:cNvSpPr>
          <p:nvPr>
            <p:ph type="title"/>
          </p:nvPr>
        </p:nvSpPr>
        <p:spPr>
          <a:xfrm>
            <a:off x="304800" y="384877"/>
            <a:ext cx="11582400" cy="913554"/>
          </a:xfrm>
        </p:spPr>
        <p:txBody>
          <a:bodyPr anchor="ctr">
            <a:normAutofit/>
          </a:bodyPr>
          <a:lstStyle/>
          <a:p>
            <a:r>
              <a:rPr lang="en-US" dirty="0"/>
              <a:t>Agenda</a:t>
            </a:r>
          </a:p>
        </p:txBody>
      </p:sp>
    </p:spTree>
    <p:extLst>
      <p:ext uri="{BB962C8B-B14F-4D97-AF65-F5344CB8AC3E}">
        <p14:creationId xmlns:p14="http://schemas.microsoft.com/office/powerpoint/2010/main" val="271286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597ABD-995E-4731-85A4-9CAD1D7F1445}"/>
              </a:ext>
            </a:extLst>
          </p:cNvPr>
          <p:cNvPicPr>
            <a:picLocks noChangeAspect="1"/>
          </p:cNvPicPr>
          <p:nvPr/>
        </p:nvPicPr>
        <p:blipFill>
          <a:blip r:embed="rId2"/>
          <a:stretch>
            <a:fillRect/>
          </a:stretch>
        </p:blipFill>
        <p:spPr>
          <a:xfrm>
            <a:off x="304800" y="1936641"/>
            <a:ext cx="7386638" cy="3322638"/>
          </a:xfrm>
          <a:prstGeom prst="rect">
            <a:avLst/>
          </a:prstGeom>
        </p:spPr>
      </p:pic>
      <p:pic>
        <p:nvPicPr>
          <p:cNvPr id="6" name="Picture 5">
            <a:extLst>
              <a:ext uri="{FF2B5EF4-FFF2-40B4-BE49-F238E27FC236}">
                <a16:creationId xmlns:a16="http://schemas.microsoft.com/office/drawing/2014/main" id="{6950E858-AD92-4962-A2BE-694674A9D483}"/>
              </a:ext>
            </a:extLst>
          </p:cNvPr>
          <p:cNvPicPr>
            <a:picLocks noChangeAspect="1"/>
          </p:cNvPicPr>
          <p:nvPr/>
        </p:nvPicPr>
        <p:blipFill>
          <a:blip r:embed="rId3"/>
          <a:stretch>
            <a:fillRect/>
          </a:stretch>
        </p:blipFill>
        <p:spPr>
          <a:xfrm>
            <a:off x="7770813" y="1936641"/>
            <a:ext cx="4116388" cy="3322638"/>
          </a:xfrm>
          <a:prstGeom prst="rect">
            <a:avLst/>
          </a:prstGeom>
        </p:spPr>
      </p:pic>
      <p:sp>
        <p:nvSpPr>
          <p:cNvPr id="3" name="Title 2">
            <a:extLst>
              <a:ext uri="{FF2B5EF4-FFF2-40B4-BE49-F238E27FC236}">
                <a16:creationId xmlns:a16="http://schemas.microsoft.com/office/drawing/2014/main" id="{A209BBA8-9A96-4861-924A-15971730EA26}"/>
              </a:ext>
            </a:extLst>
          </p:cNvPr>
          <p:cNvSpPr>
            <a:spLocks noGrp="1"/>
          </p:cNvSpPr>
          <p:nvPr>
            <p:ph type="title" idx="4294967295"/>
          </p:nvPr>
        </p:nvSpPr>
        <p:spPr>
          <a:xfrm>
            <a:off x="304800" y="384877"/>
            <a:ext cx="11582400" cy="913554"/>
          </a:xfrm>
        </p:spPr>
        <p:txBody>
          <a:bodyPr anchor="ctr">
            <a:normAutofit/>
          </a:bodyPr>
          <a:lstStyle/>
          <a:p>
            <a:r>
              <a:rPr lang="en-US" dirty="0"/>
              <a:t>Mary Bridge Children’s Hospital and Health Network</a:t>
            </a:r>
          </a:p>
        </p:txBody>
      </p:sp>
    </p:spTree>
    <p:extLst>
      <p:ext uri="{BB962C8B-B14F-4D97-AF65-F5344CB8AC3E}">
        <p14:creationId xmlns:p14="http://schemas.microsoft.com/office/powerpoint/2010/main" val="108957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CE6130-A566-495C-93E6-60B095E5B3AA}"/>
              </a:ext>
            </a:extLst>
          </p:cNvPr>
          <p:cNvPicPr>
            <a:picLocks noChangeAspect="1"/>
          </p:cNvPicPr>
          <p:nvPr/>
        </p:nvPicPr>
        <p:blipFill rotWithShape="1">
          <a:blip r:embed="rId2"/>
          <a:srcRect l="587"/>
          <a:stretch/>
        </p:blipFill>
        <p:spPr>
          <a:xfrm>
            <a:off x="609600" y="1602949"/>
            <a:ext cx="5486400" cy="4263252"/>
          </a:xfrm>
          <a:prstGeom prst="rect">
            <a:avLst/>
          </a:prstGeom>
          <a:noFill/>
        </p:spPr>
      </p:pic>
      <p:pic>
        <p:nvPicPr>
          <p:cNvPr id="6" name="Picture 5">
            <a:extLst>
              <a:ext uri="{FF2B5EF4-FFF2-40B4-BE49-F238E27FC236}">
                <a16:creationId xmlns:a16="http://schemas.microsoft.com/office/drawing/2014/main" id="{0E66F61F-FC70-4967-9245-10C782505919}"/>
              </a:ext>
            </a:extLst>
          </p:cNvPr>
          <p:cNvPicPr>
            <a:picLocks noChangeAspect="1"/>
          </p:cNvPicPr>
          <p:nvPr/>
        </p:nvPicPr>
        <p:blipFill rotWithShape="1">
          <a:blip r:embed="rId3"/>
          <a:srcRect t="4127" b="10010"/>
          <a:stretch/>
        </p:blipFill>
        <p:spPr>
          <a:xfrm>
            <a:off x="6096001" y="1602949"/>
            <a:ext cx="5486400" cy="4263252"/>
          </a:xfrm>
          <a:prstGeom prst="rect">
            <a:avLst/>
          </a:prstGeom>
          <a:noFill/>
        </p:spPr>
      </p:pic>
      <p:sp>
        <p:nvSpPr>
          <p:cNvPr id="11" name="Title 3">
            <a:extLst>
              <a:ext uri="{FF2B5EF4-FFF2-40B4-BE49-F238E27FC236}">
                <a16:creationId xmlns:a16="http://schemas.microsoft.com/office/drawing/2014/main" id="{39DFE786-F593-4E2D-AE3E-CED396EDC1C4}"/>
              </a:ext>
            </a:extLst>
          </p:cNvPr>
          <p:cNvSpPr>
            <a:spLocks noGrp="1"/>
          </p:cNvSpPr>
          <p:nvPr>
            <p:ph type="title"/>
          </p:nvPr>
        </p:nvSpPr>
        <p:spPr>
          <a:xfrm>
            <a:off x="304800" y="384877"/>
            <a:ext cx="11582400" cy="913554"/>
          </a:xfrm>
        </p:spPr>
        <p:txBody>
          <a:bodyPr/>
          <a:lstStyle/>
          <a:p>
            <a:r>
              <a:rPr lang="en-US" dirty="0"/>
              <a:t>Dedicated to Caring for Kids</a:t>
            </a:r>
          </a:p>
        </p:txBody>
      </p:sp>
    </p:spTree>
    <p:extLst>
      <p:ext uri="{BB962C8B-B14F-4D97-AF65-F5344CB8AC3E}">
        <p14:creationId xmlns:p14="http://schemas.microsoft.com/office/powerpoint/2010/main" val="106599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0D59E4-855A-4F74-9A67-8784BA09EBAF}"/>
              </a:ext>
            </a:extLst>
          </p:cNvPr>
          <p:cNvPicPr>
            <a:picLocks noChangeAspect="1"/>
          </p:cNvPicPr>
          <p:nvPr/>
        </p:nvPicPr>
        <p:blipFill rotWithShape="1">
          <a:blip r:embed="rId2"/>
          <a:srcRect t="-1092" b="13149"/>
          <a:stretch/>
        </p:blipFill>
        <p:spPr>
          <a:xfrm>
            <a:off x="7467600" y="482600"/>
            <a:ext cx="2832100" cy="5622672"/>
          </a:xfrm>
          <a:prstGeom prst="rect">
            <a:avLst/>
          </a:prstGeom>
          <a:noFill/>
        </p:spPr>
      </p:pic>
      <p:sp>
        <p:nvSpPr>
          <p:cNvPr id="5" name="TextBox 4">
            <a:extLst>
              <a:ext uri="{FF2B5EF4-FFF2-40B4-BE49-F238E27FC236}">
                <a16:creationId xmlns:a16="http://schemas.microsoft.com/office/drawing/2014/main" id="{59820F65-58D6-4479-947D-89BEF56F38CA}"/>
              </a:ext>
            </a:extLst>
          </p:cNvPr>
          <p:cNvSpPr txBox="1"/>
          <p:nvPr/>
        </p:nvSpPr>
        <p:spPr>
          <a:xfrm>
            <a:off x="304801" y="610043"/>
            <a:ext cx="5486401" cy="5256159"/>
          </a:xfrm>
          <a:prstGeom prst="rect">
            <a:avLst/>
          </a:prstGeom>
        </p:spPr>
        <p:txBody>
          <a:bodyPr vert="horz" lIns="91440" tIns="45720" rIns="91440" bIns="182880" rtlCol="0" anchor="ctr" anchorCtr="0">
            <a:normAutofit/>
          </a:bodyPr>
          <a:lstStyle/>
          <a:p>
            <a:pPr defTabSz="1219178">
              <a:spcBef>
                <a:spcPct val="20000"/>
              </a:spcBef>
              <a:buSzPct val="100000"/>
            </a:pPr>
            <a:r>
              <a:rPr lang="en-US" sz="3730" kern="1200" dirty="0">
                <a:solidFill>
                  <a:schemeClr val="accent1"/>
                </a:solidFill>
                <a:latin typeface="Georgia" charset="0"/>
                <a:ea typeface="Georgia" charset="0"/>
                <a:cs typeface="Georgia" charset="0"/>
              </a:rPr>
              <a:t>An Exciting New Era for Mary Bridge Patients, Families, Providers and our Staff</a:t>
            </a:r>
          </a:p>
        </p:txBody>
      </p:sp>
    </p:spTree>
    <p:extLst>
      <p:ext uri="{BB962C8B-B14F-4D97-AF65-F5344CB8AC3E}">
        <p14:creationId xmlns:p14="http://schemas.microsoft.com/office/powerpoint/2010/main" val="112962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C90B7-E90A-4136-B4E6-79946BB6A72B}"/>
              </a:ext>
            </a:extLst>
          </p:cNvPr>
          <p:cNvPicPr>
            <a:picLocks noChangeAspect="1"/>
          </p:cNvPicPr>
          <p:nvPr/>
        </p:nvPicPr>
        <p:blipFill>
          <a:blip r:embed="rId2"/>
          <a:stretch>
            <a:fillRect/>
          </a:stretch>
        </p:blipFill>
        <p:spPr>
          <a:xfrm>
            <a:off x="8305800" y="1135076"/>
            <a:ext cx="3124200" cy="4587847"/>
          </a:xfrm>
          <a:prstGeom prst="rect">
            <a:avLst/>
          </a:prstGeom>
        </p:spPr>
      </p:pic>
      <p:pic>
        <p:nvPicPr>
          <p:cNvPr id="5" name="Picture 4">
            <a:extLst>
              <a:ext uri="{FF2B5EF4-FFF2-40B4-BE49-F238E27FC236}">
                <a16:creationId xmlns:a16="http://schemas.microsoft.com/office/drawing/2014/main" id="{E5F15B3F-F767-417D-B991-F10DF1F93290}"/>
              </a:ext>
            </a:extLst>
          </p:cNvPr>
          <p:cNvPicPr>
            <a:picLocks noChangeAspect="1"/>
          </p:cNvPicPr>
          <p:nvPr/>
        </p:nvPicPr>
        <p:blipFill>
          <a:blip r:embed="rId3"/>
          <a:stretch>
            <a:fillRect/>
          </a:stretch>
        </p:blipFill>
        <p:spPr>
          <a:xfrm>
            <a:off x="609600" y="752475"/>
            <a:ext cx="6901331" cy="5102225"/>
          </a:xfrm>
          <a:prstGeom prst="rect">
            <a:avLst/>
          </a:prstGeom>
        </p:spPr>
      </p:pic>
    </p:spTree>
    <p:extLst>
      <p:ext uri="{BB962C8B-B14F-4D97-AF65-F5344CB8AC3E}">
        <p14:creationId xmlns:p14="http://schemas.microsoft.com/office/powerpoint/2010/main" val="140176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730" dirty="0">
                <a:latin typeface="Georgia" panose="02040502050405020303" pitchFamily="18" charset="0"/>
                <a:cs typeface="Arial" panose="020B0604020202020204" pitchFamily="34" charset="0"/>
              </a:rPr>
              <a:t>The Mary Bridge Experience</a:t>
            </a:r>
          </a:p>
        </p:txBody>
      </p:sp>
      <p:sp>
        <p:nvSpPr>
          <p:cNvPr id="7" name="TextBox 6"/>
          <p:cNvSpPr txBox="1"/>
          <p:nvPr/>
        </p:nvSpPr>
        <p:spPr>
          <a:xfrm>
            <a:off x="8382894" y="4624658"/>
            <a:ext cx="3306204" cy="830997"/>
          </a:xfrm>
          <a:prstGeom prst="rect">
            <a:avLst/>
          </a:prstGeom>
          <a:noFill/>
        </p:spPr>
        <p:txBody>
          <a:bodyPr wrap="square" rtlCol="0">
            <a:spAutoFit/>
          </a:bodyPr>
          <a:lstStyle/>
          <a:p>
            <a:pPr algn="ctr" defTabSz="685800">
              <a:defRPr/>
            </a:pPr>
            <a:r>
              <a:rPr lang="en-US" sz="2400" kern="0" dirty="0">
                <a:solidFill>
                  <a:schemeClr val="tx1">
                    <a:lumMod val="75000"/>
                  </a:schemeClr>
                </a:solidFill>
                <a:latin typeface="+mj-lt"/>
                <a:cs typeface="Arial" panose="020B0604020202020204" pitchFamily="34" charset="0"/>
              </a:rPr>
              <a:t>Child Life &amp;</a:t>
            </a:r>
          </a:p>
          <a:p>
            <a:pPr algn="ctr" defTabSz="685800">
              <a:defRPr/>
            </a:pPr>
            <a:r>
              <a:rPr lang="en-US" sz="2400" kern="0" dirty="0">
                <a:solidFill>
                  <a:schemeClr val="tx1">
                    <a:lumMod val="75000"/>
                  </a:schemeClr>
                </a:solidFill>
                <a:latin typeface="+mj-lt"/>
                <a:cs typeface="Arial" panose="020B0604020202020204" pitchFamily="34" charset="0"/>
              </a:rPr>
              <a:t>Family-Centered Care</a:t>
            </a:r>
          </a:p>
        </p:txBody>
      </p:sp>
      <p:sp>
        <p:nvSpPr>
          <p:cNvPr id="8" name="TextBox 7"/>
          <p:cNvSpPr txBox="1"/>
          <p:nvPr/>
        </p:nvSpPr>
        <p:spPr>
          <a:xfrm>
            <a:off x="5138847" y="4626516"/>
            <a:ext cx="1914307" cy="830997"/>
          </a:xfrm>
          <a:prstGeom prst="rect">
            <a:avLst/>
          </a:prstGeom>
          <a:noFill/>
        </p:spPr>
        <p:txBody>
          <a:bodyPr wrap="none" rtlCol="0">
            <a:spAutoFit/>
          </a:bodyPr>
          <a:lstStyle/>
          <a:p>
            <a:pPr algn="ctr" defTabSz="685800">
              <a:defRPr/>
            </a:pPr>
            <a:r>
              <a:rPr lang="en-US" sz="2400" kern="0" dirty="0">
                <a:solidFill>
                  <a:schemeClr val="tx1">
                    <a:lumMod val="75000"/>
                  </a:schemeClr>
                </a:solidFill>
                <a:latin typeface="+mj-lt"/>
                <a:cs typeface="Arial" panose="020B0604020202020204" pitchFamily="34" charset="0"/>
              </a:rPr>
              <a:t>Healing</a:t>
            </a:r>
          </a:p>
          <a:p>
            <a:pPr algn="ctr" defTabSz="685800">
              <a:defRPr/>
            </a:pPr>
            <a:r>
              <a:rPr lang="en-US" sz="2400" kern="0" dirty="0">
                <a:solidFill>
                  <a:schemeClr val="tx1">
                    <a:lumMod val="75000"/>
                  </a:schemeClr>
                </a:solidFill>
                <a:latin typeface="+mj-lt"/>
                <a:cs typeface="Arial" panose="020B0604020202020204" pitchFamily="34" charset="0"/>
              </a:rPr>
              <a:t>Environment</a:t>
            </a:r>
          </a:p>
        </p:txBody>
      </p:sp>
      <p:sp>
        <p:nvSpPr>
          <p:cNvPr id="11" name="TextBox 10"/>
          <p:cNvSpPr txBox="1"/>
          <p:nvPr/>
        </p:nvSpPr>
        <p:spPr>
          <a:xfrm>
            <a:off x="876300" y="4638646"/>
            <a:ext cx="2932808" cy="830997"/>
          </a:xfrm>
          <a:prstGeom prst="rect">
            <a:avLst/>
          </a:prstGeom>
          <a:noFill/>
        </p:spPr>
        <p:txBody>
          <a:bodyPr wrap="square" rtlCol="0">
            <a:spAutoFit/>
          </a:bodyPr>
          <a:lstStyle/>
          <a:p>
            <a:pPr algn="ctr" defTabSz="685800">
              <a:defRPr/>
            </a:pPr>
            <a:r>
              <a:rPr lang="en-US" sz="2400" kern="0" dirty="0">
                <a:solidFill>
                  <a:schemeClr val="tx1">
                    <a:lumMod val="75000"/>
                  </a:schemeClr>
                </a:solidFill>
                <a:latin typeface="+mj-lt"/>
                <a:cs typeface="Arial" panose="020B0604020202020204" pitchFamily="34" charset="0"/>
              </a:rPr>
              <a:t>Patient</a:t>
            </a:r>
          </a:p>
          <a:p>
            <a:pPr algn="ctr" defTabSz="685800">
              <a:defRPr/>
            </a:pPr>
            <a:r>
              <a:rPr lang="en-US" sz="2400" kern="0" dirty="0">
                <a:solidFill>
                  <a:schemeClr val="tx1">
                    <a:lumMod val="75000"/>
                  </a:schemeClr>
                </a:solidFill>
                <a:latin typeface="+mj-lt"/>
                <a:cs typeface="Arial" panose="020B0604020202020204" pitchFamily="34" charset="0"/>
              </a:rPr>
              <a:t>Experience</a:t>
            </a:r>
          </a:p>
        </p:txBody>
      </p:sp>
      <p:pic>
        <p:nvPicPr>
          <p:cNvPr id="15" name="Picture 14"/>
          <p:cNvPicPr>
            <a:picLocks noChangeAspect="1"/>
          </p:cNvPicPr>
          <p:nvPr/>
        </p:nvPicPr>
        <p:blipFill>
          <a:blip r:embed="rId3"/>
          <a:stretch>
            <a:fillRect/>
          </a:stretch>
        </p:blipFill>
        <p:spPr>
          <a:xfrm>
            <a:off x="8382894" y="2097387"/>
            <a:ext cx="3306204" cy="2194116"/>
          </a:xfrm>
          <a:prstGeom prst="rect">
            <a:avLst/>
          </a:prstGeom>
        </p:spPr>
      </p:pic>
      <p:pic>
        <p:nvPicPr>
          <p:cNvPr id="16" name="Picture 15"/>
          <p:cNvPicPr>
            <a:picLocks noChangeAspect="1"/>
          </p:cNvPicPr>
          <p:nvPr/>
        </p:nvPicPr>
        <p:blipFill>
          <a:blip r:embed="rId4"/>
          <a:stretch>
            <a:fillRect/>
          </a:stretch>
        </p:blipFill>
        <p:spPr>
          <a:xfrm>
            <a:off x="510325" y="2107233"/>
            <a:ext cx="3298783" cy="2189193"/>
          </a:xfrm>
          <a:prstGeom prst="rect">
            <a:avLst/>
          </a:prstGeom>
        </p:spPr>
      </p:pic>
      <p:pic>
        <p:nvPicPr>
          <p:cNvPr id="3" name="Picture 2"/>
          <p:cNvPicPr>
            <a:picLocks noChangeAspect="1"/>
          </p:cNvPicPr>
          <p:nvPr/>
        </p:nvPicPr>
        <p:blipFill>
          <a:blip r:embed="rId5"/>
          <a:stretch>
            <a:fillRect/>
          </a:stretch>
        </p:blipFill>
        <p:spPr>
          <a:xfrm>
            <a:off x="4633257" y="2102310"/>
            <a:ext cx="2925488" cy="2194116"/>
          </a:xfrm>
          <a:prstGeom prst="rect">
            <a:avLst/>
          </a:prstGeom>
        </p:spPr>
      </p:pic>
    </p:spTree>
    <p:extLst>
      <p:ext uri="{BB962C8B-B14F-4D97-AF65-F5344CB8AC3E}">
        <p14:creationId xmlns:p14="http://schemas.microsoft.com/office/powerpoint/2010/main" val="260348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r.photos2.fotosearch.com/bthumb/CSP/CSP476/k189687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266" y="1596969"/>
            <a:ext cx="4184658" cy="42672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5A5170D-E291-AC44-926F-C4AF86984857}"/>
              </a:ext>
            </a:extLst>
          </p:cNvPr>
          <p:cNvSpPr>
            <a:spLocks noGrp="1"/>
          </p:cNvSpPr>
          <p:nvPr>
            <p:ph sz="quarter" idx="11"/>
          </p:nvPr>
        </p:nvSpPr>
        <p:spPr/>
        <p:txBody>
          <a:bodyPr>
            <a:normAutofit fontScale="70000" lnSpcReduction="20000"/>
          </a:bodyPr>
          <a:lstStyle/>
          <a:p>
            <a:pPr>
              <a:lnSpc>
                <a:spcPct val="120000"/>
              </a:lnSpc>
              <a:spcBef>
                <a:spcPts val="700"/>
              </a:spcBef>
            </a:pPr>
            <a:r>
              <a:rPr lang="en-US" dirty="0"/>
              <a:t>AIDET</a:t>
            </a:r>
            <a:r>
              <a:rPr lang="en-US" baseline="30000" dirty="0"/>
              <a:t>®</a:t>
            </a:r>
          </a:p>
          <a:p>
            <a:pPr marL="1033463" lvl="1" indent="-392113">
              <a:lnSpc>
                <a:spcPct val="120000"/>
              </a:lnSpc>
              <a:spcBef>
                <a:spcPts val="700"/>
              </a:spcBef>
            </a:pPr>
            <a:r>
              <a:rPr lang="en-US" sz="2900" dirty="0"/>
              <a:t>(Acknowledge, Introduce, Duration, Explanations, and Thank You)</a:t>
            </a:r>
          </a:p>
          <a:p>
            <a:pPr>
              <a:lnSpc>
                <a:spcPct val="120000"/>
              </a:lnSpc>
              <a:spcBef>
                <a:spcPts val="700"/>
              </a:spcBef>
            </a:pPr>
            <a:r>
              <a:rPr lang="en-US" dirty="0"/>
              <a:t>Bedside Report (Inpatient)</a:t>
            </a:r>
          </a:p>
          <a:p>
            <a:pPr>
              <a:lnSpc>
                <a:spcPct val="120000"/>
              </a:lnSpc>
              <a:spcBef>
                <a:spcPts val="700"/>
              </a:spcBef>
            </a:pPr>
            <a:r>
              <a:rPr lang="en-US" dirty="0"/>
              <a:t>Hourly Rounding</a:t>
            </a:r>
            <a:r>
              <a:rPr lang="en-US" baseline="30000" dirty="0"/>
              <a:t>®</a:t>
            </a:r>
            <a:r>
              <a:rPr lang="en-US" dirty="0"/>
              <a:t> (Inpatient)</a:t>
            </a:r>
          </a:p>
          <a:p>
            <a:pPr>
              <a:lnSpc>
                <a:spcPct val="120000"/>
              </a:lnSpc>
              <a:spcBef>
                <a:spcPts val="700"/>
              </a:spcBef>
            </a:pPr>
            <a:r>
              <a:rPr lang="en-US" dirty="0"/>
              <a:t>White Boards (Inpatient)</a:t>
            </a:r>
          </a:p>
          <a:p>
            <a:pPr>
              <a:lnSpc>
                <a:spcPct val="120000"/>
              </a:lnSpc>
              <a:spcBef>
                <a:spcPts val="700"/>
              </a:spcBef>
            </a:pPr>
            <a:r>
              <a:rPr lang="en-US" dirty="0"/>
              <a:t>Close the Gap (Outpatient)</a:t>
            </a:r>
          </a:p>
          <a:p>
            <a:pPr>
              <a:lnSpc>
                <a:spcPct val="120000"/>
              </a:lnSpc>
              <a:spcBef>
                <a:spcPts val="700"/>
              </a:spcBef>
            </a:pPr>
            <a:r>
              <a:rPr lang="en-US" dirty="0"/>
              <a:t>Room and Round (Outpatient)</a:t>
            </a:r>
          </a:p>
        </p:txBody>
      </p:sp>
      <p:sp>
        <p:nvSpPr>
          <p:cNvPr id="4" name="Title 1"/>
          <p:cNvSpPr>
            <a:spLocks noGrp="1"/>
          </p:cNvSpPr>
          <p:nvPr>
            <p:ph type="title"/>
          </p:nvPr>
        </p:nvSpPr>
        <p:spPr/>
        <p:txBody>
          <a:bodyPr>
            <a:noAutofit/>
          </a:bodyPr>
          <a:lstStyle/>
          <a:p>
            <a:r>
              <a:rPr lang="en-US" sz="3730" dirty="0">
                <a:latin typeface="Georgia" panose="02040502050405020303" pitchFamily="18" charset="0"/>
                <a:cs typeface="Arial" panose="020B0604020202020204" pitchFamily="34" charset="0"/>
              </a:rPr>
              <a:t>Tactics to Great Communication and Partnership</a:t>
            </a:r>
          </a:p>
        </p:txBody>
      </p:sp>
      <p:sp>
        <p:nvSpPr>
          <p:cNvPr id="2" name="TextBox 1"/>
          <p:cNvSpPr txBox="1"/>
          <p:nvPr/>
        </p:nvSpPr>
        <p:spPr>
          <a:xfrm>
            <a:off x="7314796" y="2935803"/>
            <a:ext cx="3382889" cy="923330"/>
          </a:xfrm>
          <a:prstGeom prst="rect">
            <a:avLst/>
          </a:prstGeom>
          <a:noFill/>
        </p:spPr>
        <p:txBody>
          <a:bodyPr wrap="square" rtlCol="0">
            <a:spAutoFit/>
          </a:bodyPr>
          <a:lstStyle/>
          <a:p>
            <a:pPr algn="ctr"/>
            <a:r>
              <a:rPr lang="en-US" sz="2700" b="1" dirty="0">
                <a:solidFill>
                  <a:schemeClr val="bg1"/>
                </a:solidFill>
              </a:rPr>
              <a:t>Mary Bridge</a:t>
            </a:r>
          </a:p>
          <a:p>
            <a:pPr algn="ctr"/>
            <a:r>
              <a:rPr lang="en-US" sz="2700" b="1" dirty="0">
                <a:solidFill>
                  <a:schemeClr val="bg1"/>
                </a:solidFill>
              </a:rPr>
              <a:t>Care Promises</a:t>
            </a:r>
          </a:p>
        </p:txBody>
      </p:sp>
    </p:spTree>
    <p:extLst>
      <p:ext uri="{BB962C8B-B14F-4D97-AF65-F5344CB8AC3E}">
        <p14:creationId xmlns:p14="http://schemas.microsoft.com/office/powerpoint/2010/main" val="12406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F6AFDF-1E91-4E67-B18E-F677EAD1A160}"/>
              </a:ext>
            </a:extLst>
          </p:cNvPr>
          <p:cNvSpPr>
            <a:spLocks noGrp="1"/>
          </p:cNvSpPr>
          <p:nvPr>
            <p:ph sz="quarter" idx="11"/>
          </p:nvPr>
        </p:nvSpPr>
        <p:spPr>
          <a:xfrm>
            <a:off x="609600" y="1602949"/>
            <a:ext cx="5486400" cy="4263252"/>
          </a:xfrm>
        </p:spPr>
        <p:txBody>
          <a:bodyPr wrap="square" anchor="ctr">
            <a:normAutofit/>
          </a:bodyPr>
          <a:lstStyle/>
          <a:p>
            <a:pPr>
              <a:lnSpc>
                <a:spcPct val="90000"/>
              </a:lnSpc>
            </a:pPr>
            <a:r>
              <a:rPr lang="en-US" sz="2900" dirty="0"/>
              <a:t>Needs assessment launched to staff and families</a:t>
            </a:r>
          </a:p>
          <a:p>
            <a:pPr>
              <a:lnSpc>
                <a:spcPct val="90000"/>
              </a:lnSpc>
            </a:pPr>
            <a:r>
              <a:rPr lang="en-US" sz="2900" dirty="0"/>
              <a:t>Interdisciplinary team </a:t>
            </a:r>
          </a:p>
          <a:p>
            <a:pPr>
              <a:lnSpc>
                <a:spcPct val="90000"/>
              </a:lnSpc>
            </a:pPr>
            <a:r>
              <a:rPr lang="en-US" sz="2900" dirty="0"/>
              <a:t>Families identified priority behaviors</a:t>
            </a:r>
          </a:p>
          <a:p>
            <a:pPr>
              <a:lnSpc>
                <a:spcPct val="90000"/>
              </a:lnSpc>
            </a:pPr>
            <a:r>
              <a:rPr lang="en-US" sz="2900" dirty="0"/>
              <a:t>Created videos with kids teaching staff</a:t>
            </a:r>
          </a:p>
        </p:txBody>
      </p:sp>
      <p:pic>
        <p:nvPicPr>
          <p:cNvPr id="4" name="Picture 3">
            <a:extLst>
              <a:ext uri="{FF2B5EF4-FFF2-40B4-BE49-F238E27FC236}">
                <a16:creationId xmlns:a16="http://schemas.microsoft.com/office/drawing/2014/main" id="{91B59DF3-E5E0-4A63-A7E7-96DFC3758A9A}"/>
              </a:ext>
            </a:extLst>
          </p:cNvPr>
          <p:cNvPicPr>
            <a:picLocks noChangeAspect="1"/>
          </p:cNvPicPr>
          <p:nvPr/>
        </p:nvPicPr>
        <p:blipFill>
          <a:blip r:embed="rId2"/>
          <a:stretch>
            <a:fillRect/>
          </a:stretch>
        </p:blipFill>
        <p:spPr>
          <a:xfrm>
            <a:off x="6096001" y="1636027"/>
            <a:ext cx="5486400" cy="4197096"/>
          </a:xfrm>
          <a:prstGeom prst="rect">
            <a:avLst/>
          </a:prstGeom>
          <a:noFill/>
        </p:spPr>
      </p:pic>
      <p:sp>
        <p:nvSpPr>
          <p:cNvPr id="3" name="Title 2">
            <a:extLst>
              <a:ext uri="{FF2B5EF4-FFF2-40B4-BE49-F238E27FC236}">
                <a16:creationId xmlns:a16="http://schemas.microsoft.com/office/drawing/2014/main" id="{45982878-E7EA-471D-878E-AC829BC917B9}"/>
              </a:ext>
            </a:extLst>
          </p:cNvPr>
          <p:cNvSpPr>
            <a:spLocks noGrp="1"/>
          </p:cNvSpPr>
          <p:nvPr>
            <p:ph type="title"/>
          </p:nvPr>
        </p:nvSpPr>
        <p:spPr>
          <a:xfrm>
            <a:off x="304800" y="384877"/>
            <a:ext cx="11582400" cy="913554"/>
          </a:xfrm>
        </p:spPr>
        <p:txBody>
          <a:bodyPr anchor="ctr">
            <a:normAutofit/>
          </a:bodyPr>
          <a:lstStyle/>
          <a:p>
            <a:r>
              <a:rPr lang="en-US" dirty="0"/>
              <a:t>Engaging the Team in Creating Care Promises</a:t>
            </a:r>
          </a:p>
        </p:txBody>
      </p:sp>
    </p:spTree>
    <p:extLst>
      <p:ext uri="{BB962C8B-B14F-4D97-AF65-F5344CB8AC3E}">
        <p14:creationId xmlns:p14="http://schemas.microsoft.com/office/powerpoint/2010/main" val="2759537746"/>
      </p:ext>
    </p:extLst>
  </p:cSld>
  <p:clrMapOvr>
    <a:masterClrMapping/>
  </p:clrMapOvr>
</p:sld>
</file>

<file path=ppt/theme/theme1.xml><?xml version="1.0" encoding="utf-8"?>
<a:theme xmlns:a="http://schemas.openxmlformats.org/drawingml/2006/main" name="NRC_PPT_Title-Slide">
  <a:themeElements>
    <a:clrScheme name="NRC Health - 2019">
      <a:dk1>
        <a:srgbClr val="75787B"/>
      </a:dk1>
      <a:lt1>
        <a:srgbClr val="FFFFFF"/>
      </a:lt1>
      <a:dk2>
        <a:srgbClr val="3C3F40"/>
      </a:dk2>
      <a:lt2>
        <a:srgbClr val="C4BFB6"/>
      </a:lt2>
      <a:accent1>
        <a:srgbClr val="ED8B00"/>
      </a:accent1>
      <a:accent2>
        <a:srgbClr val="00A3E0"/>
      </a:accent2>
      <a:accent3>
        <a:srgbClr val="E6500D"/>
      </a:accent3>
      <a:accent4>
        <a:srgbClr val="ABD303"/>
      </a:accent4>
      <a:accent5>
        <a:srgbClr val="804EBC"/>
      </a:accent5>
      <a:accent6>
        <a:srgbClr val="A89A8E"/>
      </a:accent6>
      <a:hlink>
        <a:srgbClr val="00A3E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eaker-Template_NRC Health 2021 Pediatric Collaborative_2021.potx" id="{8B6780B5-ED3E-4189-A89B-E6C8B58E7498}" vid="{3BA18D12-1DC2-40DB-94FA-180B2C595EF8}"/>
    </a:ext>
  </a:extLst>
</a:theme>
</file>

<file path=ppt/theme/theme2.xml><?xml version="1.0" encoding="utf-8"?>
<a:theme xmlns:a="http://schemas.openxmlformats.org/drawingml/2006/main" name="NRC_PPT_Slide">
  <a:themeElements>
    <a:clrScheme name="NRC Health - 2019">
      <a:dk1>
        <a:srgbClr val="75787B"/>
      </a:dk1>
      <a:lt1>
        <a:srgbClr val="FFFFFF"/>
      </a:lt1>
      <a:dk2>
        <a:srgbClr val="3C3F40"/>
      </a:dk2>
      <a:lt2>
        <a:srgbClr val="C4BFB6"/>
      </a:lt2>
      <a:accent1>
        <a:srgbClr val="ED8B00"/>
      </a:accent1>
      <a:accent2>
        <a:srgbClr val="00A3E0"/>
      </a:accent2>
      <a:accent3>
        <a:srgbClr val="E6500D"/>
      </a:accent3>
      <a:accent4>
        <a:srgbClr val="ABD303"/>
      </a:accent4>
      <a:accent5>
        <a:srgbClr val="804EBC"/>
      </a:accent5>
      <a:accent6>
        <a:srgbClr val="A89A8E"/>
      </a:accent6>
      <a:hlink>
        <a:srgbClr val="00A3E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eaker-Template_NRC Health 2021 Pediatric Collaborative_2021.potx" id="{8B6780B5-ED3E-4189-A89B-E6C8B58E7498}" vid="{9131E75C-C823-4F45-A0C1-87300D99FF2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2C5B178FDC1746925EAA7FA1129E55" ma:contentTypeVersion="12" ma:contentTypeDescription="Create a new document." ma:contentTypeScope="" ma:versionID="c28f62ee51199ec209e59b9912898df4">
  <xsd:schema xmlns:xsd="http://www.w3.org/2001/XMLSchema" xmlns:xs="http://www.w3.org/2001/XMLSchema" xmlns:p="http://schemas.microsoft.com/office/2006/metadata/properties" xmlns:ns2="11d8a41a-1f29-4ec5-8024-1097c0c031a8" xmlns:ns3="c6d2ed87-2ef4-4232-904f-b00528d88cd2" targetNamespace="http://schemas.microsoft.com/office/2006/metadata/properties" ma:root="true" ma:fieldsID="3f5c2de7b38e8b739feb7cd8199d7a59" ns2:_="" ns3:_="">
    <xsd:import namespace="11d8a41a-1f29-4ec5-8024-1097c0c031a8"/>
    <xsd:import namespace="c6d2ed87-2ef4-4232-904f-b00528d88c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d8a41a-1f29-4ec5-8024-1097c0c031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d2ed87-2ef4-4232-904f-b00528d88c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6d2ed87-2ef4-4232-904f-b00528d88cd2">
      <UserInfo>
        <DisplayName/>
        <AccountId xsi:nil="true"/>
        <AccountType/>
      </UserInfo>
    </SharedWithUsers>
  </documentManagement>
</p:properties>
</file>

<file path=customXml/itemProps1.xml><?xml version="1.0" encoding="utf-8"?>
<ds:datastoreItem xmlns:ds="http://schemas.openxmlformats.org/officeDocument/2006/customXml" ds:itemID="{E694A4CE-0EDB-42E0-B3D1-F89239B28BE8}">
  <ds:schemaRefs>
    <ds:schemaRef ds:uri="http://schemas.microsoft.com/sharepoint/v3/contenttype/forms"/>
  </ds:schemaRefs>
</ds:datastoreItem>
</file>

<file path=customXml/itemProps2.xml><?xml version="1.0" encoding="utf-8"?>
<ds:datastoreItem xmlns:ds="http://schemas.openxmlformats.org/officeDocument/2006/customXml" ds:itemID="{5807B500-CD1D-4CA3-AB1C-6FA1D8D1D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d8a41a-1f29-4ec5-8024-1097c0c031a8"/>
    <ds:schemaRef ds:uri="c6d2ed87-2ef4-4232-904f-b00528d88c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11818C-16ED-4005-B724-147B74AF9599}">
  <ds:schemaRefs>
    <ds:schemaRef ds:uri="http://schemas.microsoft.com/office/2006/metadata/properties"/>
    <ds:schemaRef ds:uri="http://schemas.microsoft.com/office/infopath/2007/PartnerControls"/>
    <ds:schemaRef ds:uri="79d0c8e2-919b-4f47-8e01-4b850ccc999c"/>
    <ds:schemaRef ds:uri="c6d2ed87-2ef4-4232-904f-b00528d88cd2"/>
  </ds:schemaRefs>
</ds:datastoreItem>
</file>

<file path=docProps/app.xml><?xml version="1.0" encoding="utf-8"?>
<Properties xmlns="http://schemas.openxmlformats.org/officeDocument/2006/extended-properties" xmlns:vt="http://schemas.openxmlformats.org/officeDocument/2006/docPropsVTypes">
  <TotalTime>173</TotalTime>
  <Words>644</Words>
  <Application>Microsoft Macintosh PowerPoint</Application>
  <PresentationFormat>Widescreen</PresentationFormat>
  <Paragraphs>92</Paragraphs>
  <Slides>17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HiraMinProN-W3</vt:lpstr>
      <vt:lpstr>AppleSymbols</vt:lpstr>
      <vt:lpstr>Arial</vt:lpstr>
      <vt:lpstr>Calibri</vt:lpstr>
      <vt:lpstr>Georgia</vt:lpstr>
      <vt:lpstr>NRC_PPT_Title-Slide</vt:lpstr>
      <vt:lpstr>NRC_PPT_Slide</vt:lpstr>
      <vt:lpstr>PowerPoint Presentation</vt:lpstr>
      <vt:lpstr>Agenda</vt:lpstr>
      <vt:lpstr>Mary Bridge Children’s Hospital and Health Network</vt:lpstr>
      <vt:lpstr>Dedicated to Caring for Kids</vt:lpstr>
      <vt:lpstr>PowerPoint Presentation</vt:lpstr>
      <vt:lpstr>PowerPoint Presentation</vt:lpstr>
      <vt:lpstr>The Mary Bridge Experience</vt:lpstr>
      <vt:lpstr>Tactics to Great Communication and Partnership</vt:lpstr>
      <vt:lpstr>Engaging the Team in Creating Care Promises</vt:lpstr>
      <vt:lpstr>Engaging the Team in Creating Care Promises</vt:lpstr>
      <vt:lpstr>Launched First Pediatric Onboarding</vt:lpstr>
      <vt:lpstr>Pediatric Patients Teaching Staff…</vt:lpstr>
      <vt:lpstr>Incorporating Care Promises into Culture </vt:lpstr>
      <vt:lpstr>Care Promises and Onboarding Today</vt:lpstr>
      <vt:lpstr>Care Promises Today: Put Your Game Face On</vt:lpstr>
      <vt:lpstr>Care Promises Today: Making the Connection</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Ahrens</dc:creator>
  <cp:lastModifiedBy>Justin Schuerman</cp:lastModifiedBy>
  <cp:revision>9</cp:revision>
  <dcterms:created xsi:type="dcterms:W3CDTF">2021-03-08T22:09:33Z</dcterms:created>
  <dcterms:modified xsi:type="dcterms:W3CDTF">2021-03-10T14:08:46Z</dcterms:modified>
</cp:coreProperties>
</file>