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94" r:id="rId5"/>
    <p:sldMasterId id="2147483672" r:id="rId6"/>
    <p:sldMasterId id="2147483707" r:id="rId7"/>
    <p:sldMasterId id="2147483718" r:id="rId8"/>
    <p:sldMasterId id="2147483729" r:id="rId9"/>
    <p:sldMasterId id="2147483742" r:id="rId10"/>
    <p:sldMasterId id="2147483754" r:id="rId11"/>
    <p:sldMasterId id="2147483764" r:id="rId12"/>
    <p:sldMasterId id="2147483776" r:id="rId13"/>
    <p:sldMasterId id="2147483787" r:id="rId14"/>
    <p:sldMasterId id="2147483791" r:id="rId15"/>
  </p:sldMasterIdLst>
  <p:notesMasterIdLst>
    <p:notesMasterId r:id="rId33"/>
  </p:notesMasterIdLst>
  <p:handoutMasterIdLst>
    <p:handoutMasterId r:id="rId34"/>
  </p:handoutMasterIdLst>
  <p:sldIdLst>
    <p:sldId id="336" r:id="rId16"/>
    <p:sldId id="335" r:id="rId17"/>
    <p:sldId id="2570" r:id="rId18"/>
    <p:sldId id="2562" r:id="rId19"/>
    <p:sldId id="261" r:id="rId20"/>
    <p:sldId id="2564" r:id="rId21"/>
    <p:sldId id="2555" r:id="rId22"/>
    <p:sldId id="2563" r:id="rId23"/>
    <p:sldId id="2540" r:id="rId24"/>
    <p:sldId id="2549" r:id="rId25"/>
    <p:sldId id="2553" r:id="rId26"/>
    <p:sldId id="2571" r:id="rId27"/>
    <p:sldId id="2565" r:id="rId28"/>
    <p:sldId id="2561" r:id="rId29"/>
    <p:sldId id="2569" r:id="rId30"/>
    <p:sldId id="2550" r:id="rId31"/>
    <p:sldId id="376" r:id="rId32"/>
  </p:sldIdLst>
  <p:sldSz cx="9144000" cy="514826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2BB24B-8A83-7744-BE8C-2985E9995C0F}">
          <p14:sldIdLst>
            <p14:sldId id="336"/>
            <p14:sldId id="335"/>
            <p14:sldId id="2570"/>
            <p14:sldId id="2562"/>
            <p14:sldId id="261"/>
            <p14:sldId id="2564"/>
            <p14:sldId id="2555"/>
            <p14:sldId id="2563"/>
            <p14:sldId id="2540"/>
            <p14:sldId id="2549"/>
            <p14:sldId id="2553"/>
            <p14:sldId id="2571"/>
            <p14:sldId id="2565"/>
            <p14:sldId id="2561"/>
            <p14:sldId id="2569"/>
            <p14:sldId id="2550"/>
            <p14:sldId id="376"/>
          </p14:sldIdLst>
        </p14:section>
      </p14:sectionLst>
    </p:ext>
    <p:ext uri="{EFAFB233-063F-42B5-8137-9DF3F51BA10A}">
      <p15:sldGuideLst xmlns:p15="http://schemas.microsoft.com/office/powerpoint/2012/main">
        <p15:guide id="3" orient="horz" pos="758" userDrawn="1">
          <p15:clr>
            <a:srgbClr val="A4A3A4"/>
          </p15:clr>
        </p15:guide>
        <p15:guide id="4" orient="horz" pos="1190" userDrawn="1">
          <p15:clr>
            <a:srgbClr val="A4A3A4"/>
          </p15:clr>
        </p15:guide>
        <p15:guide id="5" orient="horz" pos="1334" userDrawn="1">
          <p15:clr>
            <a:srgbClr val="A4A3A4"/>
          </p15:clr>
        </p15:guide>
        <p15:guide id="6"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8" clrIdx="0"/>
  <p:cmAuthor id="2" name="Microsoft Office User" initials="Office [2]" lastIdx="1" clrIdx="1"/>
  <p:cmAuthor id="3" name="Microsoft Office User" initials="Office [3]" lastIdx="1" clrIdx="2"/>
  <p:cmAuthor id="4" name="Microsoft Office User" initials="Office [4]" lastIdx="1" clrIdx="3"/>
  <p:cmAuthor id="5" name="Microsoft Office User" initials="Office [5]" lastIdx="1" clrIdx="4"/>
  <p:cmAuthor id="6" name="Justin Schuerman" initials="JS" lastIdx="13"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6D00"/>
    <a:srgbClr val="EE7400"/>
    <a:srgbClr val="EC7600"/>
    <a:srgbClr val="ED7600"/>
    <a:srgbClr val="EE7500"/>
    <a:srgbClr val="EA7600"/>
    <a:srgbClr val="EB7F00"/>
    <a:srgbClr val="EB7D00"/>
    <a:srgbClr val="ED8800"/>
    <a:srgbClr val="EA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87C698-2531-4590-AEC4-F70612CF7973}" v="2" dt="2022-08-17T16:41:55.5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2374" autoAdjust="0"/>
  </p:normalViewPr>
  <p:slideViewPr>
    <p:cSldViewPr snapToGrid="0">
      <p:cViewPr varScale="1">
        <p:scale>
          <a:sx n="93" d="100"/>
          <a:sy n="93" d="100"/>
        </p:scale>
        <p:origin x="1190" y="77"/>
      </p:cViewPr>
      <p:guideLst>
        <p:guide orient="horz" pos="758"/>
        <p:guide orient="horz" pos="1190"/>
        <p:guide orient="horz" pos="1334"/>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tableStyles" Target="tableStyles.xml"/><Relationship Id="rId21" Type="http://schemas.openxmlformats.org/officeDocument/2006/relationships/slide" Target="slides/slide6.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Houle" userId="cff6a52c-ba2b-46c4-a148-eff737ad1998" providerId="ADAL" clId="{5663661B-0125-4C75-9267-A7D81F5FA953}"/>
    <pc:docChg chg="modSld sldOrd">
      <pc:chgData name="Kim Houle" userId="cff6a52c-ba2b-46c4-a148-eff737ad1998" providerId="ADAL" clId="{5663661B-0125-4C75-9267-A7D81F5FA953}" dt="2022-08-17T17:36:53.137" v="1"/>
      <pc:docMkLst>
        <pc:docMk/>
      </pc:docMkLst>
      <pc:sldChg chg="ord">
        <pc:chgData name="Kim Houle" userId="cff6a52c-ba2b-46c4-a148-eff737ad1998" providerId="ADAL" clId="{5663661B-0125-4C75-9267-A7D81F5FA953}" dt="2022-08-17T17:36:53.137" v="1"/>
        <pc:sldMkLst>
          <pc:docMk/>
          <pc:sldMk cId="485178201" sldId="33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4" tIns="46586" rIns="93174" bIns="46586" rtlCol="0"/>
          <a:lstStyle>
            <a:lvl1pPr algn="r">
              <a:defRPr sz="1200"/>
            </a:lvl1pPr>
          </a:lstStyle>
          <a:p>
            <a:fld id="{CC4E12E1-4362-DB4F-A0E3-985DBC83A8FC}" type="datetimeFigureOut">
              <a:rPr lang="en-US" smtClean="0"/>
              <a:t>8/17/2022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4" tIns="46586" rIns="93174" bIns="46586" rtlCol="0" anchor="b"/>
          <a:lstStyle>
            <a:lvl1pPr algn="r">
              <a:defRPr sz="1200"/>
            </a:lvl1pPr>
          </a:lstStyle>
          <a:p>
            <a:fld id="{CAC05C58-A0E7-4042-8518-E16EE6CF2FCE}" type="slidenum">
              <a:rPr lang="en-US" smtClean="0"/>
              <a:t>‹#›</a:t>
            </a:fld>
            <a:endParaRPr lang="en-US"/>
          </a:p>
        </p:txBody>
      </p:sp>
    </p:spTree>
    <p:extLst>
      <p:ext uri="{BB962C8B-B14F-4D97-AF65-F5344CB8AC3E}">
        <p14:creationId xmlns:p14="http://schemas.microsoft.com/office/powerpoint/2010/main" val="127813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2BC84950-6E4C-F24D-907D-BDC7CD2D01E0}" type="datetimeFigureOut">
              <a:t>8/17/2022</a:t>
            </a:fld>
            <a:endParaRPr lang="en-US"/>
          </a:p>
        </p:txBody>
      </p:sp>
      <p:sp>
        <p:nvSpPr>
          <p:cNvPr id="4" name="Slide Image Placeholder 3"/>
          <p:cNvSpPr>
            <a:spLocks noGrp="1" noRot="1" noChangeAspect="1"/>
          </p:cNvSpPr>
          <p:nvPr>
            <p:ph type="sldImg" idx="2"/>
          </p:nvPr>
        </p:nvSpPr>
        <p:spPr>
          <a:xfrm>
            <a:off x="720725" y="1162050"/>
            <a:ext cx="5568950" cy="313690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E78F5F82-5048-504B-A26C-93852C1E7B68}" type="slidenum">
              <a:t>‹#›</a:t>
            </a:fld>
            <a:endParaRPr lang="en-US"/>
          </a:p>
        </p:txBody>
      </p:sp>
    </p:spTree>
    <p:extLst>
      <p:ext uri="{BB962C8B-B14F-4D97-AF65-F5344CB8AC3E}">
        <p14:creationId xmlns:p14="http://schemas.microsoft.com/office/powerpoint/2010/main" val="220939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F5F82-5048-504B-A26C-93852C1E7B68}" type="slidenum">
              <a:rPr lang="en-US" smtClean="0"/>
              <a:t>1</a:t>
            </a:fld>
            <a:endParaRPr lang="en-US"/>
          </a:p>
        </p:txBody>
      </p:sp>
    </p:spTree>
    <p:extLst>
      <p:ext uri="{BB962C8B-B14F-4D97-AF65-F5344CB8AC3E}">
        <p14:creationId xmlns:p14="http://schemas.microsoft.com/office/powerpoint/2010/main" val="2110630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F5F82-5048-504B-A26C-93852C1E7B68}" type="slidenum">
              <a:rPr lang="en-US" smtClean="0"/>
              <a:t>13</a:t>
            </a:fld>
            <a:endParaRPr lang="en-US"/>
          </a:p>
        </p:txBody>
      </p:sp>
    </p:spTree>
    <p:extLst>
      <p:ext uri="{BB962C8B-B14F-4D97-AF65-F5344CB8AC3E}">
        <p14:creationId xmlns:p14="http://schemas.microsoft.com/office/powerpoint/2010/main" val="4170093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78F5F82-5048-504B-A26C-93852C1E7B68}" type="slidenum">
              <a:rPr lang="en-US" smtClean="0"/>
              <a:t>14</a:t>
            </a:fld>
            <a:endParaRPr lang="en-US"/>
          </a:p>
        </p:txBody>
      </p:sp>
    </p:spTree>
    <p:extLst>
      <p:ext uri="{BB962C8B-B14F-4D97-AF65-F5344CB8AC3E}">
        <p14:creationId xmlns:p14="http://schemas.microsoft.com/office/powerpoint/2010/main" val="4193506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8F5F82-5048-504B-A26C-93852C1E7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563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8F5F82-5048-504B-A26C-93852C1E7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796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78F5F82-5048-504B-A26C-93852C1E7B68}" type="slidenum">
              <a:rPr lang="en-US" smtClean="0"/>
              <a:t>17</a:t>
            </a:fld>
            <a:endParaRPr lang="en-US"/>
          </a:p>
        </p:txBody>
      </p:sp>
    </p:spTree>
    <p:extLst>
      <p:ext uri="{BB962C8B-B14F-4D97-AF65-F5344CB8AC3E}">
        <p14:creationId xmlns:p14="http://schemas.microsoft.com/office/powerpoint/2010/main" val="716426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F5F82-5048-504B-A26C-93852C1E7B68}" type="slidenum">
              <a:rPr lang="en-US" smtClean="0"/>
              <a:t>4</a:t>
            </a:fld>
            <a:endParaRPr lang="en-US"/>
          </a:p>
        </p:txBody>
      </p:sp>
    </p:spTree>
    <p:extLst>
      <p:ext uri="{BB962C8B-B14F-4D97-AF65-F5344CB8AC3E}">
        <p14:creationId xmlns:p14="http://schemas.microsoft.com/office/powerpoint/2010/main" val="36884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far as upcoming events:</a:t>
            </a:r>
          </a:p>
          <a:p>
            <a:endParaRPr lang="en-US" dirty="0"/>
          </a:p>
          <a:p>
            <a:r>
              <a:rPr lang="en-US" dirty="0"/>
              <a:t>NRC Health is hosting our annual symposium in Seattle this year.  </a:t>
            </a:r>
          </a:p>
          <a:p>
            <a:endParaRPr lang="en-US" dirty="0"/>
          </a:p>
          <a:p>
            <a:r>
              <a:rPr lang="en-US" dirty="0"/>
              <a:t>We would love for you to join us.  Please go to the link and check out the agenda and speakers today.  </a:t>
            </a:r>
          </a:p>
          <a:p>
            <a:endParaRPr lang="en-US" dirty="0"/>
          </a:p>
          <a:p>
            <a:r>
              <a:rPr lang="en-US" dirty="0"/>
              <a:t>New this year, In addition to the conference sessions, we have added an executive track and a governance track.  </a:t>
            </a:r>
          </a:p>
          <a:p>
            <a:endParaRPr lang="en-US" dirty="0"/>
          </a:p>
          <a:p>
            <a:r>
              <a:rPr lang="en-US" b="0" i="0" dirty="0">
                <a:solidFill>
                  <a:srgbClr val="242424"/>
                </a:solidFill>
                <a:effectLst/>
                <a:latin typeface="Segoe UI" panose="020B0502040204020203" pitchFamily="34" charset="0"/>
              </a:rPr>
              <a:t>NRC Health’s Toya Gorley will be presenting at a pre-conference workshop titled: Making Best Practices and Promising Innovations Stick, where participants will hear 10 tactics that are necessary to make best practices and promising innovations stick. The workshop will take place Sunday, August 21 1-4pm.  </a:t>
            </a:r>
            <a:endParaRPr lang="en-US" dirty="0"/>
          </a:p>
          <a:p>
            <a:endParaRPr lang="en-US" dirty="0"/>
          </a:p>
          <a:p>
            <a:r>
              <a:rPr lang="en-US" dirty="0"/>
              <a:t>We hope to see you there!  </a:t>
            </a:r>
          </a:p>
          <a:p>
            <a:endParaRPr lang="en-US" dirty="0"/>
          </a:p>
        </p:txBody>
      </p:sp>
      <p:sp>
        <p:nvSpPr>
          <p:cNvPr id="4" name="Slide Number Placeholder 3"/>
          <p:cNvSpPr>
            <a:spLocks noGrp="1"/>
          </p:cNvSpPr>
          <p:nvPr>
            <p:ph type="sldNum" sz="quarter" idx="5"/>
          </p:nvPr>
        </p:nvSpPr>
        <p:spPr/>
        <p:txBody>
          <a:bodyPr/>
          <a:lstStyle/>
          <a:p>
            <a:pPr defTabSz="465868">
              <a:defRPr/>
            </a:pPr>
            <a:fld id="{E78F5F82-5048-504B-A26C-93852C1E7B68}" type="slidenum">
              <a:rPr lang="en-US">
                <a:solidFill>
                  <a:prstClr val="black"/>
                </a:solidFill>
                <a:latin typeface="Calibri" panose="020F0502020204030204"/>
              </a:rPr>
              <a:pPr defTabSz="465868">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4180248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8F5F82-5048-504B-A26C-93852C1E7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528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8F5F82-5048-504B-A26C-93852C1E7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951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F5F82-5048-504B-A26C-93852C1E7B68}" type="slidenum">
              <a:rPr lang="en-US" smtClean="0"/>
              <a:t>9</a:t>
            </a:fld>
            <a:endParaRPr lang="en-US"/>
          </a:p>
        </p:txBody>
      </p:sp>
    </p:spTree>
    <p:extLst>
      <p:ext uri="{BB962C8B-B14F-4D97-AF65-F5344CB8AC3E}">
        <p14:creationId xmlns:p14="http://schemas.microsoft.com/office/powerpoint/2010/main" val="3624617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8F5F82-5048-504B-A26C-93852C1E7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355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8F5F82-5048-504B-A26C-93852C1E7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395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8F5F82-5048-504B-A26C-93852C1E7B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178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12"/>
          <p:cNvSpPr>
            <a:spLocks noGrp="1"/>
          </p:cNvSpPr>
          <p:nvPr>
            <p:ph type="body" sz="quarter" idx="11" hasCustomPrompt="1"/>
          </p:nvPr>
        </p:nvSpPr>
        <p:spPr>
          <a:xfrm>
            <a:off x="228600" y="1325563"/>
            <a:ext cx="8686800" cy="273050"/>
          </a:xfrm>
        </p:spPr>
        <p:txBody>
          <a:bodyPr anchor="ctr">
            <a:normAutofit/>
          </a:bodyPr>
          <a:lstStyle>
            <a:lvl1pPr marL="0" indent="0" algn="l">
              <a:buFontTx/>
              <a:buNone/>
              <a:defRPr sz="900" baseline="0">
                <a:solidFill>
                  <a:schemeClr val="bg1"/>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DATE</a:t>
            </a:r>
          </a:p>
        </p:txBody>
      </p:sp>
      <p:sp>
        <p:nvSpPr>
          <p:cNvPr id="6" name="Subtitle 2"/>
          <p:cNvSpPr>
            <a:spLocks noGrp="1"/>
          </p:cNvSpPr>
          <p:nvPr>
            <p:ph type="subTitle" idx="1" hasCustomPrompt="1"/>
          </p:nvPr>
        </p:nvSpPr>
        <p:spPr>
          <a:xfrm>
            <a:off x="228598" y="3087141"/>
            <a:ext cx="8686801" cy="667685"/>
          </a:xfrm>
        </p:spPr>
        <p:txBody>
          <a:bodyPr anchor="t">
            <a:normAutofit/>
          </a:bodyPr>
          <a:lstStyle>
            <a:lvl1pPr marL="0" indent="0" algn="l">
              <a:buNone/>
              <a:defRPr sz="160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3" name="Text Placeholder 2"/>
          <p:cNvSpPr>
            <a:spLocks noGrp="1"/>
          </p:cNvSpPr>
          <p:nvPr>
            <p:ph type="body" sz="quarter" idx="12" hasCustomPrompt="1"/>
          </p:nvPr>
        </p:nvSpPr>
        <p:spPr>
          <a:xfrm>
            <a:off x="228600" y="1598613"/>
            <a:ext cx="8686800" cy="1280160"/>
          </a:xfrm>
        </p:spPr>
        <p:txBody>
          <a:bodyPr>
            <a:normAutofit/>
          </a:bodyPr>
          <a:lstStyle>
            <a:lvl1pPr marL="0" indent="0">
              <a:spcBef>
                <a:spcPts val="0"/>
              </a:spcBef>
              <a:buNone/>
              <a:defRPr sz="4400" baseline="0">
                <a:solidFill>
                  <a:schemeClr val="bg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Tree>
    <p:extLst>
      <p:ext uri="{BB962C8B-B14F-4D97-AF65-F5344CB8AC3E}">
        <p14:creationId xmlns:p14="http://schemas.microsoft.com/office/powerpoint/2010/main" val="1072145518"/>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guide id="3" pos="144" userDrawn="1">
          <p15:clr>
            <a:srgbClr val="FBAE40"/>
          </p15:clr>
        </p15:guide>
        <p15:guide id="4" pos="56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Woman">
    <p:spTree>
      <p:nvGrpSpPr>
        <p:cNvPr id="1" name=""/>
        <p:cNvGrpSpPr/>
        <p:nvPr/>
      </p:nvGrpSpPr>
      <p:grpSpPr>
        <a:xfrm>
          <a:off x="0" y="0"/>
          <a:ext cx="0" cy="0"/>
          <a:chOff x="0" y="0"/>
          <a:chExt cx="0" cy="0"/>
        </a:xfrm>
      </p:grpSpPr>
      <p:pic>
        <p:nvPicPr>
          <p:cNvPr id="7" name="Picture 6" descr="offset_504954_Woman_RGB_03.jpg">
            <a:extLst>
              <a:ext uri="{FF2B5EF4-FFF2-40B4-BE49-F238E27FC236}">
                <a16:creationId xmlns:a16="http://schemas.microsoft.com/office/drawing/2014/main" id="{20ECE687-DE74-F54A-8F2F-92F5A9E4A694}"/>
              </a:ext>
            </a:extLst>
          </p:cNvPr>
          <p:cNvPicPr>
            <a:picLocks noChangeAspect="1"/>
          </p:cNvPicPr>
          <p:nvPr userDrawn="1"/>
        </p:nvPicPr>
        <p:blipFill>
          <a:blip r:embed="rId2">
            <a:extLst>
              <a:ext uri="{28A0092B-C50C-407E-A947-70E740481C1C}">
                <a14:useLocalDpi xmlns:a14="http://schemas.microsoft.com/office/drawing/2010/main" val="0"/>
              </a:ext>
            </a:extLst>
          </a:blip>
          <a:srcRect t="7780" b="15382"/>
          <a:stretch>
            <a:fillRect/>
          </a:stretch>
        </p:blipFill>
        <p:spPr bwMode="auto">
          <a:xfrm>
            <a:off x="0" y="0"/>
            <a:ext cx="9144000"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9">
            <a:extLst>
              <a:ext uri="{FF2B5EF4-FFF2-40B4-BE49-F238E27FC236}">
                <a16:creationId xmlns:a16="http://schemas.microsoft.com/office/drawing/2014/main" id="{DCABE081-414C-DE49-A503-C992E8EE3256}"/>
              </a:ext>
            </a:extLst>
          </p:cNvPr>
          <p:cNvSpPr>
            <a:spLocks noGrp="1"/>
          </p:cNvSpPr>
          <p:nvPr>
            <p:ph type="body" sz="quarter" idx="13"/>
          </p:nvPr>
        </p:nvSpPr>
        <p:spPr>
          <a:xfrm>
            <a:off x="228600" y="3032334"/>
            <a:ext cx="4343400" cy="915247"/>
          </a:xfrm>
          <a:prstGeom prst="rect">
            <a:avLst/>
          </a:prstGeom>
        </p:spPr>
        <p:txBody>
          <a:bodyPr wrap="square">
            <a:normAutofit/>
          </a:bodyPr>
          <a:lstStyle>
            <a:lvl1pPr marL="0" indent="0">
              <a:buNone/>
              <a:defRPr sz="1600">
                <a:solidFill>
                  <a:schemeClr val="tx1">
                    <a:lumMod val="75000"/>
                  </a:schemeClr>
                </a:solidFill>
                <a:latin typeface="Arial"/>
                <a:cs typeface="Arial"/>
              </a:defRPr>
            </a:lvl1pPr>
            <a:lvl2pPr marL="457200" indent="0">
              <a:buNone/>
              <a:defRPr sz="1600">
                <a:solidFill>
                  <a:srgbClr val="FFFFFF"/>
                </a:solidFill>
                <a:latin typeface="Arial"/>
                <a:cs typeface="Arial"/>
              </a:defRPr>
            </a:lvl2pPr>
            <a:lvl3pPr marL="914400" indent="0">
              <a:buNone/>
              <a:defRPr sz="1600">
                <a:solidFill>
                  <a:srgbClr val="FFFFFF"/>
                </a:solidFill>
                <a:latin typeface="Arial"/>
                <a:cs typeface="Arial"/>
              </a:defRPr>
            </a:lvl3pPr>
            <a:lvl4pPr marL="1371600" indent="0">
              <a:buNone/>
              <a:defRPr sz="1600">
                <a:solidFill>
                  <a:srgbClr val="FFFFFF"/>
                </a:solidFill>
                <a:latin typeface="Arial"/>
                <a:cs typeface="Arial"/>
              </a:defRPr>
            </a:lvl4pPr>
            <a:lvl5pPr marL="1828800" indent="0">
              <a:buNone/>
              <a:defRPr sz="1600">
                <a:solidFill>
                  <a:srgbClr val="FFFFFF"/>
                </a:solidFill>
                <a:latin typeface="Arial"/>
                <a:cs typeface="Arial"/>
              </a:defRPr>
            </a:lvl5pPr>
          </a:lstStyle>
          <a:p>
            <a:pPr lvl="0"/>
            <a:r>
              <a:rPr lang="en-US"/>
              <a:t>Click to edit Master text styles</a:t>
            </a:r>
          </a:p>
        </p:txBody>
      </p:sp>
      <p:sp>
        <p:nvSpPr>
          <p:cNvPr id="8" name="Text Placeholder 2">
            <a:extLst>
              <a:ext uri="{FF2B5EF4-FFF2-40B4-BE49-F238E27FC236}">
                <a16:creationId xmlns:a16="http://schemas.microsoft.com/office/drawing/2014/main" id="{A8878F12-CC1D-A245-B147-4893A0B1C7E3}"/>
              </a:ext>
            </a:extLst>
          </p:cNvPr>
          <p:cNvSpPr>
            <a:spLocks noGrp="1"/>
          </p:cNvSpPr>
          <p:nvPr>
            <p:ph type="body" sz="quarter" idx="14" hasCustomPrompt="1"/>
          </p:nvPr>
        </p:nvSpPr>
        <p:spPr>
          <a:xfrm>
            <a:off x="228600" y="1481378"/>
            <a:ext cx="4343400" cy="1550956"/>
          </a:xfrm>
          <a:prstGeom prst="rect">
            <a:avLst/>
          </a:prstGeom>
        </p:spPr>
        <p:txBody>
          <a:bodyPr>
            <a:normAutofit/>
          </a:bodyPr>
          <a:lstStyle>
            <a:lvl1pPr marL="0" indent="0">
              <a:spcBef>
                <a:spcPts val="0"/>
              </a:spcBef>
              <a:buNone/>
              <a:defRPr sz="3600" baseline="0">
                <a:solidFill>
                  <a:schemeClr val="tx1">
                    <a:lumMod val="75000"/>
                  </a:schemeClr>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
        <p:nvSpPr>
          <p:cNvPr id="9" name="Date Placeholder 3">
            <a:extLst>
              <a:ext uri="{FF2B5EF4-FFF2-40B4-BE49-F238E27FC236}">
                <a16:creationId xmlns:a16="http://schemas.microsoft.com/office/drawing/2014/main" id="{0A190454-4A3D-3A4C-AE07-C88A7A7847E9}"/>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9C2C339E-6A0B-7F44-AEF4-5C4B14E20D55}" type="datetime4">
              <a:rPr lang="en-US" smtClean="0"/>
              <a:t>August 17, 2022</a:t>
            </a:fld>
            <a:endParaRPr lang="en-US"/>
          </a:p>
        </p:txBody>
      </p:sp>
      <p:sp>
        <p:nvSpPr>
          <p:cNvPr id="10" name="Slide Number Placeholder 5">
            <a:extLst>
              <a:ext uri="{FF2B5EF4-FFF2-40B4-BE49-F238E27FC236}">
                <a16:creationId xmlns:a16="http://schemas.microsoft.com/office/drawing/2014/main" id="{633788C4-50DC-6848-9635-FFC845B55101}"/>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18886593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Column Layout + Intro">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943600" y="2117725"/>
            <a:ext cx="2743200" cy="457200"/>
          </a:xfrm>
        </p:spPr>
        <p:txBody>
          <a:bodyPr anchor="b">
            <a:normAutofit/>
          </a:bodyPr>
          <a:lstStyle>
            <a:lvl1pPr marL="0" indent="0">
              <a:buNone/>
              <a:defRPr sz="1600" b="1" cap="all" baseline="0"/>
            </a:lvl1pPr>
          </a:lstStyle>
          <a:p>
            <a:pPr lvl="0"/>
            <a:r>
              <a:rPr lang="en-US" dirty="0"/>
              <a:t>Header</a:t>
            </a:r>
          </a:p>
        </p:txBody>
      </p:sp>
      <p:sp>
        <p:nvSpPr>
          <p:cNvPr id="17" name="Text Placeholder 16"/>
          <p:cNvSpPr>
            <a:spLocks noGrp="1"/>
          </p:cNvSpPr>
          <p:nvPr>
            <p:ph type="body" sz="quarter" idx="13"/>
          </p:nvPr>
        </p:nvSpPr>
        <p:spPr>
          <a:xfrm>
            <a:off x="457200" y="2802733"/>
            <a:ext cx="2743200" cy="1600200"/>
          </a:xfrm>
        </p:spPr>
        <p:txBody>
          <a:bodyPr rIns="182880" anchor="t">
            <a:normAutofit/>
          </a:bodyPr>
          <a:lstStyle>
            <a:lvl1pPr marL="0" indent="0">
              <a:buNone/>
              <a:defRPr sz="1800"/>
            </a:lvl1pPr>
          </a:lstStyle>
          <a:p>
            <a:pPr lvl="0"/>
            <a:endParaRPr lang="en-US" dirty="0"/>
          </a:p>
        </p:txBody>
      </p:sp>
      <p:sp>
        <p:nvSpPr>
          <p:cNvPr id="18" name="Text Placeholder 16"/>
          <p:cNvSpPr>
            <a:spLocks noGrp="1"/>
          </p:cNvSpPr>
          <p:nvPr>
            <p:ph type="body" sz="quarter" idx="14"/>
          </p:nvPr>
        </p:nvSpPr>
        <p:spPr>
          <a:xfrm>
            <a:off x="3200400" y="2803525"/>
            <a:ext cx="2743200" cy="1600200"/>
          </a:xfrm>
        </p:spPr>
        <p:txBody>
          <a:bodyPr rIns="182880" anchor="t">
            <a:normAutofit/>
          </a:bodyPr>
          <a:lstStyle>
            <a:lvl1pPr marL="0" indent="0">
              <a:buNone/>
              <a:defRPr sz="1800"/>
            </a:lvl1pPr>
          </a:lstStyle>
          <a:p>
            <a:pPr lvl="0"/>
            <a:endParaRPr lang="en-US" dirty="0"/>
          </a:p>
        </p:txBody>
      </p:sp>
      <p:sp>
        <p:nvSpPr>
          <p:cNvPr id="22" name="Text Placeholder 14"/>
          <p:cNvSpPr>
            <a:spLocks noGrp="1"/>
          </p:cNvSpPr>
          <p:nvPr>
            <p:ph type="body" sz="quarter" idx="15" hasCustomPrompt="1"/>
          </p:nvPr>
        </p:nvSpPr>
        <p:spPr>
          <a:xfrm>
            <a:off x="457200" y="2117725"/>
            <a:ext cx="2743200" cy="457200"/>
          </a:xfrm>
        </p:spPr>
        <p:txBody>
          <a:bodyPr anchor="b">
            <a:normAutofit/>
          </a:bodyPr>
          <a:lstStyle>
            <a:lvl1pPr marL="0" indent="0">
              <a:buNone/>
              <a:defRPr sz="1600" b="1" cap="all" baseline="0"/>
            </a:lvl1pPr>
          </a:lstStyle>
          <a:p>
            <a:pPr lvl="0"/>
            <a:r>
              <a:rPr lang="en-US" dirty="0"/>
              <a:t>Header</a:t>
            </a:r>
          </a:p>
        </p:txBody>
      </p:sp>
      <p:sp>
        <p:nvSpPr>
          <p:cNvPr id="23" name="Text Placeholder 14"/>
          <p:cNvSpPr>
            <a:spLocks noGrp="1"/>
          </p:cNvSpPr>
          <p:nvPr>
            <p:ph type="body" sz="quarter" idx="16" hasCustomPrompt="1"/>
          </p:nvPr>
        </p:nvSpPr>
        <p:spPr>
          <a:xfrm>
            <a:off x="3200400" y="2117725"/>
            <a:ext cx="2743200" cy="457200"/>
          </a:xfrm>
        </p:spPr>
        <p:txBody>
          <a:bodyPr anchor="b">
            <a:normAutofit/>
          </a:bodyPr>
          <a:lstStyle>
            <a:lvl1pPr marL="0" indent="0">
              <a:buNone/>
              <a:defRPr sz="1600" b="1" cap="all" baseline="0"/>
            </a:lvl1pPr>
          </a:lstStyle>
          <a:p>
            <a:pPr lvl="0"/>
            <a:r>
              <a:rPr lang="en-US" dirty="0"/>
              <a:t>Header</a:t>
            </a:r>
          </a:p>
        </p:txBody>
      </p:sp>
      <p:sp>
        <p:nvSpPr>
          <p:cNvPr id="24" name="Text Placeholder 16"/>
          <p:cNvSpPr>
            <a:spLocks noGrp="1"/>
          </p:cNvSpPr>
          <p:nvPr>
            <p:ph type="body" sz="quarter" idx="17"/>
          </p:nvPr>
        </p:nvSpPr>
        <p:spPr>
          <a:xfrm>
            <a:off x="5943600" y="2803525"/>
            <a:ext cx="2743200" cy="1600200"/>
          </a:xfrm>
        </p:spPr>
        <p:txBody>
          <a:bodyPr rIns="182880" anchor="t">
            <a:normAutofit/>
          </a:bodyPr>
          <a:lstStyle>
            <a:lvl1pPr marL="0" indent="0">
              <a:buNone/>
              <a:defRPr sz="1800"/>
            </a:lvl1pPr>
          </a:lstStyle>
          <a:p>
            <a:pPr lvl="0"/>
            <a:endParaRPr lang="en-US" dirty="0"/>
          </a:p>
        </p:txBody>
      </p:sp>
      <p:sp>
        <p:nvSpPr>
          <p:cNvPr id="27" name="Text Placeholder 26"/>
          <p:cNvSpPr>
            <a:spLocks noGrp="1"/>
          </p:cNvSpPr>
          <p:nvPr>
            <p:ph type="body" sz="quarter" idx="18" hasCustomPrompt="1"/>
          </p:nvPr>
        </p:nvSpPr>
        <p:spPr>
          <a:xfrm>
            <a:off x="228600" y="1203325"/>
            <a:ext cx="8686800" cy="685800"/>
          </a:xfrm>
        </p:spPr>
        <p:txBody>
          <a:bodyPr>
            <a:normAutofit/>
          </a:bodyPr>
          <a:lstStyle>
            <a:lvl1pPr marL="0" indent="0">
              <a:buNone/>
              <a:defRPr sz="1800"/>
            </a:lvl1pPr>
          </a:lstStyle>
          <a:p>
            <a:pPr lvl="0"/>
            <a:r>
              <a:rPr lang="en-US" dirty="0"/>
              <a:t>Introductory paragraph </a:t>
            </a:r>
          </a:p>
        </p:txBody>
      </p:sp>
      <p:sp>
        <p:nvSpPr>
          <p:cNvPr id="12" name="Title 1">
            <a:extLst>
              <a:ext uri="{FF2B5EF4-FFF2-40B4-BE49-F238E27FC236}">
                <a16:creationId xmlns:a16="http://schemas.microsoft.com/office/drawing/2014/main" id="{A8CB831C-DF99-5D43-848D-6B398EDF3025}"/>
              </a:ext>
            </a:extLst>
          </p:cNvPr>
          <p:cNvSpPr>
            <a:spLocks noGrp="1"/>
          </p:cNvSpPr>
          <p:nvPr>
            <p:ph type="title"/>
          </p:nvPr>
        </p:nvSpPr>
        <p:spPr>
          <a:xfrm>
            <a:off x="228599" y="288925"/>
            <a:ext cx="8686800" cy="685800"/>
          </a:xfrm>
        </p:spPr>
        <p:txBody>
          <a:bodyPr/>
          <a:lstStyle/>
          <a:p>
            <a:endParaRPr lang="en-US" dirty="0"/>
          </a:p>
        </p:txBody>
      </p:sp>
      <p:sp>
        <p:nvSpPr>
          <p:cNvPr id="16" name="Date Placeholder 3">
            <a:extLst>
              <a:ext uri="{FF2B5EF4-FFF2-40B4-BE49-F238E27FC236}">
                <a16:creationId xmlns:a16="http://schemas.microsoft.com/office/drawing/2014/main" id="{2A1D7849-6C86-384C-9A81-67F843CB7291}"/>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9C2C339E-6A0B-7F44-AEF4-5C4B14E20D55}" type="datetime4">
              <a:rPr lang="en-US" smtClean="0"/>
              <a:t>August 17, 2022</a:t>
            </a:fld>
            <a:endParaRPr lang="en-US" dirty="0"/>
          </a:p>
        </p:txBody>
      </p:sp>
      <p:sp>
        <p:nvSpPr>
          <p:cNvPr id="19" name="Slide Number Placeholder 5">
            <a:extLst>
              <a:ext uri="{FF2B5EF4-FFF2-40B4-BE49-F238E27FC236}">
                <a16:creationId xmlns:a16="http://schemas.microsoft.com/office/drawing/2014/main" id="{EB790D4A-E18D-A24D-BEDC-5D735BF75B89}"/>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dirty="0"/>
          </a:p>
        </p:txBody>
      </p:sp>
      <p:pic>
        <p:nvPicPr>
          <p:cNvPr id="14" name="Picture 13">
            <a:extLst>
              <a:ext uri="{FF2B5EF4-FFF2-40B4-BE49-F238E27FC236}">
                <a16:creationId xmlns:a16="http://schemas.microsoft.com/office/drawing/2014/main" id="{E6E95B44-24DC-2041-9EEF-EA99F4C56769}"/>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3" name="Rectangle 12">
            <a:extLst>
              <a:ext uri="{FF2B5EF4-FFF2-40B4-BE49-F238E27FC236}">
                <a16:creationId xmlns:a16="http://schemas.microsoft.com/office/drawing/2014/main" id="{630C910F-D270-F54B-ADE1-ECE0EE71B371}"/>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3011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ullets 2 Column">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57200" y="1203325"/>
            <a:ext cx="4114800" cy="3200400"/>
          </a:xfrm>
        </p:spPr>
        <p:txBody>
          <a:bodyPr wrap="square" tIns="274320" rIns="274320" bIns="274320" anchor="ct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2" hasCustomPrompt="1"/>
          </p:nvPr>
        </p:nvSpPr>
        <p:spPr>
          <a:xfrm>
            <a:off x="4572001" y="1203325"/>
            <a:ext cx="4114800" cy="3200400"/>
          </a:xfrm>
        </p:spPr>
        <p:txBody>
          <a:bodyPr wrap="square" tIns="274320" rIns="274320" bIns="274320" anchor="ctr">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2"/>
              </a:buBlip>
              <a:tabLst/>
              <a:defRPr sz="28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8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20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A8B8BF8D-FA64-E748-B688-158D8863C795}"/>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dirty="0"/>
          </a:p>
        </p:txBody>
      </p:sp>
      <p:sp>
        <p:nvSpPr>
          <p:cNvPr id="12" name="Slide Number Placeholder 5">
            <a:extLst>
              <a:ext uri="{FF2B5EF4-FFF2-40B4-BE49-F238E27FC236}">
                <a16:creationId xmlns:a16="http://schemas.microsoft.com/office/drawing/2014/main" id="{B7D906D3-A3CA-2541-904E-CDF6CCF5805B}"/>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dirty="0"/>
          </a:p>
        </p:txBody>
      </p:sp>
      <p:sp>
        <p:nvSpPr>
          <p:cNvPr id="9" name="Title 1">
            <a:extLst>
              <a:ext uri="{FF2B5EF4-FFF2-40B4-BE49-F238E27FC236}">
                <a16:creationId xmlns:a16="http://schemas.microsoft.com/office/drawing/2014/main" id="{25A0986E-9B61-004F-AE05-8C74560E5140}"/>
              </a:ext>
            </a:extLst>
          </p:cNvPr>
          <p:cNvSpPr>
            <a:spLocks noGrp="1"/>
          </p:cNvSpPr>
          <p:nvPr>
            <p:ph type="title"/>
          </p:nvPr>
        </p:nvSpPr>
        <p:spPr>
          <a:xfrm>
            <a:off x="228599" y="288925"/>
            <a:ext cx="8686800" cy="685800"/>
          </a:xfrm>
        </p:spPr>
        <p:txBody>
          <a:bodyPr/>
          <a:lstStyle/>
          <a:p>
            <a:endParaRPr lang="en-US" dirty="0"/>
          </a:p>
        </p:txBody>
      </p:sp>
      <p:pic>
        <p:nvPicPr>
          <p:cNvPr id="10" name="Picture 9">
            <a:extLst>
              <a:ext uri="{FF2B5EF4-FFF2-40B4-BE49-F238E27FC236}">
                <a16:creationId xmlns:a16="http://schemas.microsoft.com/office/drawing/2014/main" id="{8623B328-E9EC-7B43-A77E-5BAC762A99F9}"/>
              </a:ext>
            </a:extLst>
          </p:cNvPr>
          <p:cNvPicPr>
            <a:picLocks noChangeAspect="1"/>
          </p:cNvPicPr>
          <p:nvPr userDrawn="1"/>
        </p:nvPicPr>
        <p:blipFill rotWithShape="1">
          <a:blip r:embed="rId3"/>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3" name="Rectangle 12">
            <a:extLst>
              <a:ext uri="{FF2B5EF4-FFF2-40B4-BE49-F238E27FC236}">
                <a16:creationId xmlns:a16="http://schemas.microsoft.com/office/drawing/2014/main" id="{58551605-AD03-544E-9659-95CE5F41E0F2}"/>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0237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 Subtitle 2 Column Object Left">
    <p:spTree>
      <p:nvGrpSpPr>
        <p:cNvPr id="1" name=""/>
        <p:cNvGrpSpPr/>
        <p:nvPr/>
      </p:nvGrpSpPr>
      <p:grpSpPr>
        <a:xfrm>
          <a:off x="0" y="0"/>
          <a:ext cx="0" cy="0"/>
          <a:chOff x="0" y="0"/>
          <a:chExt cx="0" cy="0"/>
        </a:xfrm>
      </p:grpSpPr>
      <p:sp>
        <p:nvSpPr>
          <p:cNvPr id="11" name="Text Placeholder 4"/>
          <p:cNvSpPr>
            <a:spLocks noGrp="1"/>
          </p:cNvSpPr>
          <p:nvPr>
            <p:ph type="body" sz="quarter" idx="11" hasCustomPrompt="1"/>
          </p:nvPr>
        </p:nvSpPr>
        <p:spPr>
          <a:xfrm>
            <a:off x="4578531" y="1203326"/>
            <a:ext cx="4336870" cy="767786"/>
          </a:xfrm>
        </p:spPr>
        <p:txBody>
          <a:bodyPr tIns="9144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SUBTITLE</a:t>
            </a:r>
          </a:p>
        </p:txBody>
      </p:sp>
      <p:sp>
        <p:nvSpPr>
          <p:cNvPr id="19" name="Content Placeholder 15"/>
          <p:cNvSpPr>
            <a:spLocks noGrp="1"/>
          </p:cNvSpPr>
          <p:nvPr>
            <p:ph sz="quarter" idx="18" hasCustomPrompt="1"/>
          </p:nvPr>
        </p:nvSpPr>
        <p:spPr>
          <a:xfrm>
            <a:off x="228600" y="1203326"/>
            <a:ext cx="4114800" cy="3200400"/>
          </a:xfrm>
        </p:spPr>
        <p:txBody>
          <a:bodyPr>
            <a:normAutofit/>
          </a:bodyPr>
          <a:lstStyle>
            <a:lvl1pPr marL="0" indent="0" algn="ctr">
              <a:buFontTx/>
              <a:buNone/>
              <a:defRPr sz="20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Content</a:t>
            </a:r>
          </a:p>
        </p:txBody>
      </p:sp>
      <p:sp>
        <p:nvSpPr>
          <p:cNvPr id="15" name="Content Placeholder 4"/>
          <p:cNvSpPr>
            <a:spLocks noGrp="1"/>
          </p:cNvSpPr>
          <p:nvPr>
            <p:ph sz="quarter" idx="19"/>
          </p:nvPr>
        </p:nvSpPr>
        <p:spPr>
          <a:xfrm>
            <a:off x="4578530" y="2002670"/>
            <a:ext cx="4336870" cy="2401056"/>
          </a:xfrm>
        </p:spPr>
        <p:txBody>
          <a:bodyPr wrap="square" tIns="91440" bIns="0" anchor="t" anchorCtr="0">
            <a:normAutofit/>
          </a:bodyPr>
          <a:lstStyle>
            <a:lvl1pPr>
              <a:defRPr sz="2400">
                <a:solidFill>
                  <a:schemeClr val="tx1">
                    <a:lumMod val="75000"/>
                  </a:schemeClr>
                </a:solidFill>
              </a:defRPr>
            </a:lvl1pPr>
            <a:lvl2pPr>
              <a:defRPr sz="2000">
                <a:solidFill>
                  <a:schemeClr val="tx1">
                    <a:lumMod val="75000"/>
                  </a:schemeClr>
                </a:solidFill>
              </a:defRPr>
            </a:lvl2pPr>
            <a:lvl3pPr>
              <a:defRPr sz="1800">
                <a:solidFill>
                  <a:schemeClr val="tx1">
                    <a:lumMod val="75000"/>
                  </a:schemeClr>
                </a:solidFill>
              </a:defRPr>
            </a:lvl3pPr>
            <a:lvl4pPr>
              <a:defRPr sz="1800">
                <a:solidFill>
                  <a:schemeClr val="tx1">
                    <a:lumMod val="75000"/>
                  </a:schemeClr>
                </a:solidFill>
              </a:defRPr>
            </a:lvl4pPr>
            <a:lvl5pPr>
              <a:defRPr sz="1800">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3">
            <a:extLst>
              <a:ext uri="{FF2B5EF4-FFF2-40B4-BE49-F238E27FC236}">
                <a16:creationId xmlns:a16="http://schemas.microsoft.com/office/drawing/2014/main" id="{1236D884-99ED-CA42-95A2-B114EF7EFF21}"/>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dirty="0"/>
          </a:p>
        </p:txBody>
      </p:sp>
      <p:sp>
        <p:nvSpPr>
          <p:cNvPr id="14" name="Slide Number Placeholder 5">
            <a:extLst>
              <a:ext uri="{FF2B5EF4-FFF2-40B4-BE49-F238E27FC236}">
                <a16:creationId xmlns:a16="http://schemas.microsoft.com/office/drawing/2014/main" id="{D006B53E-CE36-1147-B60D-CD2B3DCA3FEF}"/>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dirty="0"/>
          </a:p>
        </p:txBody>
      </p:sp>
      <p:sp>
        <p:nvSpPr>
          <p:cNvPr id="9" name="Title 1">
            <a:extLst>
              <a:ext uri="{FF2B5EF4-FFF2-40B4-BE49-F238E27FC236}">
                <a16:creationId xmlns:a16="http://schemas.microsoft.com/office/drawing/2014/main" id="{B7D33FF9-20D6-DA49-8863-3C84200B66DB}"/>
              </a:ext>
            </a:extLst>
          </p:cNvPr>
          <p:cNvSpPr>
            <a:spLocks noGrp="1"/>
          </p:cNvSpPr>
          <p:nvPr>
            <p:ph type="title"/>
          </p:nvPr>
        </p:nvSpPr>
        <p:spPr>
          <a:xfrm>
            <a:off x="228599" y="288925"/>
            <a:ext cx="8686800" cy="685800"/>
          </a:xfrm>
        </p:spPr>
        <p:txBody>
          <a:bodyPr/>
          <a:lstStyle/>
          <a:p>
            <a:endParaRPr lang="en-US" dirty="0"/>
          </a:p>
        </p:txBody>
      </p:sp>
      <p:pic>
        <p:nvPicPr>
          <p:cNvPr id="10" name="Picture 9">
            <a:extLst>
              <a:ext uri="{FF2B5EF4-FFF2-40B4-BE49-F238E27FC236}">
                <a16:creationId xmlns:a16="http://schemas.microsoft.com/office/drawing/2014/main" id="{40A26B79-0BA3-D64E-96E6-C47F59CA5E8B}"/>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2" name="Rectangle 11">
            <a:extLst>
              <a:ext uri="{FF2B5EF4-FFF2-40B4-BE49-F238E27FC236}">
                <a16:creationId xmlns:a16="http://schemas.microsoft.com/office/drawing/2014/main" id="{8EE02A3C-711C-D44F-895E-9D90D5A6CCC0}"/>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8331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 Subtitle 2 Column">
    <p:spTree>
      <p:nvGrpSpPr>
        <p:cNvPr id="1" name=""/>
        <p:cNvGrpSpPr/>
        <p:nvPr/>
      </p:nvGrpSpPr>
      <p:grpSpPr>
        <a:xfrm>
          <a:off x="0" y="0"/>
          <a:ext cx="0" cy="0"/>
          <a:chOff x="0" y="0"/>
          <a:chExt cx="0" cy="0"/>
        </a:xfrm>
      </p:grpSpPr>
      <p:sp>
        <p:nvSpPr>
          <p:cNvPr id="8" name="Content Placeholder 4"/>
          <p:cNvSpPr>
            <a:spLocks noGrp="1"/>
          </p:cNvSpPr>
          <p:nvPr>
            <p:ph sz="quarter" idx="19" hasCustomPrompt="1"/>
          </p:nvPr>
        </p:nvSpPr>
        <p:spPr>
          <a:xfrm>
            <a:off x="4578530" y="2002670"/>
            <a:ext cx="4336868" cy="2401056"/>
          </a:xfrm>
        </p:spPr>
        <p:txBody>
          <a:bodyPr wrap="square" tIns="91440" rIns="274320" bIns="0" anchor="t" anchorCtr="0">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2"/>
              </a:buBlip>
              <a:tabLst/>
              <a:defRPr sz="24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18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0" hasCustomPrompt="1"/>
          </p:nvPr>
        </p:nvSpPr>
        <p:spPr>
          <a:xfrm>
            <a:off x="228599" y="1203325"/>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SUBTITLE</a:t>
            </a:r>
          </a:p>
        </p:txBody>
      </p:sp>
      <p:sp>
        <p:nvSpPr>
          <p:cNvPr id="10" name="Content Placeholder 4"/>
          <p:cNvSpPr>
            <a:spLocks noGrp="1"/>
          </p:cNvSpPr>
          <p:nvPr>
            <p:ph sz="quarter" idx="21" hasCustomPrompt="1"/>
          </p:nvPr>
        </p:nvSpPr>
        <p:spPr>
          <a:xfrm>
            <a:off x="228599" y="2002670"/>
            <a:ext cx="4336868" cy="2401056"/>
          </a:xfrm>
        </p:spPr>
        <p:txBody>
          <a:bodyPr wrap="square" tIns="91440" rIns="274320" bIns="0" anchor="t" anchorCtr="0">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2"/>
              </a:buBlip>
              <a:tabLst/>
              <a:defRPr sz="24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18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82BD4E4C-BE75-854A-82C2-DF7FDD983F0B}"/>
              </a:ext>
            </a:extLst>
          </p:cNvPr>
          <p:cNvSpPr>
            <a:spLocks noGrp="1"/>
          </p:cNvSpPr>
          <p:nvPr>
            <p:ph type="body" sz="quarter" idx="23" hasCustomPrompt="1"/>
          </p:nvPr>
        </p:nvSpPr>
        <p:spPr>
          <a:xfrm>
            <a:off x="4575312" y="1203325"/>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SUBTITLE</a:t>
            </a:r>
          </a:p>
        </p:txBody>
      </p:sp>
      <p:sp>
        <p:nvSpPr>
          <p:cNvPr id="13" name="Date Placeholder 3">
            <a:extLst>
              <a:ext uri="{FF2B5EF4-FFF2-40B4-BE49-F238E27FC236}">
                <a16:creationId xmlns:a16="http://schemas.microsoft.com/office/drawing/2014/main" id="{9BA83338-1006-AC4F-AB83-F66A39DFB4D5}"/>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dirty="0"/>
          </a:p>
        </p:txBody>
      </p:sp>
      <p:sp>
        <p:nvSpPr>
          <p:cNvPr id="14" name="Slide Number Placeholder 5">
            <a:extLst>
              <a:ext uri="{FF2B5EF4-FFF2-40B4-BE49-F238E27FC236}">
                <a16:creationId xmlns:a16="http://schemas.microsoft.com/office/drawing/2014/main" id="{4CE811CC-47E4-E04B-B650-853FE2337446}"/>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dirty="0"/>
          </a:p>
        </p:txBody>
      </p:sp>
      <p:sp>
        <p:nvSpPr>
          <p:cNvPr id="15" name="Title 1">
            <a:extLst>
              <a:ext uri="{FF2B5EF4-FFF2-40B4-BE49-F238E27FC236}">
                <a16:creationId xmlns:a16="http://schemas.microsoft.com/office/drawing/2014/main" id="{2B9A7323-50E7-A24E-88EF-FF9D70686F41}"/>
              </a:ext>
            </a:extLst>
          </p:cNvPr>
          <p:cNvSpPr>
            <a:spLocks noGrp="1"/>
          </p:cNvSpPr>
          <p:nvPr>
            <p:ph type="title"/>
          </p:nvPr>
        </p:nvSpPr>
        <p:spPr>
          <a:xfrm>
            <a:off x="228599" y="288925"/>
            <a:ext cx="8686800" cy="685800"/>
          </a:xfrm>
        </p:spPr>
        <p:txBody>
          <a:bodyPr/>
          <a:lstStyle/>
          <a:p>
            <a:endParaRPr lang="en-US" dirty="0"/>
          </a:p>
        </p:txBody>
      </p:sp>
      <p:pic>
        <p:nvPicPr>
          <p:cNvPr id="11" name="Picture 10">
            <a:extLst>
              <a:ext uri="{FF2B5EF4-FFF2-40B4-BE49-F238E27FC236}">
                <a16:creationId xmlns:a16="http://schemas.microsoft.com/office/drawing/2014/main" id="{AC0E95A6-5832-624D-9DAC-721ED449AC23}"/>
              </a:ext>
            </a:extLst>
          </p:cNvPr>
          <p:cNvPicPr>
            <a:picLocks noChangeAspect="1"/>
          </p:cNvPicPr>
          <p:nvPr userDrawn="1"/>
        </p:nvPicPr>
        <p:blipFill rotWithShape="1">
          <a:blip r:embed="rId3"/>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6" name="Rectangle 15">
            <a:extLst>
              <a:ext uri="{FF2B5EF4-FFF2-40B4-BE49-F238E27FC236}">
                <a16:creationId xmlns:a16="http://schemas.microsoft.com/office/drawing/2014/main" id="{14A9C3C7-422E-6443-8D8F-F0BAFF9C7C45}"/>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9573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Column Object Feature">
    <p:spTree>
      <p:nvGrpSpPr>
        <p:cNvPr id="1" name=""/>
        <p:cNvGrpSpPr/>
        <p:nvPr/>
      </p:nvGrpSpPr>
      <p:grpSpPr>
        <a:xfrm>
          <a:off x="0" y="0"/>
          <a:ext cx="0" cy="0"/>
          <a:chOff x="0" y="0"/>
          <a:chExt cx="0" cy="0"/>
        </a:xfrm>
      </p:grpSpPr>
      <p:sp>
        <p:nvSpPr>
          <p:cNvPr id="15" name="Content Placeholder 15"/>
          <p:cNvSpPr>
            <a:spLocks noGrp="1"/>
          </p:cNvSpPr>
          <p:nvPr>
            <p:ph sz="quarter" idx="18" hasCustomPrompt="1"/>
          </p:nvPr>
        </p:nvSpPr>
        <p:spPr>
          <a:xfrm>
            <a:off x="2514599" y="457956"/>
            <a:ext cx="6629400" cy="3945770"/>
          </a:xfrm>
        </p:spPr>
        <p:txBody>
          <a:bodyPr>
            <a:normAutofit/>
          </a:bodyPr>
          <a:lstStyle>
            <a:lvl1pPr marL="0" indent="0">
              <a:buFontTx/>
              <a:buNone/>
              <a:defRPr sz="16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7" name="Text Placeholder 4"/>
          <p:cNvSpPr>
            <a:spLocks noGrp="1"/>
          </p:cNvSpPr>
          <p:nvPr>
            <p:ph type="body" sz="quarter" idx="15" hasCustomPrompt="1"/>
          </p:nvPr>
        </p:nvSpPr>
        <p:spPr>
          <a:xfrm>
            <a:off x="228600" y="457956"/>
            <a:ext cx="2057400" cy="3945770"/>
          </a:xfrm>
        </p:spPr>
        <p:txBody>
          <a:bodyPr lIns="91440" rIns="91440" bIns="182880" anchor="ctr" anchorCtr="0">
            <a:normAutofit/>
          </a:bodyPr>
          <a:lstStyle>
            <a:lvl1pPr marL="0" indent="0">
              <a:buFontTx/>
              <a:buNone/>
              <a:defRPr sz="2800">
                <a:solidFill>
                  <a:schemeClr val="tx1">
                    <a:lumMod val="75000"/>
                  </a:schemeClr>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text</a:t>
            </a:r>
          </a:p>
        </p:txBody>
      </p:sp>
      <p:sp>
        <p:nvSpPr>
          <p:cNvPr id="7" name="Date Placeholder 3">
            <a:extLst>
              <a:ext uri="{FF2B5EF4-FFF2-40B4-BE49-F238E27FC236}">
                <a16:creationId xmlns:a16="http://schemas.microsoft.com/office/drawing/2014/main" id="{B0A8BD95-337E-144C-AEB4-D1362399FE28}"/>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dirty="0"/>
          </a:p>
        </p:txBody>
      </p:sp>
      <p:sp>
        <p:nvSpPr>
          <p:cNvPr id="10" name="Slide Number Placeholder 5">
            <a:extLst>
              <a:ext uri="{FF2B5EF4-FFF2-40B4-BE49-F238E27FC236}">
                <a16:creationId xmlns:a16="http://schemas.microsoft.com/office/drawing/2014/main" id="{E5F434DF-CFD3-3C49-ACE7-BFDE7376DE33}"/>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dirty="0"/>
          </a:p>
        </p:txBody>
      </p:sp>
      <p:pic>
        <p:nvPicPr>
          <p:cNvPr id="8" name="Picture 7">
            <a:extLst>
              <a:ext uri="{FF2B5EF4-FFF2-40B4-BE49-F238E27FC236}">
                <a16:creationId xmlns:a16="http://schemas.microsoft.com/office/drawing/2014/main" id="{48400318-BECC-6649-BA34-A7032AAD1EA1}"/>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9" name="Rectangle 8">
            <a:extLst>
              <a:ext uri="{FF2B5EF4-FFF2-40B4-BE49-F238E27FC236}">
                <a16:creationId xmlns:a16="http://schemas.microsoft.com/office/drawing/2014/main" id="{1A6B1056-0280-DF45-AA4E-2C0FE97E23D1}"/>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10434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Column Object Feature 2">
    <p:spTree>
      <p:nvGrpSpPr>
        <p:cNvPr id="1" name=""/>
        <p:cNvGrpSpPr/>
        <p:nvPr/>
      </p:nvGrpSpPr>
      <p:grpSpPr>
        <a:xfrm>
          <a:off x="0" y="0"/>
          <a:ext cx="0" cy="0"/>
          <a:chOff x="0" y="0"/>
          <a:chExt cx="0" cy="0"/>
        </a:xfrm>
      </p:grpSpPr>
      <p:sp>
        <p:nvSpPr>
          <p:cNvPr id="15" name="Content Placeholder 15"/>
          <p:cNvSpPr>
            <a:spLocks noGrp="1"/>
          </p:cNvSpPr>
          <p:nvPr>
            <p:ph sz="quarter" idx="18" hasCustomPrompt="1"/>
          </p:nvPr>
        </p:nvSpPr>
        <p:spPr>
          <a:xfrm>
            <a:off x="4571999" y="457956"/>
            <a:ext cx="4571999" cy="3945770"/>
          </a:xfrm>
        </p:spPr>
        <p:txBody>
          <a:bodyPr>
            <a:normAutofit/>
          </a:bodyPr>
          <a:lstStyle>
            <a:lvl1pPr marL="0" indent="0">
              <a:buFontTx/>
              <a:buNone/>
              <a:defRPr sz="16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Content</a:t>
            </a:r>
          </a:p>
        </p:txBody>
      </p:sp>
      <p:sp>
        <p:nvSpPr>
          <p:cNvPr id="17" name="Text Placeholder 4"/>
          <p:cNvSpPr>
            <a:spLocks noGrp="1"/>
          </p:cNvSpPr>
          <p:nvPr>
            <p:ph type="body" sz="quarter" idx="15" hasCustomPrompt="1"/>
          </p:nvPr>
        </p:nvSpPr>
        <p:spPr>
          <a:xfrm>
            <a:off x="228599" y="457956"/>
            <a:ext cx="4114801" cy="3945770"/>
          </a:xfrm>
        </p:spPr>
        <p:txBody>
          <a:bodyPr lIns="91440" rIns="91440" bIns="182880" anchor="ctr" anchorCtr="0">
            <a:normAutofit/>
          </a:bodyPr>
          <a:lstStyle>
            <a:lvl1pPr marL="0" indent="0">
              <a:buFontTx/>
              <a:buNone/>
              <a:defRPr sz="3200">
                <a:solidFill>
                  <a:schemeClr val="tx1">
                    <a:lumMod val="75000"/>
                  </a:schemeClr>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text</a:t>
            </a:r>
          </a:p>
        </p:txBody>
      </p:sp>
      <p:sp>
        <p:nvSpPr>
          <p:cNvPr id="7" name="Date Placeholder 3">
            <a:extLst>
              <a:ext uri="{FF2B5EF4-FFF2-40B4-BE49-F238E27FC236}">
                <a16:creationId xmlns:a16="http://schemas.microsoft.com/office/drawing/2014/main" id="{B0A8BD95-337E-144C-AEB4-D1362399FE28}"/>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dirty="0"/>
          </a:p>
        </p:txBody>
      </p:sp>
      <p:sp>
        <p:nvSpPr>
          <p:cNvPr id="10" name="Slide Number Placeholder 5">
            <a:extLst>
              <a:ext uri="{FF2B5EF4-FFF2-40B4-BE49-F238E27FC236}">
                <a16:creationId xmlns:a16="http://schemas.microsoft.com/office/drawing/2014/main" id="{E5F434DF-CFD3-3C49-ACE7-BFDE7376DE33}"/>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dirty="0"/>
          </a:p>
        </p:txBody>
      </p:sp>
      <p:pic>
        <p:nvPicPr>
          <p:cNvPr id="8" name="Picture 7">
            <a:extLst>
              <a:ext uri="{FF2B5EF4-FFF2-40B4-BE49-F238E27FC236}">
                <a16:creationId xmlns:a16="http://schemas.microsoft.com/office/drawing/2014/main" id="{334C39EF-C441-1E4F-94AF-895EB0B1A8D0}"/>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9" name="Rectangle 8">
            <a:extLst>
              <a:ext uri="{FF2B5EF4-FFF2-40B4-BE49-F238E27FC236}">
                <a16:creationId xmlns:a16="http://schemas.microsoft.com/office/drawing/2014/main" id="{D4E61111-C7E4-014F-BC47-7F7C3B3AC535}"/>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64348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92B9AD5E-81A0-7443-99D7-EB5DF9EAD9D0}"/>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dirty="0"/>
          </a:p>
        </p:txBody>
      </p:sp>
      <p:sp>
        <p:nvSpPr>
          <p:cNvPr id="7" name="Slide Number Placeholder 5">
            <a:extLst>
              <a:ext uri="{FF2B5EF4-FFF2-40B4-BE49-F238E27FC236}">
                <a16:creationId xmlns:a16="http://schemas.microsoft.com/office/drawing/2014/main" id="{731D7EB5-A172-F44D-A7FA-AD894F14F8E2}"/>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dirty="0"/>
          </a:p>
        </p:txBody>
      </p:sp>
      <p:pic>
        <p:nvPicPr>
          <p:cNvPr id="5" name="Picture 4">
            <a:extLst>
              <a:ext uri="{FF2B5EF4-FFF2-40B4-BE49-F238E27FC236}">
                <a16:creationId xmlns:a16="http://schemas.microsoft.com/office/drawing/2014/main" id="{5D2AFEEC-F8BF-FF4A-B999-D51CD6DAD639}"/>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8" name="Rectangle 7">
            <a:extLst>
              <a:ext uri="{FF2B5EF4-FFF2-40B4-BE49-F238E27FC236}">
                <a16:creationId xmlns:a16="http://schemas.microsoft.com/office/drawing/2014/main" id="{8607292C-B790-294C-8A49-5C83B5C64C6A}"/>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6029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C0C12F-D40C-BB43-8124-23F1775CE7AF}"/>
              </a:ext>
            </a:extLst>
          </p:cNvPr>
          <p:cNvSpPr/>
          <p:nvPr userDrawn="1"/>
        </p:nvSpPr>
        <p:spPr>
          <a:xfrm>
            <a:off x="1" y="0"/>
            <a:ext cx="9143999" cy="2987526"/>
          </a:xfrm>
          <a:prstGeom prst="rect">
            <a:avLst/>
          </a:prstGeom>
          <a:gradFill flip="none" rotWithShape="1">
            <a:gsLst>
              <a:gs pos="1000">
                <a:srgbClr val="EA6D00"/>
              </a:gs>
              <a:gs pos="48000">
                <a:srgbClr val="EB8000"/>
              </a:gs>
              <a:gs pos="23000">
                <a:srgbClr val="EA7600"/>
              </a:gs>
              <a:gs pos="99000">
                <a:srgbClr val="ED8B00"/>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F019439-53E4-7245-AF6F-5B5C5E53E0CC}"/>
              </a:ext>
            </a:extLst>
          </p:cNvPr>
          <p:cNvSpPr/>
          <p:nvPr userDrawn="1"/>
        </p:nvSpPr>
        <p:spPr>
          <a:xfrm>
            <a:off x="1" y="0"/>
            <a:ext cx="9143999" cy="2987525"/>
          </a:xfrm>
          <a:prstGeom prst="rect">
            <a:avLst/>
          </a:prstGeom>
          <a:gradFill flip="none" rotWithShape="1">
            <a:gsLst>
              <a:gs pos="0">
                <a:srgbClr val="EA6F00"/>
              </a:gs>
              <a:gs pos="48000">
                <a:srgbClr val="EB8000"/>
              </a:gs>
              <a:gs pos="22000">
                <a:srgbClr val="EA7600"/>
              </a:gs>
              <a:gs pos="99000">
                <a:srgbClr val="ED8B00"/>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2"/>
          <p:cNvSpPr>
            <a:spLocks noGrp="1"/>
          </p:cNvSpPr>
          <p:nvPr>
            <p:ph type="body" sz="quarter" idx="12" hasCustomPrompt="1"/>
          </p:nvPr>
        </p:nvSpPr>
        <p:spPr>
          <a:xfrm>
            <a:off x="228600" y="1285747"/>
            <a:ext cx="8686800" cy="1369339"/>
          </a:xfrm>
        </p:spPr>
        <p:txBody>
          <a:bodyPr anchor="b">
            <a:normAutofit/>
          </a:bodyPr>
          <a:lstStyle>
            <a:lvl1pPr marL="0" indent="0">
              <a:spcBef>
                <a:spcPts val="0"/>
              </a:spcBef>
              <a:buNone/>
              <a:defRPr sz="4400" baseline="0">
                <a:solidFill>
                  <a:schemeClr val="bg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
        <p:nvSpPr>
          <p:cNvPr id="6" name="Date Placeholder 3">
            <a:extLst>
              <a:ext uri="{FF2B5EF4-FFF2-40B4-BE49-F238E27FC236}">
                <a16:creationId xmlns:a16="http://schemas.microsoft.com/office/drawing/2014/main" id="{16CB2FBC-FC6E-C645-BE28-0BBB0971BD46}"/>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8" name="Slide Number Placeholder 5">
            <a:extLst>
              <a:ext uri="{FF2B5EF4-FFF2-40B4-BE49-F238E27FC236}">
                <a16:creationId xmlns:a16="http://schemas.microsoft.com/office/drawing/2014/main" id="{0DA0D459-4E94-5348-9CC3-AF4909539675}"/>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9" name="Text Placeholder 2"/>
          <p:cNvSpPr>
            <a:spLocks noGrp="1"/>
          </p:cNvSpPr>
          <p:nvPr>
            <p:ph type="body" sz="quarter" idx="12" hasCustomPrompt="1"/>
          </p:nvPr>
        </p:nvSpPr>
        <p:spPr>
          <a:xfrm>
            <a:off x="228600" y="288925"/>
            <a:ext cx="8686800" cy="4114800"/>
          </a:xfrm>
        </p:spPr>
        <p:txBody>
          <a:bodyPr tIns="182880" bIns="274320">
            <a:normAutofit/>
          </a:bodyPr>
          <a:lstStyle>
            <a:lvl1pPr marL="0" indent="0">
              <a:spcBef>
                <a:spcPts val="0"/>
              </a:spcBef>
              <a:buNone/>
              <a:defRPr sz="4400" baseline="0">
                <a:solidFill>
                  <a:schemeClr val="accent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Text</a:t>
            </a:r>
          </a:p>
        </p:txBody>
      </p:sp>
      <p:sp>
        <p:nvSpPr>
          <p:cNvPr id="6" name="Date Placeholder 3">
            <a:extLst>
              <a:ext uri="{FF2B5EF4-FFF2-40B4-BE49-F238E27FC236}">
                <a16:creationId xmlns:a16="http://schemas.microsoft.com/office/drawing/2014/main" id="{E56A58DF-9588-5548-A5DC-1B0EB5E8C34C}"/>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4D1F1FD-CE1D-E74A-8ED2-8A233C2C210D}"/>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7" name="Picture 6">
            <a:extLst>
              <a:ext uri="{FF2B5EF4-FFF2-40B4-BE49-F238E27FC236}">
                <a16:creationId xmlns:a16="http://schemas.microsoft.com/office/drawing/2014/main" id="{141C8054-F36D-BF42-8065-7BB20E370702}"/>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a:gsLst>
              <a:gs pos="100000">
                <a:srgbClr val="ED8B00"/>
              </a:gs>
              <a:gs pos="0">
                <a:srgbClr val="EA7600"/>
              </a:gs>
            </a:gsLst>
            <a:path path="circle">
              <a:fillToRect t="100000" r="100000"/>
            </a:path>
          </a:gradFill>
          <a:effectLst>
            <a:outerShdw dir="5400000" algn="ctr" rotWithShape="0">
              <a:schemeClr val="accent1">
                <a:alpha val="99000"/>
              </a:schemeClr>
            </a:outerShdw>
          </a:effectLst>
        </p:spPr>
      </p:pic>
      <p:sp>
        <p:nvSpPr>
          <p:cNvPr id="8" name="Rectangle 7">
            <a:extLst>
              <a:ext uri="{FF2B5EF4-FFF2-40B4-BE49-F238E27FC236}">
                <a16:creationId xmlns:a16="http://schemas.microsoft.com/office/drawing/2014/main" id="{9297CA55-0917-9C44-A185-F530901EDDDD}"/>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638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s 1 Column">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57200" y="1203325"/>
            <a:ext cx="8229600" cy="3200399"/>
          </a:xfrm>
        </p:spPr>
        <p:txBody>
          <a:bodyPr wrap="square" tIns="274320" bIns="274320" anchor="ctr">
            <a:normAutofit/>
          </a:bodyPr>
          <a:lstStyle>
            <a:lvl1pPr>
              <a:defRPr sz="3000"/>
            </a:lvl1pPr>
            <a:lvl2pPr>
              <a:defRPr sz="26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AB800DBE-4F51-2C4C-AD40-9C2EF60495E9}"/>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CB4E5BD-B76D-BF4C-B79F-D870DD043EF9}"/>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7" name="Title 1">
            <a:extLst>
              <a:ext uri="{FF2B5EF4-FFF2-40B4-BE49-F238E27FC236}">
                <a16:creationId xmlns:a16="http://schemas.microsoft.com/office/drawing/2014/main" id="{4BEC9E14-98C0-224A-A1E3-71F96C722875}"/>
              </a:ext>
            </a:extLst>
          </p:cNvPr>
          <p:cNvSpPr>
            <a:spLocks noGrp="1"/>
          </p:cNvSpPr>
          <p:nvPr>
            <p:ph type="title"/>
          </p:nvPr>
        </p:nvSpPr>
        <p:spPr>
          <a:xfrm>
            <a:off x="228599" y="288925"/>
            <a:ext cx="8686800" cy="685800"/>
          </a:xfrm>
        </p:spPr>
        <p:txBody>
          <a:bodyPr/>
          <a:lstStyle/>
          <a:p>
            <a:endParaRPr lang="en-US"/>
          </a:p>
        </p:txBody>
      </p:sp>
      <p:pic>
        <p:nvPicPr>
          <p:cNvPr id="9" name="Picture 8">
            <a:extLst>
              <a:ext uri="{FF2B5EF4-FFF2-40B4-BE49-F238E27FC236}">
                <a16:creationId xmlns:a16="http://schemas.microsoft.com/office/drawing/2014/main" id="{261614C6-D999-FD49-9936-3631BE47DC17}"/>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1" name="Rectangle 10">
            <a:extLst>
              <a:ext uri="{FF2B5EF4-FFF2-40B4-BE49-F238E27FC236}">
                <a16:creationId xmlns:a16="http://schemas.microsoft.com/office/drawing/2014/main" id="{0D9541F4-D860-834B-B786-839163FC564F}"/>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22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Layout + Intro">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943600" y="2117725"/>
            <a:ext cx="2743200" cy="457200"/>
          </a:xfrm>
        </p:spPr>
        <p:txBody>
          <a:bodyPr anchor="b">
            <a:normAutofit/>
          </a:bodyPr>
          <a:lstStyle>
            <a:lvl1pPr marL="0" indent="0">
              <a:buNone/>
              <a:defRPr sz="1600" b="1" cap="all" baseline="0"/>
            </a:lvl1pPr>
          </a:lstStyle>
          <a:p>
            <a:pPr lvl="0"/>
            <a:r>
              <a:rPr lang="en-US"/>
              <a:t>Header</a:t>
            </a:r>
          </a:p>
        </p:txBody>
      </p:sp>
      <p:sp>
        <p:nvSpPr>
          <p:cNvPr id="17" name="Text Placeholder 16"/>
          <p:cNvSpPr>
            <a:spLocks noGrp="1"/>
          </p:cNvSpPr>
          <p:nvPr>
            <p:ph type="body" sz="quarter" idx="13"/>
          </p:nvPr>
        </p:nvSpPr>
        <p:spPr>
          <a:xfrm>
            <a:off x="457200" y="2802733"/>
            <a:ext cx="2743200" cy="1600200"/>
          </a:xfrm>
        </p:spPr>
        <p:txBody>
          <a:bodyPr rIns="182880" anchor="t">
            <a:normAutofit/>
          </a:bodyPr>
          <a:lstStyle>
            <a:lvl1pPr marL="0" indent="0">
              <a:buNone/>
              <a:defRPr sz="1800"/>
            </a:lvl1pPr>
          </a:lstStyle>
          <a:p>
            <a:pPr lvl="0"/>
            <a:endParaRPr lang="en-US"/>
          </a:p>
        </p:txBody>
      </p:sp>
      <p:sp>
        <p:nvSpPr>
          <p:cNvPr id="18" name="Text Placeholder 16"/>
          <p:cNvSpPr>
            <a:spLocks noGrp="1"/>
          </p:cNvSpPr>
          <p:nvPr>
            <p:ph type="body" sz="quarter" idx="14"/>
          </p:nvPr>
        </p:nvSpPr>
        <p:spPr>
          <a:xfrm>
            <a:off x="3200400" y="2803525"/>
            <a:ext cx="2743200" cy="1600200"/>
          </a:xfrm>
        </p:spPr>
        <p:txBody>
          <a:bodyPr rIns="182880" anchor="t">
            <a:normAutofit/>
          </a:bodyPr>
          <a:lstStyle>
            <a:lvl1pPr marL="0" indent="0">
              <a:buNone/>
              <a:defRPr sz="1800"/>
            </a:lvl1pPr>
          </a:lstStyle>
          <a:p>
            <a:pPr lvl="0"/>
            <a:endParaRPr lang="en-US"/>
          </a:p>
        </p:txBody>
      </p:sp>
      <p:sp>
        <p:nvSpPr>
          <p:cNvPr id="22" name="Text Placeholder 14"/>
          <p:cNvSpPr>
            <a:spLocks noGrp="1"/>
          </p:cNvSpPr>
          <p:nvPr>
            <p:ph type="body" sz="quarter" idx="15" hasCustomPrompt="1"/>
          </p:nvPr>
        </p:nvSpPr>
        <p:spPr>
          <a:xfrm>
            <a:off x="457200" y="2117725"/>
            <a:ext cx="2743200" cy="457200"/>
          </a:xfrm>
        </p:spPr>
        <p:txBody>
          <a:bodyPr anchor="b">
            <a:normAutofit/>
          </a:bodyPr>
          <a:lstStyle>
            <a:lvl1pPr marL="0" indent="0">
              <a:buNone/>
              <a:defRPr sz="1600" b="1" cap="all" baseline="0"/>
            </a:lvl1pPr>
          </a:lstStyle>
          <a:p>
            <a:pPr lvl="0"/>
            <a:r>
              <a:rPr lang="en-US"/>
              <a:t>Header</a:t>
            </a:r>
          </a:p>
        </p:txBody>
      </p:sp>
      <p:sp>
        <p:nvSpPr>
          <p:cNvPr id="23" name="Text Placeholder 14"/>
          <p:cNvSpPr>
            <a:spLocks noGrp="1"/>
          </p:cNvSpPr>
          <p:nvPr>
            <p:ph type="body" sz="quarter" idx="16" hasCustomPrompt="1"/>
          </p:nvPr>
        </p:nvSpPr>
        <p:spPr>
          <a:xfrm>
            <a:off x="3200400" y="2117725"/>
            <a:ext cx="2743200" cy="457200"/>
          </a:xfrm>
        </p:spPr>
        <p:txBody>
          <a:bodyPr anchor="b">
            <a:normAutofit/>
          </a:bodyPr>
          <a:lstStyle>
            <a:lvl1pPr marL="0" indent="0">
              <a:buNone/>
              <a:defRPr sz="1600" b="1" cap="all" baseline="0"/>
            </a:lvl1pPr>
          </a:lstStyle>
          <a:p>
            <a:pPr lvl="0"/>
            <a:r>
              <a:rPr lang="en-US"/>
              <a:t>Header</a:t>
            </a:r>
          </a:p>
        </p:txBody>
      </p:sp>
      <p:sp>
        <p:nvSpPr>
          <p:cNvPr id="24" name="Text Placeholder 16"/>
          <p:cNvSpPr>
            <a:spLocks noGrp="1"/>
          </p:cNvSpPr>
          <p:nvPr>
            <p:ph type="body" sz="quarter" idx="17"/>
          </p:nvPr>
        </p:nvSpPr>
        <p:spPr>
          <a:xfrm>
            <a:off x="5943600" y="2803525"/>
            <a:ext cx="2743200" cy="1600200"/>
          </a:xfrm>
        </p:spPr>
        <p:txBody>
          <a:bodyPr rIns="182880" anchor="t">
            <a:normAutofit/>
          </a:bodyPr>
          <a:lstStyle>
            <a:lvl1pPr marL="0" indent="0">
              <a:buNone/>
              <a:defRPr sz="1800"/>
            </a:lvl1pPr>
          </a:lstStyle>
          <a:p>
            <a:pPr lvl="0"/>
            <a:endParaRPr lang="en-US"/>
          </a:p>
        </p:txBody>
      </p:sp>
      <p:sp>
        <p:nvSpPr>
          <p:cNvPr id="27" name="Text Placeholder 26"/>
          <p:cNvSpPr>
            <a:spLocks noGrp="1"/>
          </p:cNvSpPr>
          <p:nvPr>
            <p:ph type="body" sz="quarter" idx="18" hasCustomPrompt="1"/>
          </p:nvPr>
        </p:nvSpPr>
        <p:spPr>
          <a:xfrm>
            <a:off x="228600" y="1203325"/>
            <a:ext cx="8686800" cy="685800"/>
          </a:xfrm>
        </p:spPr>
        <p:txBody>
          <a:bodyPr>
            <a:normAutofit/>
          </a:bodyPr>
          <a:lstStyle>
            <a:lvl1pPr marL="0" indent="0">
              <a:buNone/>
              <a:defRPr sz="1800"/>
            </a:lvl1pPr>
          </a:lstStyle>
          <a:p>
            <a:pPr lvl="0"/>
            <a:r>
              <a:rPr lang="en-US"/>
              <a:t>Introductory paragraph </a:t>
            </a:r>
          </a:p>
        </p:txBody>
      </p:sp>
      <p:sp>
        <p:nvSpPr>
          <p:cNvPr id="12" name="Title 1">
            <a:extLst>
              <a:ext uri="{FF2B5EF4-FFF2-40B4-BE49-F238E27FC236}">
                <a16:creationId xmlns:a16="http://schemas.microsoft.com/office/drawing/2014/main" id="{A8CB831C-DF99-5D43-848D-6B398EDF3025}"/>
              </a:ext>
            </a:extLst>
          </p:cNvPr>
          <p:cNvSpPr>
            <a:spLocks noGrp="1"/>
          </p:cNvSpPr>
          <p:nvPr>
            <p:ph type="title"/>
          </p:nvPr>
        </p:nvSpPr>
        <p:spPr>
          <a:xfrm>
            <a:off x="228599" y="288925"/>
            <a:ext cx="8686800" cy="685800"/>
          </a:xfrm>
        </p:spPr>
        <p:txBody>
          <a:bodyPr/>
          <a:lstStyle/>
          <a:p>
            <a:endParaRPr lang="en-US"/>
          </a:p>
        </p:txBody>
      </p:sp>
      <p:sp>
        <p:nvSpPr>
          <p:cNvPr id="16" name="Date Placeholder 3">
            <a:extLst>
              <a:ext uri="{FF2B5EF4-FFF2-40B4-BE49-F238E27FC236}">
                <a16:creationId xmlns:a16="http://schemas.microsoft.com/office/drawing/2014/main" id="{2A1D7849-6C86-384C-9A81-67F843CB7291}"/>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9C2C339E-6A0B-7F44-AEF4-5C4B14E20D55}" type="datetime4">
              <a:rPr lang="en-US" smtClean="0"/>
              <a:t>August 17, 2022</a:t>
            </a:fld>
            <a:endParaRPr lang="en-US"/>
          </a:p>
        </p:txBody>
      </p:sp>
      <p:sp>
        <p:nvSpPr>
          <p:cNvPr id="19" name="Slide Number Placeholder 5">
            <a:extLst>
              <a:ext uri="{FF2B5EF4-FFF2-40B4-BE49-F238E27FC236}">
                <a16:creationId xmlns:a16="http://schemas.microsoft.com/office/drawing/2014/main" id="{EB790D4A-E18D-A24D-BEDC-5D735BF75B89}"/>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14" name="Picture 13">
            <a:extLst>
              <a:ext uri="{FF2B5EF4-FFF2-40B4-BE49-F238E27FC236}">
                <a16:creationId xmlns:a16="http://schemas.microsoft.com/office/drawing/2014/main" id="{E6E95B44-24DC-2041-9EEF-EA99F4C56769}"/>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3" name="Rectangle 12">
            <a:extLst>
              <a:ext uri="{FF2B5EF4-FFF2-40B4-BE49-F238E27FC236}">
                <a16:creationId xmlns:a16="http://schemas.microsoft.com/office/drawing/2014/main" id="{630C910F-D270-F54B-ADE1-ECE0EE71B371}"/>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469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s 2 Column">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57200" y="1203325"/>
            <a:ext cx="4114800" cy="3200400"/>
          </a:xfrm>
        </p:spPr>
        <p:txBody>
          <a:bodyPr wrap="square" tIns="274320" rIns="274320" bIns="274320" anchor="ct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hasCustomPrompt="1"/>
          </p:nvPr>
        </p:nvSpPr>
        <p:spPr>
          <a:xfrm>
            <a:off x="4572001" y="1203325"/>
            <a:ext cx="4114800" cy="3200400"/>
          </a:xfrm>
        </p:spPr>
        <p:txBody>
          <a:bodyPr wrap="square" tIns="274320" rIns="274320" bIns="274320" anchor="ctr">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2"/>
              </a:buBlip>
              <a:tabLst/>
              <a:defRPr sz="28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8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20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A8B8BF8D-FA64-E748-B688-158D8863C795}"/>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2" name="Slide Number Placeholder 5">
            <a:extLst>
              <a:ext uri="{FF2B5EF4-FFF2-40B4-BE49-F238E27FC236}">
                <a16:creationId xmlns:a16="http://schemas.microsoft.com/office/drawing/2014/main" id="{B7D906D3-A3CA-2541-904E-CDF6CCF5805B}"/>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9" name="Title 1">
            <a:extLst>
              <a:ext uri="{FF2B5EF4-FFF2-40B4-BE49-F238E27FC236}">
                <a16:creationId xmlns:a16="http://schemas.microsoft.com/office/drawing/2014/main" id="{25A0986E-9B61-004F-AE05-8C74560E5140}"/>
              </a:ext>
            </a:extLst>
          </p:cNvPr>
          <p:cNvSpPr>
            <a:spLocks noGrp="1"/>
          </p:cNvSpPr>
          <p:nvPr>
            <p:ph type="title"/>
          </p:nvPr>
        </p:nvSpPr>
        <p:spPr>
          <a:xfrm>
            <a:off x="228599" y="288925"/>
            <a:ext cx="8686800" cy="685800"/>
          </a:xfrm>
        </p:spPr>
        <p:txBody>
          <a:bodyPr/>
          <a:lstStyle/>
          <a:p>
            <a:endParaRPr lang="en-US"/>
          </a:p>
        </p:txBody>
      </p:sp>
      <p:pic>
        <p:nvPicPr>
          <p:cNvPr id="10" name="Picture 9">
            <a:extLst>
              <a:ext uri="{FF2B5EF4-FFF2-40B4-BE49-F238E27FC236}">
                <a16:creationId xmlns:a16="http://schemas.microsoft.com/office/drawing/2014/main" id="{8623B328-E9EC-7B43-A77E-5BAC762A99F9}"/>
              </a:ext>
            </a:extLst>
          </p:cNvPr>
          <p:cNvPicPr>
            <a:picLocks noChangeAspect="1"/>
          </p:cNvPicPr>
          <p:nvPr userDrawn="1"/>
        </p:nvPicPr>
        <p:blipFill rotWithShape="1">
          <a:blip r:embed="rId3"/>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3" name="Rectangle 12">
            <a:extLst>
              <a:ext uri="{FF2B5EF4-FFF2-40B4-BE49-F238E27FC236}">
                <a16:creationId xmlns:a16="http://schemas.microsoft.com/office/drawing/2014/main" id="{58551605-AD03-544E-9659-95CE5F41E0F2}"/>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7326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Subtitle 2 Column Object Left">
    <p:spTree>
      <p:nvGrpSpPr>
        <p:cNvPr id="1" name=""/>
        <p:cNvGrpSpPr/>
        <p:nvPr/>
      </p:nvGrpSpPr>
      <p:grpSpPr>
        <a:xfrm>
          <a:off x="0" y="0"/>
          <a:ext cx="0" cy="0"/>
          <a:chOff x="0" y="0"/>
          <a:chExt cx="0" cy="0"/>
        </a:xfrm>
      </p:grpSpPr>
      <p:sp>
        <p:nvSpPr>
          <p:cNvPr id="11" name="Text Placeholder 4"/>
          <p:cNvSpPr>
            <a:spLocks noGrp="1"/>
          </p:cNvSpPr>
          <p:nvPr>
            <p:ph type="body" sz="quarter" idx="11" hasCustomPrompt="1"/>
          </p:nvPr>
        </p:nvSpPr>
        <p:spPr>
          <a:xfrm>
            <a:off x="4578531" y="1203326"/>
            <a:ext cx="4336870" cy="767786"/>
          </a:xfrm>
        </p:spPr>
        <p:txBody>
          <a:bodyPr tIns="9144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9" name="Content Placeholder 15"/>
          <p:cNvSpPr>
            <a:spLocks noGrp="1"/>
          </p:cNvSpPr>
          <p:nvPr>
            <p:ph sz="quarter" idx="18" hasCustomPrompt="1"/>
          </p:nvPr>
        </p:nvSpPr>
        <p:spPr>
          <a:xfrm>
            <a:off x="228600" y="1203326"/>
            <a:ext cx="4114800" cy="3200400"/>
          </a:xfrm>
        </p:spPr>
        <p:txBody>
          <a:bodyPr>
            <a:normAutofit/>
          </a:bodyPr>
          <a:lstStyle>
            <a:lvl1pPr marL="0" indent="0" algn="ctr">
              <a:buFontTx/>
              <a:buNone/>
              <a:defRPr sz="20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5" name="Content Placeholder 4"/>
          <p:cNvSpPr>
            <a:spLocks noGrp="1"/>
          </p:cNvSpPr>
          <p:nvPr>
            <p:ph sz="quarter" idx="19"/>
          </p:nvPr>
        </p:nvSpPr>
        <p:spPr>
          <a:xfrm>
            <a:off x="4578530" y="2002670"/>
            <a:ext cx="4336870" cy="2401056"/>
          </a:xfrm>
        </p:spPr>
        <p:txBody>
          <a:bodyPr wrap="square" tIns="91440" bIns="0" anchor="t" anchorCtr="0">
            <a:normAutofit/>
          </a:bodyPr>
          <a:lstStyle>
            <a:lvl1pPr>
              <a:defRPr sz="2400">
                <a:solidFill>
                  <a:schemeClr val="tx1">
                    <a:lumMod val="75000"/>
                  </a:schemeClr>
                </a:solidFill>
              </a:defRPr>
            </a:lvl1pPr>
            <a:lvl2pPr>
              <a:defRPr sz="2000">
                <a:solidFill>
                  <a:schemeClr val="tx1">
                    <a:lumMod val="75000"/>
                  </a:schemeClr>
                </a:solidFill>
              </a:defRPr>
            </a:lvl2pPr>
            <a:lvl3pPr>
              <a:defRPr sz="1800">
                <a:solidFill>
                  <a:schemeClr val="tx1">
                    <a:lumMod val="75000"/>
                  </a:schemeClr>
                </a:solidFill>
              </a:defRPr>
            </a:lvl3pPr>
            <a:lvl4pPr>
              <a:defRPr sz="1800">
                <a:solidFill>
                  <a:schemeClr val="tx1">
                    <a:lumMod val="75000"/>
                  </a:schemeClr>
                </a:solidFill>
              </a:defRPr>
            </a:lvl4pPr>
            <a:lvl5pPr>
              <a:defRPr sz="180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1236D884-99ED-CA42-95A2-B114EF7EFF21}"/>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4" name="Slide Number Placeholder 5">
            <a:extLst>
              <a:ext uri="{FF2B5EF4-FFF2-40B4-BE49-F238E27FC236}">
                <a16:creationId xmlns:a16="http://schemas.microsoft.com/office/drawing/2014/main" id="{D006B53E-CE36-1147-B60D-CD2B3DCA3FEF}"/>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9" name="Title 1">
            <a:extLst>
              <a:ext uri="{FF2B5EF4-FFF2-40B4-BE49-F238E27FC236}">
                <a16:creationId xmlns:a16="http://schemas.microsoft.com/office/drawing/2014/main" id="{B7D33FF9-20D6-DA49-8863-3C84200B66DB}"/>
              </a:ext>
            </a:extLst>
          </p:cNvPr>
          <p:cNvSpPr>
            <a:spLocks noGrp="1"/>
          </p:cNvSpPr>
          <p:nvPr>
            <p:ph type="title"/>
          </p:nvPr>
        </p:nvSpPr>
        <p:spPr>
          <a:xfrm>
            <a:off x="228599" y="288925"/>
            <a:ext cx="8686800" cy="685800"/>
          </a:xfrm>
        </p:spPr>
        <p:txBody>
          <a:bodyPr/>
          <a:lstStyle/>
          <a:p>
            <a:endParaRPr lang="en-US"/>
          </a:p>
        </p:txBody>
      </p:sp>
      <p:pic>
        <p:nvPicPr>
          <p:cNvPr id="10" name="Picture 9">
            <a:extLst>
              <a:ext uri="{FF2B5EF4-FFF2-40B4-BE49-F238E27FC236}">
                <a16:creationId xmlns:a16="http://schemas.microsoft.com/office/drawing/2014/main" id="{40A26B79-0BA3-D64E-96E6-C47F59CA5E8B}"/>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2" name="Rectangle 11">
            <a:extLst>
              <a:ext uri="{FF2B5EF4-FFF2-40B4-BE49-F238E27FC236}">
                <a16:creationId xmlns:a16="http://schemas.microsoft.com/office/drawing/2014/main" id="{8EE02A3C-711C-D44F-895E-9D90D5A6CCC0}"/>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528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title 2 Column">
    <p:spTree>
      <p:nvGrpSpPr>
        <p:cNvPr id="1" name=""/>
        <p:cNvGrpSpPr/>
        <p:nvPr/>
      </p:nvGrpSpPr>
      <p:grpSpPr>
        <a:xfrm>
          <a:off x="0" y="0"/>
          <a:ext cx="0" cy="0"/>
          <a:chOff x="0" y="0"/>
          <a:chExt cx="0" cy="0"/>
        </a:xfrm>
      </p:grpSpPr>
      <p:sp>
        <p:nvSpPr>
          <p:cNvPr id="8" name="Content Placeholder 4"/>
          <p:cNvSpPr>
            <a:spLocks noGrp="1"/>
          </p:cNvSpPr>
          <p:nvPr>
            <p:ph sz="quarter" idx="19" hasCustomPrompt="1"/>
          </p:nvPr>
        </p:nvSpPr>
        <p:spPr>
          <a:xfrm>
            <a:off x="4578530" y="2002670"/>
            <a:ext cx="4336868" cy="2401056"/>
          </a:xfrm>
        </p:spPr>
        <p:txBody>
          <a:bodyPr wrap="square" tIns="91440" rIns="274320" bIns="0" anchor="t" anchorCtr="0">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2"/>
              </a:buBlip>
              <a:tabLst/>
              <a:defRPr sz="24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18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20" hasCustomPrompt="1"/>
          </p:nvPr>
        </p:nvSpPr>
        <p:spPr>
          <a:xfrm>
            <a:off x="228599" y="1203325"/>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0" name="Content Placeholder 4"/>
          <p:cNvSpPr>
            <a:spLocks noGrp="1"/>
          </p:cNvSpPr>
          <p:nvPr>
            <p:ph sz="quarter" idx="21" hasCustomPrompt="1"/>
          </p:nvPr>
        </p:nvSpPr>
        <p:spPr>
          <a:xfrm>
            <a:off x="228599" y="2002670"/>
            <a:ext cx="4336868" cy="2401056"/>
          </a:xfrm>
        </p:spPr>
        <p:txBody>
          <a:bodyPr wrap="square" tIns="91440" rIns="274320" bIns="0" anchor="t" anchorCtr="0">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2"/>
              </a:buBlip>
              <a:tabLst/>
              <a:defRPr sz="24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18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82BD4E4C-BE75-854A-82C2-DF7FDD983F0B}"/>
              </a:ext>
            </a:extLst>
          </p:cNvPr>
          <p:cNvSpPr>
            <a:spLocks noGrp="1"/>
          </p:cNvSpPr>
          <p:nvPr>
            <p:ph type="body" sz="quarter" idx="23" hasCustomPrompt="1"/>
          </p:nvPr>
        </p:nvSpPr>
        <p:spPr>
          <a:xfrm>
            <a:off x="4575312" y="1203325"/>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3" name="Date Placeholder 3">
            <a:extLst>
              <a:ext uri="{FF2B5EF4-FFF2-40B4-BE49-F238E27FC236}">
                <a16:creationId xmlns:a16="http://schemas.microsoft.com/office/drawing/2014/main" id="{9BA83338-1006-AC4F-AB83-F66A39DFB4D5}"/>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4" name="Slide Number Placeholder 5">
            <a:extLst>
              <a:ext uri="{FF2B5EF4-FFF2-40B4-BE49-F238E27FC236}">
                <a16:creationId xmlns:a16="http://schemas.microsoft.com/office/drawing/2014/main" id="{4CE811CC-47E4-E04B-B650-853FE2337446}"/>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15" name="Title 1">
            <a:extLst>
              <a:ext uri="{FF2B5EF4-FFF2-40B4-BE49-F238E27FC236}">
                <a16:creationId xmlns:a16="http://schemas.microsoft.com/office/drawing/2014/main" id="{2B9A7323-50E7-A24E-88EF-FF9D70686F41}"/>
              </a:ext>
            </a:extLst>
          </p:cNvPr>
          <p:cNvSpPr>
            <a:spLocks noGrp="1"/>
          </p:cNvSpPr>
          <p:nvPr>
            <p:ph type="title"/>
          </p:nvPr>
        </p:nvSpPr>
        <p:spPr>
          <a:xfrm>
            <a:off x="228599" y="288925"/>
            <a:ext cx="8686800" cy="685800"/>
          </a:xfrm>
        </p:spPr>
        <p:txBody>
          <a:bodyPr/>
          <a:lstStyle/>
          <a:p>
            <a:endParaRPr lang="en-US"/>
          </a:p>
        </p:txBody>
      </p:sp>
      <p:pic>
        <p:nvPicPr>
          <p:cNvPr id="11" name="Picture 10">
            <a:extLst>
              <a:ext uri="{FF2B5EF4-FFF2-40B4-BE49-F238E27FC236}">
                <a16:creationId xmlns:a16="http://schemas.microsoft.com/office/drawing/2014/main" id="{AC0E95A6-5832-624D-9DAC-721ED449AC23}"/>
              </a:ext>
            </a:extLst>
          </p:cNvPr>
          <p:cNvPicPr>
            <a:picLocks noChangeAspect="1"/>
          </p:cNvPicPr>
          <p:nvPr userDrawn="1"/>
        </p:nvPicPr>
        <p:blipFill rotWithShape="1">
          <a:blip r:embed="rId3"/>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6" name="Rectangle 15">
            <a:extLst>
              <a:ext uri="{FF2B5EF4-FFF2-40B4-BE49-F238E27FC236}">
                <a16:creationId xmlns:a16="http://schemas.microsoft.com/office/drawing/2014/main" id="{14A9C3C7-422E-6443-8D8F-F0BAFF9C7C45}"/>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914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Object Feature">
    <p:spTree>
      <p:nvGrpSpPr>
        <p:cNvPr id="1" name=""/>
        <p:cNvGrpSpPr/>
        <p:nvPr/>
      </p:nvGrpSpPr>
      <p:grpSpPr>
        <a:xfrm>
          <a:off x="0" y="0"/>
          <a:ext cx="0" cy="0"/>
          <a:chOff x="0" y="0"/>
          <a:chExt cx="0" cy="0"/>
        </a:xfrm>
      </p:grpSpPr>
      <p:sp>
        <p:nvSpPr>
          <p:cNvPr id="15" name="Content Placeholder 15"/>
          <p:cNvSpPr>
            <a:spLocks noGrp="1"/>
          </p:cNvSpPr>
          <p:nvPr>
            <p:ph sz="quarter" idx="18" hasCustomPrompt="1"/>
          </p:nvPr>
        </p:nvSpPr>
        <p:spPr>
          <a:xfrm>
            <a:off x="2514599" y="457956"/>
            <a:ext cx="6629400" cy="3945770"/>
          </a:xfrm>
        </p:spPr>
        <p:txBody>
          <a:bodyPr>
            <a:normAutofit/>
          </a:bodyPr>
          <a:lstStyle>
            <a:lvl1pPr marL="0" indent="0">
              <a:buFontTx/>
              <a:buNone/>
              <a:defRPr sz="16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7" name="Text Placeholder 4"/>
          <p:cNvSpPr>
            <a:spLocks noGrp="1"/>
          </p:cNvSpPr>
          <p:nvPr>
            <p:ph type="body" sz="quarter" idx="15" hasCustomPrompt="1"/>
          </p:nvPr>
        </p:nvSpPr>
        <p:spPr>
          <a:xfrm>
            <a:off x="228600" y="457956"/>
            <a:ext cx="2057400" cy="3945770"/>
          </a:xfrm>
        </p:spPr>
        <p:txBody>
          <a:bodyPr lIns="91440" rIns="91440" bIns="182880" anchor="ctr" anchorCtr="0">
            <a:normAutofit/>
          </a:bodyPr>
          <a:lstStyle>
            <a:lvl1pPr marL="0" indent="0">
              <a:buFontTx/>
              <a:buNone/>
              <a:defRPr sz="2800">
                <a:solidFill>
                  <a:schemeClr val="tx1">
                    <a:lumMod val="75000"/>
                  </a:schemeClr>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text</a:t>
            </a:r>
          </a:p>
        </p:txBody>
      </p:sp>
      <p:sp>
        <p:nvSpPr>
          <p:cNvPr id="7" name="Date Placeholder 3">
            <a:extLst>
              <a:ext uri="{FF2B5EF4-FFF2-40B4-BE49-F238E27FC236}">
                <a16:creationId xmlns:a16="http://schemas.microsoft.com/office/drawing/2014/main" id="{B0A8BD95-337E-144C-AEB4-D1362399FE28}"/>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5F434DF-CFD3-3C49-ACE7-BFDE7376DE33}"/>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8" name="Picture 7">
            <a:extLst>
              <a:ext uri="{FF2B5EF4-FFF2-40B4-BE49-F238E27FC236}">
                <a16:creationId xmlns:a16="http://schemas.microsoft.com/office/drawing/2014/main" id="{48400318-BECC-6649-BA34-A7032AAD1EA1}"/>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9" name="Rectangle 8">
            <a:extLst>
              <a:ext uri="{FF2B5EF4-FFF2-40B4-BE49-F238E27FC236}">
                <a16:creationId xmlns:a16="http://schemas.microsoft.com/office/drawing/2014/main" id="{1A6B1056-0280-DF45-AA4E-2C0FE97E23D1}"/>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8728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Object Feature 2">
    <p:spTree>
      <p:nvGrpSpPr>
        <p:cNvPr id="1" name=""/>
        <p:cNvGrpSpPr/>
        <p:nvPr/>
      </p:nvGrpSpPr>
      <p:grpSpPr>
        <a:xfrm>
          <a:off x="0" y="0"/>
          <a:ext cx="0" cy="0"/>
          <a:chOff x="0" y="0"/>
          <a:chExt cx="0" cy="0"/>
        </a:xfrm>
      </p:grpSpPr>
      <p:sp>
        <p:nvSpPr>
          <p:cNvPr id="15" name="Content Placeholder 15"/>
          <p:cNvSpPr>
            <a:spLocks noGrp="1"/>
          </p:cNvSpPr>
          <p:nvPr>
            <p:ph sz="quarter" idx="18" hasCustomPrompt="1"/>
          </p:nvPr>
        </p:nvSpPr>
        <p:spPr>
          <a:xfrm>
            <a:off x="4571999" y="457956"/>
            <a:ext cx="4571999" cy="3945770"/>
          </a:xfrm>
        </p:spPr>
        <p:txBody>
          <a:bodyPr>
            <a:normAutofit/>
          </a:bodyPr>
          <a:lstStyle>
            <a:lvl1pPr marL="0" indent="0">
              <a:buFontTx/>
              <a:buNone/>
              <a:defRPr sz="16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7" name="Text Placeholder 4"/>
          <p:cNvSpPr>
            <a:spLocks noGrp="1"/>
          </p:cNvSpPr>
          <p:nvPr>
            <p:ph type="body" sz="quarter" idx="15" hasCustomPrompt="1"/>
          </p:nvPr>
        </p:nvSpPr>
        <p:spPr>
          <a:xfrm>
            <a:off x="228599" y="457956"/>
            <a:ext cx="4114801" cy="3945770"/>
          </a:xfrm>
        </p:spPr>
        <p:txBody>
          <a:bodyPr lIns="91440" rIns="91440" bIns="182880" anchor="ctr" anchorCtr="0">
            <a:normAutofit/>
          </a:bodyPr>
          <a:lstStyle>
            <a:lvl1pPr marL="0" indent="0">
              <a:buFontTx/>
              <a:buNone/>
              <a:defRPr sz="3200">
                <a:solidFill>
                  <a:schemeClr val="tx1">
                    <a:lumMod val="75000"/>
                  </a:schemeClr>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text</a:t>
            </a:r>
          </a:p>
        </p:txBody>
      </p:sp>
      <p:sp>
        <p:nvSpPr>
          <p:cNvPr id="7" name="Date Placeholder 3">
            <a:extLst>
              <a:ext uri="{FF2B5EF4-FFF2-40B4-BE49-F238E27FC236}">
                <a16:creationId xmlns:a16="http://schemas.microsoft.com/office/drawing/2014/main" id="{B0A8BD95-337E-144C-AEB4-D1362399FE28}"/>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5F434DF-CFD3-3C49-ACE7-BFDE7376DE33}"/>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8" name="Picture 7">
            <a:extLst>
              <a:ext uri="{FF2B5EF4-FFF2-40B4-BE49-F238E27FC236}">
                <a16:creationId xmlns:a16="http://schemas.microsoft.com/office/drawing/2014/main" id="{334C39EF-C441-1E4F-94AF-895EB0B1A8D0}"/>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9" name="Rectangle 8">
            <a:extLst>
              <a:ext uri="{FF2B5EF4-FFF2-40B4-BE49-F238E27FC236}">
                <a16:creationId xmlns:a16="http://schemas.microsoft.com/office/drawing/2014/main" id="{D4E61111-C7E4-014F-BC47-7F7C3B3AC535}"/>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44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Partner Log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l="857" t="859" r="857" b="666"/>
          <a:stretch/>
        </p:blipFill>
        <p:spPr>
          <a:xfrm>
            <a:off x="-18748" y="0"/>
            <a:ext cx="9143999" cy="4613562"/>
          </a:xfrm>
          <a:prstGeom prst="rect">
            <a:avLst/>
          </a:prstGeom>
        </p:spPr>
      </p:pic>
      <p:sp>
        <p:nvSpPr>
          <p:cNvPr id="13" name="Text Placeholder 12"/>
          <p:cNvSpPr>
            <a:spLocks noGrp="1"/>
          </p:cNvSpPr>
          <p:nvPr>
            <p:ph type="body" sz="quarter" idx="11" hasCustomPrompt="1"/>
          </p:nvPr>
        </p:nvSpPr>
        <p:spPr>
          <a:xfrm>
            <a:off x="228600" y="1325563"/>
            <a:ext cx="8686800" cy="273050"/>
          </a:xfrm>
        </p:spPr>
        <p:txBody>
          <a:bodyPr anchor="ctr">
            <a:normAutofit/>
          </a:bodyPr>
          <a:lstStyle>
            <a:lvl1pPr marL="0" indent="0">
              <a:buFontTx/>
              <a:buNone/>
              <a:defRPr sz="9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DATE</a:t>
            </a:r>
          </a:p>
        </p:txBody>
      </p:sp>
      <p:cxnSp>
        <p:nvCxnSpPr>
          <p:cNvPr id="11" name="Straight Connector 10"/>
          <p:cNvCxnSpPr/>
          <p:nvPr userDrawn="1"/>
        </p:nvCxnSpPr>
        <p:spPr>
          <a:xfrm>
            <a:off x="1044221" y="4699168"/>
            <a:ext cx="0" cy="370372"/>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ontent Placeholder 17"/>
          <p:cNvSpPr>
            <a:spLocks noGrp="1"/>
          </p:cNvSpPr>
          <p:nvPr>
            <p:ph sz="quarter" idx="15" hasCustomPrompt="1"/>
          </p:nvPr>
        </p:nvSpPr>
        <p:spPr>
          <a:xfrm>
            <a:off x="1312985" y="4741863"/>
            <a:ext cx="1571625" cy="276225"/>
          </a:xfrm>
          <a:noFill/>
          <a:ln>
            <a:noFill/>
          </a:ln>
        </p:spPr>
        <p:txBody>
          <a:bodyPr anchor="ctr" anchorCtr="0">
            <a:noAutofit/>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Optional partner logo</a:t>
            </a:r>
          </a:p>
        </p:txBody>
      </p:sp>
      <p:sp>
        <p:nvSpPr>
          <p:cNvPr id="12" name="Subtitle 2"/>
          <p:cNvSpPr>
            <a:spLocks noGrp="1"/>
          </p:cNvSpPr>
          <p:nvPr>
            <p:ph type="subTitle" idx="1" hasCustomPrompt="1"/>
          </p:nvPr>
        </p:nvSpPr>
        <p:spPr>
          <a:xfrm>
            <a:off x="228599" y="3087141"/>
            <a:ext cx="8649306" cy="667685"/>
          </a:xfrm>
        </p:spPr>
        <p:txBody>
          <a:bodyPr anchor="t">
            <a:normAutofit/>
          </a:bodyPr>
          <a:lstStyle>
            <a:lvl1pPr marL="0" indent="0" algn="l">
              <a:buNone/>
              <a:defRPr sz="160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15" name="Text Placeholder 2"/>
          <p:cNvSpPr>
            <a:spLocks noGrp="1"/>
          </p:cNvSpPr>
          <p:nvPr>
            <p:ph type="body" sz="quarter" idx="16" hasCustomPrompt="1"/>
          </p:nvPr>
        </p:nvSpPr>
        <p:spPr>
          <a:xfrm>
            <a:off x="228600" y="1598613"/>
            <a:ext cx="8686800" cy="1280160"/>
          </a:xfrm>
        </p:spPr>
        <p:txBody>
          <a:bodyPr>
            <a:normAutofit/>
          </a:bodyPr>
          <a:lstStyle>
            <a:lvl1pPr marL="0" indent="0">
              <a:spcBef>
                <a:spcPts val="0"/>
              </a:spcBef>
              <a:buNone/>
              <a:defRPr sz="4400" baseline="0">
                <a:solidFill>
                  <a:schemeClr val="bg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Tree>
    <p:extLst>
      <p:ext uri="{BB962C8B-B14F-4D97-AF65-F5344CB8AC3E}">
        <p14:creationId xmlns:p14="http://schemas.microsoft.com/office/powerpoint/2010/main" val="637391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92B9AD5E-81A0-7443-99D7-EB5DF9EAD9D0}"/>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7" name="Slide Number Placeholder 5">
            <a:extLst>
              <a:ext uri="{FF2B5EF4-FFF2-40B4-BE49-F238E27FC236}">
                <a16:creationId xmlns:a16="http://schemas.microsoft.com/office/drawing/2014/main" id="{731D7EB5-A172-F44D-A7FA-AD894F14F8E2}"/>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5" name="Picture 4">
            <a:extLst>
              <a:ext uri="{FF2B5EF4-FFF2-40B4-BE49-F238E27FC236}">
                <a16:creationId xmlns:a16="http://schemas.microsoft.com/office/drawing/2014/main" id="{5D2AFEEC-F8BF-FF4A-B999-D51CD6DAD639}"/>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8" name="Rectangle 7">
            <a:extLst>
              <a:ext uri="{FF2B5EF4-FFF2-40B4-BE49-F238E27FC236}">
                <a16:creationId xmlns:a16="http://schemas.microsoft.com/office/drawing/2014/main" id="{8607292C-B790-294C-8A49-5C83B5C64C6A}"/>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509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3C18D2B0-AACA-4A2D-B333-5E85C28C3125}" type="slidenum">
              <a:rPr lang="en-US" smtClean="0"/>
              <a:pPr/>
              <a:t>‹#›</a:t>
            </a:fld>
            <a:endParaRPr lang="en-US"/>
          </a:p>
        </p:txBody>
      </p:sp>
      <p:sp>
        <p:nvSpPr>
          <p:cNvPr id="5" name="Content Placeholder 4"/>
          <p:cNvSpPr>
            <a:spLocks noGrp="1"/>
          </p:cNvSpPr>
          <p:nvPr>
            <p:ph sz="quarter" idx="11"/>
          </p:nvPr>
        </p:nvSpPr>
        <p:spPr>
          <a:xfrm>
            <a:off x="639366" y="1453908"/>
            <a:ext cx="7886819" cy="31260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544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srcRect l="857" t="859" r="857" b="666"/>
          <a:stretch/>
        </p:blipFill>
        <p:spPr>
          <a:xfrm>
            <a:off x="0" y="2"/>
            <a:ext cx="9143999" cy="2987522"/>
          </a:xfrm>
          <a:prstGeom prst="rect">
            <a:avLst/>
          </a:prstGeom>
        </p:spPr>
      </p:pic>
      <p:sp>
        <p:nvSpPr>
          <p:cNvPr id="7" name="Text Placeholder 2"/>
          <p:cNvSpPr>
            <a:spLocks noGrp="1"/>
          </p:cNvSpPr>
          <p:nvPr>
            <p:ph type="body" sz="quarter" idx="12" hasCustomPrompt="1"/>
          </p:nvPr>
        </p:nvSpPr>
        <p:spPr>
          <a:xfrm>
            <a:off x="228600" y="1285747"/>
            <a:ext cx="8686800" cy="1369339"/>
          </a:xfrm>
        </p:spPr>
        <p:txBody>
          <a:bodyPr anchor="b">
            <a:normAutofit/>
          </a:bodyPr>
          <a:lstStyle>
            <a:lvl1pPr marL="0" indent="0">
              <a:spcBef>
                <a:spcPts val="0"/>
              </a:spcBef>
              <a:buNone/>
              <a:defRPr sz="4400" baseline="0">
                <a:solidFill>
                  <a:schemeClr val="bg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
        <p:nvSpPr>
          <p:cNvPr id="6" name="Date Placeholder 3">
            <a:extLst>
              <a:ext uri="{FF2B5EF4-FFF2-40B4-BE49-F238E27FC236}">
                <a16:creationId xmlns:a16="http://schemas.microsoft.com/office/drawing/2014/main" id="{16CB2FBC-FC6E-C645-BE28-0BBB0971BD46}"/>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8" name="Slide Number Placeholder 5">
            <a:extLst>
              <a:ext uri="{FF2B5EF4-FFF2-40B4-BE49-F238E27FC236}">
                <a16:creationId xmlns:a16="http://schemas.microsoft.com/office/drawing/2014/main" id="{0DA0D459-4E94-5348-9CC3-AF4909539675}"/>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1460380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857" t="859" r="857" b="666"/>
          <a:stretch/>
        </p:blipFill>
        <p:spPr>
          <a:xfrm>
            <a:off x="0" y="2"/>
            <a:ext cx="9143999" cy="175379"/>
          </a:xfrm>
          <a:prstGeom prst="rect">
            <a:avLst/>
          </a:prstGeom>
        </p:spPr>
      </p:pic>
      <p:sp>
        <p:nvSpPr>
          <p:cNvPr id="9" name="Text Placeholder 2"/>
          <p:cNvSpPr>
            <a:spLocks noGrp="1"/>
          </p:cNvSpPr>
          <p:nvPr>
            <p:ph type="body" sz="quarter" idx="12" hasCustomPrompt="1"/>
          </p:nvPr>
        </p:nvSpPr>
        <p:spPr>
          <a:xfrm>
            <a:off x="228600" y="288925"/>
            <a:ext cx="8686800" cy="4114800"/>
          </a:xfrm>
        </p:spPr>
        <p:txBody>
          <a:bodyPr tIns="182880" bIns="274320">
            <a:normAutofit/>
          </a:bodyPr>
          <a:lstStyle>
            <a:lvl1pPr marL="0" indent="0">
              <a:spcBef>
                <a:spcPts val="0"/>
              </a:spcBef>
              <a:buNone/>
              <a:defRPr sz="4400" baseline="0">
                <a:solidFill>
                  <a:schemeClr val="accent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Text</a:t>
            </a:r>
          </a:p>
        </p:txBody>
      </p:sp>
      <p:sp>
        <p:nvSpPr>
          <p:cNvPr id="6" name="Date Placeholder 3">
            <a:extLst>
              <a:ext uri="{FF2B5EF4-FFF2-40B4-BE49-F238E27FC236}">
                <a16:creationId xmlns:a16="http://schemas.microsoft.com/office/drawing/2014/main" id="{E56A58DF-9588-5548-A5DC-1B0EB5E8C34C}"/>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4D1F1FD-CE1D-E74A-8ED2-8A233C2C210D}"/>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3499856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s 1 Colum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857" t="859" r="857" b="666"/>
          <a:stretch/>
        </p:blipFill>
        <p:spPr>
          <a:xfrm>
            <a:off x="0" y="2"/>
            <a:ext cx="9143999" cy="175379"/>
          </a:xfrm>
          <a:prstGeom prst="rect">
            <a:avLst/>
          </a:prstGeom>
        </p:spPr>
      </p:pic>
      <p:sp>
        <p:nvSpPr>
          <p:cNvPr id="5" name="Content Placeholder 4"/>
          <p:cNvSpPr>
            <a:spLocks noGrp="1"/>
          </p:cNvSpPr>
          <p:nvPr>
            <p:ph sz="quarter" idx="11" hasCustomPrompt="1"/>
          </p:nvPr>
        </p:nvSpPr>
        <p:spPr>
          <a:xfrm>
            <a:off x="457200" y="1203325"/>
            <a:ext cx="8229600" cy="3200399"/>
          </a:xfrm>
        </p:spPr>
        <p:txBody>
          <a:bodyPr wrap="square" tIns="274320" bIns="274320" anchor="ctr">
            <a:normAutofit/>
          </a:bodyPr>
          <a:lstStyle>
            <a:lvl1pPr>
              <a:defRPr sz="3000"/>
            </a:lvl1pPr>
            <a:lvl2pPr>
              <a:defRPr sz="26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AB800DBE-4F51-2C4C-AD40-9C2EF60495E9}"/>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CB4E5BD-B76D-BF4C-B79F-D870DD043EF9}"/>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7" name="Title 1">
            <a:extLst>
              <a:ext uri="{FF2B5EF4-FFF2-40B4-BE49-F238E27FC236}">
                <a16:creationId xmlns:a16="http://schemas.microsoft.com/office/drawing/2014/main" id="{4BEC9E14-98C0-224A-A1E3-71F96C722875}"/>
              </a:ext>
            </a:extLst>
          </p:cNvPr>
          <p:cNvSpPr>
            <a:spLocks noGrp="1"/>
          </p:cNvSpPr>
          <p:nvPr>
            <p:ph type="title"/>
          </p:nvPr>
        </p:nvSpPr>
        <p:spPr>
          <a:xfrm>
            <a:off x="228599" y="288925"/>
            <a:ext cx="8686800" cy="685800"/>
          </a:xfrm>
        </p:spPr>
        <p:txBody>
          <a:bodyPr/>
          <a:lstStyle/>
          <a:p>
            <a:endParaRPr lang="en-US"/>
          </a:p>
        </p:txBody>
      </p:sp>
    </p:spTree>
    <p:extLst>
      <p:ext uri="{BB962C8B-B14F-4D97-AF65-F5344CB8AC3E}">
        <p14:creationId xmlns:p14="http://schemas.microsoft.com/office/powerpoint/2010/main" val="386484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Layout + Intro">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857" t="859" r="857" b="666"/>
          <a:stretch/>
        </p:blipFill>
        <p:spPr>
          <a:xfrm>
            <a:off x="0" y="2"/>
            <a:ext cx="9143999" cy="175379"/>
          </a:xfrm>
          <a:prstGeom prst="rect">
            <a:avLst/>
          </a:prstGeom>
        </p:spPr>
      </p:pic>
      <p:sp>
        <p:nvSpPr>
          <p:cNvPr id="15" name="Text Placeholder 14"/>
          <p:cNvSpPr>
            <a:spLocks noGrp="1"/>
          </p:cNvSpPr>
          <p:nvPr>
            <p:ph type="body" sz="quarter" idx="12" hasCustomPrompt="1"/>
          </p:nvPr>
        </p:nvSpPr>
        <p:spPr>
          <a:xfrm>
            <a:off x="5943600" y="2117725"/>
            <a:ext cx="2743200" cy="457200"/>
          </a:xfrm>
        </p:spPr>
        <p:txBody>
          <a:bodyPr anchor="b">
            <a:normAutofit/>
          </a:bodyPr>
          <a:lstStyle>
            <a:lvl1pPr marL="0" indent="0">
              <a:buNone/>
              <a:defRPr sz="1600" b="1" cap="all" baseline="0"/>
            </a:lvl1pPr>
          </a:lstStyle>
          <a:p>
            <a:pPr lvl="0"/>
            <a:r>
              <a:rPr lang="en-US"/>
              <a:t>Header</a:t>
            </a:r>
          </a:p>
        </p:txBody>
      </p:sp>
      <p:sp>
        <p:nvSpPr>
          <p:cNvPr id="17" name="Text Placeholder 16"/>
          <p:cNvSpPr>
            <a:spLocks noGrp="1"/>
          </p:cNvSpPr>
          <p:nvPr>
            <p:ph type="body" sz="quarter" idx="13"/>
          </p:nvPr>
        </p:nvSpPr>
        <p:spPr>
          <a:xfrm>
            <a:off x="457200" y="2802733"/>
            <a:ext cx="2743200" cy="1600200"/>
          </a:xfrm>
        </p:spPr>
        <p:txBody>
          <a:bodyPr rIns="182880" anchor="t">
            <a:normAutofit/>
          </a:bodyPr>
          <a:lstStyle>
            <a:lvl1pPr marL="0" indent="0">
              <a:buNone/>
              <a:defRPr sz="1800"/>
            </a:lvl1pPr>
          </a:lstStyle>
          <a:p>
            <a:pPr lvl="0"/>
            <a:endParaRPr lang="en-US"/>
          </a:p>
        </p:txBody>
      </p:sp>
      <p:sp>
        <p:nvSpPr>
          <p:cNvPr id="18" name="Text Placeholder 16"/>
          <p:cNvSpPr>
            <a:spLocks noGrp="1"/>
          </p:cNvSpPr>
          <p:nvPr>
            <p:ph type="body" sz="quarter" idx="14"/>
          </p:nvPr>
        </p:nvSpPr>
        <p:spPr>
          <a:xfrm>
            <a:off x="3200400" y="2803525"/>
            <a:ext cx="2743200" cy="1600200"/>
          </a:xfrm>
        </p:spPr>
        <p:txBody>
          <a:bodyPr rIns="182880" anchor="t">
            <a:normAutofit/>
          </a:bodyPr>
          <a:lstStyle>
            <a:lvl1pPr marL="0" indent="0">
              <a:buNone/>
              <a:defRPr sz="1800"/>
            </a:lvl1pPr>
          </a:lstStyle>
          <a:p>
            <a:pPr lvl="0"/>
            <a:endParaRPr lang="en-US"/>
          </a:p>
        </p:txBody>
      </p:sp>
      <p:sp>
        <p:nvSpPr>
          <p:cNvPr id="22" name="Text Placeholder 14"/>
          <p:cNvSpPr>
            <a:spLocks noGrp="1"/>
          </p:cNvSpPr>
          <p:nvPr>
            <p:ph type="body" sz="quarter" idx="15" hasCustomPrompt="1"/>
          </p:nvPr>
        </p:nvSpPr>
        <p:spPr>
          <a:xfrm>
            <a:off x="457200" y="2117725"/>
            <a:ext cx="2743200" cy="457200"/>
          </a:xfrm>
        </p:spPr>
        <p:txBody>
          <a:bodyPr anchor="b">
            <a:normAutofit/>
          </a:bodyPr>
          <a:lstStyle>
            <a:lvl1pPr marL="0" indent="0">
              <a:buNone/>
              <a:defRPr sz="1600" b="1" cap="all" baseline="0"/>
            </a:lvl1pPr>
          </a:lstStyle>
          <a:p>
            <a:pPr lvl="0"/>
            <a:r>
              <a:rPr lang="en-US"/>
              <a:t>Header</a:t>
            </a:r>
          </a:p>
        </p:txBody>
      </p:sp>
      <p:sp>
        <p:nvSpPr>
          <p:cNvPr id="23" name="Text Placeholder 14"/>
          <p:cNvSpPr>
            <a:spLocks noGrp="1"/>
          </p:cNvSpPr>
          <p:nvPr>
            <p:ph type="body" sz="quarter" idx="16" hasCustomPrompt="1"/>
          </p:nvPr>
        </p:nvSpPr>
        <p:spPr>
          <a:xfrm>
            <a:off x="3200400" y="2117725"/>
            <a:ext cx="2743200" cy="457200"/>
          </a:xfrm>
        </p:spPr>
        <p:txBody>
          <a:bodyPr anchor="b">
            <a:normAutofit/>
          </a:bodyPr>
          <a:lstStyle>
            <a:lvl1pPr marL="0" indent="0">
              <a:buNone/>
              <a:defRPr sz="1600" b="1" cap="all" baseline="0"/>
            </a:lvl1pPr>
          </a:lstStyle>
          <a:p>
            <a:pPr lvl="0"/>
            <a:r>
              <a:rPr lang="en-US"/>
              <a:t>Header</a:t>
            </a:r>
          </a:p>
        </p:txBody>
      </p:sp>
      <p:sp>
        <p:nvSpPr>
          <p:cNvPr id="24" name="Text Placeholder 16"/>
          <p:cNvSpPr>
            <a:spLocks noGrp="1"/>
          </p:cNvSpPr>
          <p:nvPr>
            <p:ph type="body" sz="quarter" idx="17"/>
          </p:nvPr>
        </p:nvSpPr>
        <p:spPr>
          <a:xfrm>
            <a:off x="5943600" y="2803525"/>
            <a:ext cx="2743200" cy="1600200"/>
          </a:xfrm>
        </p:spPr>
        <p:txBody>
          <a:bodyPr rIns="182880" anchor="t">
            <a:normAutofit/>
          </a:bodyPr>
          <a:lstStyle>
            <a:lvl1pPr marL="0" indent="0">
              <a:buNone/>
              <a:defRPr sz="1800"/>
            </a:lvl1pPr>
          </a:lstStyle>
          <a:p>
            <a:pPr lvl="0"/>
            <a:endParaRPr lang="en-US"/>
          </a:p>
        </p:txBody>
      </p:sp>
      <p:sp>
        <p:nvSpPr>
          <p:cNvPr id="27" name="Text Placeholder 26"/>
          <p:cNvSpPr>
            <a:spLocks noGrp="1"/>
          </p:cNvSpPr>
          <p:nvPr>
            <p:ph type="body" sz="quarter" idx="18" hasCustomPrompt="1"/>
          </p:nvPr>
        </p:nvSpPr>
        <p:spPr>
          <a:xfrm>
            <a:off x="228600" y="1203325"/>
            <a:ext cx="8686800" cy="685800"/>
          </a:xfrm>
        </p:spPr>
        <p:txBody>
          <a:bodyPr>
            <a:normAutofit/>
          </a:bodyPr>
          <a:lstStyle>
            <a:lvl1pPr marL="0" indent="0">
              <a:buNone/>
              <a:defRPr sz="1800"/>
            </a:lvl1pPr>
          </a:lstStyle>
          <a:p>
            <a:pPr lvl="0"/>
            <a:r>
              <a:rPr lang="en-US"/>
              <a:t>Introductory paragraph </a:t>
            </a:r>
          </a:p>
        </p:txBody>
      </p:sp>
      <p:sp>
        <p:nvSpPr>
          <p:cNvPr id="12" name="Title 1">
            <a:extLst>
              <a:ext uri="{FF2B5EF4-FFF2-40B4-BE49-F238E27FC236}">
                <a16:creationId xmlns:a16="http://schemas.microsoft.com/office/drawing/2014/main" id="{A8CB831C-DF99-5D43-848D-6B398EDF3025}"/>
              </a:ext>
            </a:extLst>
          </p:cNvPr>
          <p:cNvSpPr>
            <a:spLocks noGrp="1"/>
          </p:cNvSpPr>
          <p:nvPr>
            <p:ph type="title"/>
          </p:nvPr>
        </p:nvSpPr>
        <p:spPr>
          <a:xfrm>
            <a:off x="228599" y="288925"/>
            <a:ext cx="8686800" cy="685800"/>
          </a:xfrm>
        </p:spPr>
        <p:txBody>
          <a:bodyPr/>
          <a:lstStyle/>
          <a:p>
            <a:endParaRPr lang="en-US"/>
          </a:p>
        </p:txBody>
      </p:sp>
      <p:sp>
        <p:nvSpPr>
          <p:cNvPr id="16" name="Date Placeholder 3">
            <a:extLst>
              <a:ext uri="{FF2B5EF4-FFF2-40B4-BE49-F238E27FC236}">
                <a16:creationId xmlns:a16="http://schemas.microsoft.com/office/drawing/2014/main" id="{2A1D7849-6C86-384C-9A81-67F843CB7291}"/>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9C2C339E-6A0B-7F44-AEF4-5C4B14E20D55}" type="datetime4">
              <a:rPr lang="en-US" smtClean="0"/>
              <a:t>August 17, 2022</a:t>
            </a:fld>
            <a:endParaRPr lang="en-US"/>
          </a:p>
        </p:txBody>
      </p:sp>
      <p:sp>
        <p:nvSpPr>
          <p:cNvPr id="19" name="Slide Number Placeholder 5">
            <a:extLst>
              <a:ext uri="{FF2B5EF4-FFF2-40B4-BE49-F238E27FC236}">
                <a16:creationId xmlns:a16="http://schemas.microsoft.com/office/drawing/2014/main" id="{EB790D4A-E18D-A24D-BEDC-5D735BF75B89}"/>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1768333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2 Colum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857" t="859" r="857" b="666"/>
          <a:stretch/>
        </p:blipFill>
        <p:spPr>
          <a:xfrm>
            <a:off x="0" y="2"/>
            <a:ext cx="9143999" cy="175379"/>
          </a:xfrm>
          <a:prstGeom prst="rect">
            <a:avLst/>
          </a:prstGeom>
        </p:spPr>
      </p:pic>
      <p:sp>
        <p:nvSpPr>
          <p:cNvPr id="5" name="Content Placeholder 4"/>
          <p:cNvSpPr>
            <a:spLocks noGrp="1"/>
          </p:cNvSpPr>
          <p:nvPr>
            <p:ph sz="quarter" idx="11"/>
          </p:nvPr>
        </p:nvSpPr>
        <p:spPr>
          <a:xfrm>
            <a:off x="457200" y="1203325"/>
            <a:ext cx="4114800" cy="3200400"/>
          </a:xfrm>
        </p:spPr>
        <p:txBody>
          <a:bodyPr wrap="square" tIns="274320" rIns="274320" bIns="274320" anchor="ct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hasCustomPrompt="1"/>
          </p:nvPr>
        </p:nvSpPr>
        <p:spPr>
          <a:xfrm>
            <a:off x="4572001" y="1203325"/>
            <a:ext cx="4114800" cy="3200400"/>
          </a:xfrm>
        </p:spPr>
        <p:txBody>
          <a:bodyPr wrap="square" tIns="274320" rIns="274320" bIns="274320" anchor="ctr">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3"/>
              </a:buBlip>
              <a:tabLst/>
              <a:defRPr sz="28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8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20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A8B8BF8D-FA64-E748-B688-158D8863C795}"/>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2" name="Slide Number Placeholder 5">
            <a:extLst>
              <a:ext uri="{FF2B5EF4-FFF2-40B4-BE49-F238E27FC236}">
                <a16:creationId xmlns:a16="http://schemas.microsoft.com/office/drawing/2014/main" id="{B7D906D3-A3CA-2541-904E-CDF6CCF5805B}"/>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9" name="Title 1">
            <a:extLst>
              <a:ext uri="{FF2B5EF4-FFF2-40B4-BE49-F238E27FC236}">
                <a16:creationId xmlns:a16="http://schemas.microsoft.com/office/drawing/2014/main" id="{25A0986E-9B61-004F-AE05-8C74560E5140}"/>
              </a:ext>
            </a:extLst>
          </p:cNvPr>
          <p:cNvSpPr>
            <a:spLocks noGrp="1"/>
          </p:cNvSpPr>
          <p:nvPr>
            <p:ph type="title"/>
          </p:nvPr>
        </p:nvSpPr>
        <p:spPr>
          <a:xfrm>
            <a:off x="228599" y="288925"/>
            <a:ext cx="8686800" cy="685800"/>
          </a:xfrm>
        </p:spPr>
        <p:txBody>
          <a:bodyPr/>
          <a:lstStyle/>
          <a:p>
            <a:endParaRPr lang="en-US"/>
          </a:p>
        </p:txBody>
      </p:sp>
    </p:spTree>
    <p:extLst>
      <p:ext uri="{BB962C8B-B14F-4D97-AF65-F5344CB8AC3E}">
        <p14:creationId xmlns:p14="http://schemas.microsoft.com/office/powerpoint/2010/main" val="716905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Subtitle 2 Column Object Lef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857" t="859" r="857" b="666"/>
          <a:stretch/>
        </p:blipFill>
        <p:spPr>
          <a:xfrm>
            <a:off x="0" y="2"/>
            <a:ext cx="9143999" cy="175379"/>
          </a:xfrm>
          <a:prstGeom prst="rect">
            <a:avLst/>
          </a:prstGeom>
        </p:spPr>
      </p:pic>
      <p:sp>
        <p:nvSpPr>
          <p:cNvPr id="11" name="Text Placeholder 4"/>
          <p:cNvSpPr>
            <a:spLocks noGrp="1"/>
          </p:cNvSpPr>
          <p:nvPr>
            <p:ph type="body" sz="quarter" idx="11" hasCustomPrompt="1"/>
          </p:nvPr>
        </p:nvSpPr>
        <p:spPr>
          <a:xfrm>
            <a:off x="4578531" y="1203326"/>
            <a:ext cx="4336870" cy="767786"/>
          </a:xfrm>
        </p:spPr>
        <p:txBody>
          <a:bodyPr tIns="9144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9" name="Content Placeholder 15"/>
          <p:cNvSpPr>
            <a:spLocks noGrp="1"/>
          </p:cNvSpPr>
          <p:nvPr>
            <p:ph sz="quarter" idx="18" hasCustomPrompt="1"/>
          </p:nvPr>
        </p:nvSpPr>
        <p:spPr>
          <a:xfrm>
            <a:off x="228600" y="1203326"/>
            <a:ext cx="4114800" cy="3200400"/>
          </a:xfrm>
        </p:spPr>
        <p:txBody>
          <a:bodyPr>
            <a:normAutofit/>
          </a:bodyPr>
          <a:lstStyle>
            <a:lvl1pPr marL="0" indent="0" algn="ctr">
              <a:buFontTx/>
              <a:buNone/>
              <a:defRPr sz="20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5" name="Content Placeholder 4"/>
          <p:cNvSpPr>
            <a:spLocks noGrp="1"/>
          </p:cNvSpPr>
          <p:nvPr>
            <p:ph sz="quarter" idx="19"/>
          </p:nvPr>
        </p:nvSpPr>
        <p:spPr>
          <a:xfrm>
            <a:off x="4578530" y="2002670"/>
            <a:ext cx="4336870" cy="2401056"/>
          </a:xfrm>
        </p:spPr>
        <p:txBody>
          <a:bodyPr wrap="square" tIns="91440" bIns="0" anchor="t" anchorCtr="0">
            <a:normAutofit/>
          </a:bodyPr>
          <a:lstStyle>
            <a:lvl1pPr>
              <a:defRPr sz="2400">
                <a:solidFill>
                  <a:schemeClr val="tx1">
                    <a:lumMod val="75000"/>
                  </a:schemeClr>
                </a:solidFill>
              </a:defRPr>
            </a:lvl1pPr>
            <a:lvl2pPr>
              <a:defRPr sz="2000">
                <a:solidFill>
                  <a:schemeClr val="tx1">
                    <a:lumMod val="75000"/>
                  </a:schemeClr>
                </a:solidFill>
              </a:defRPr>
            </a:lvl2pPr>
            <a:lvl3pPr>
              <a:defRPr sz="1800">
                <a:solidFill>
                  <a:schemeClr val="tx1">
                    <a:lumMod val="75000"/>
                  </a:schemeClr>
                </a:solidFill>
              </a:defRPr>
            </a:lvl3pPr>
            <a:lvl4pPr>
              <a:defRPr sz="1800">
                <a:solidFill>
                  <a:schemeClr val="tx1">
                    <a:lumMod val="75000"/>
                  </a:schemeClr>
                </a:solidFill>
              </a:defRPr>
            </a:lvl4pPr>
            <a:lvl5pPr>
              <a:defRPr sz="180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1236D884-99ED-CA42-95A2-B114EF7EFF21}"/>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4" name="Slide Number Placeholder 5">
            <a:extLst>
              <a:ext uri="{FF2B5EF4-FFF2-40B4-BE49-F238E27FC236}">
                <a16:creationId xmlns:a16="http://schemas.microsoft.com/office/drawing/2014/main" id="{D006B53E-CE36-1147-B60D-CD2B3DCA3FEF}"/>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9" name="Title 1">
            <a:extLst>
              <a:ext uri="{FF2B5EF4-FFF2-40B4-BE49-F238E27FC236}">
                <a16:creationId xmlns:a16="http://schemas.microsoft.com/office/drawing/2014/main" id="{B7D33FF9-20D6-DA49-8863-3C84200B66DB}"/>
              </a:ext>
            </a:extLst>
          </p:cNvPr>
          <p:cNvSpPr>
            <a:spLocks noGrp="1"/>
          </p:cNvSpPr>
          <p:nvPr>
            <p:ph type="title"/>
          </p:nvPr>
        </p:nvSpPr>
        <p:spPr>
          <a:xfrm>
            <a:off x="228599" y="288925"/>
            <a:ext cx="8686800" cy="685800"/>
          </a:xfrm>
        </p:spPr>
        <p:txBody>
          <a:bodyPr/>
          <a:lstStyle/>
          <a:p>
            <a:endParaRPr lang="en-US"/>
          </a:p>
        </p:txBody>
      </p:sp>
    </p:spTree>
    <p:extLst>
      <p:ext uri="{BB962C8B-B14F-4D97-AF65-F5344CB8AC3E}">
        <p14:creationId xmlns:p14="http://schemas.microsoft.com/office/powerpoint/2010/main" val="3710310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Subtitle 2 Column">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l="857" t="859" r="857" b="666"/>
          <a:stretch/>
        </p:blipFill>
        <p:spPr>
          <a:xfrm>
            <a:off x="0" y="2"/>
            <a:ext cx="9143999" cy="175379"/>
          </a:xfrm>
          <a:prstGeom prst="rect">
            <a:avLst/>
          </a:prstGeom>
        </p:spPr>
      </p:pic>
      <p:sp>
        <p:nvSpPr>
          <p:cNvPr id="8" name="Content Placeholder 4"/>
          <p:cNvSpPr>
            <a:spLocks noGrp="1"/>
          </p:cNvSpPr>
          <p:nvPr>
            <p:ph sz="quarter" idx="19" hasCustomPrompt="1"/>
          </p:nvPr>
        </p:nvSpPr>
        <p:spPr>
          <a:xfrm>
            <a:off x="4578530" y="2002670"/>
            <a:ext cx="4336868" cy="2401056"/>
          </a:xfrm>
        </p:spPr>
        <p:txBody>
          <a:bodyPr wrap="square" tIns="91440" rIns="274320" bIns="0" anchor="t" anchorCtr="0">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3"/>
              </a:buBlip>
              <a:tabLst/>
              <a:defRPr sz="24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18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20" hasCustomPrompt="1"/>
          </p:nvPr>
        </p:nvSpPr>
        <p:spPr>
          <a:xfrm>
            <a:off x="228599" y="1203325"/>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0" name="Content Placeholder 4"/>
          <p:cNvSpPr>
            <a:spLocks noGrp="1"/>
          </p:cNvSpPr>
          <p:nvPr>
            <p:ph sz="quarter" idx="21" hasCustomPrompt="1"/>
          </p:nvPr>
        </p:nvSpPr>
        <p:spPr>
          <a:xfrm>
            <a:off x="228599" y="2002670"/>
            <a:ext cx="4336868" cy="2401056"/>
          </a:xfrm>
        </p:spPr>
        <p:txBody>
          <a:bodyPr wrap="square" tIns="91440" rIns="274320" bIns="0" anchor="t" anchorCtr="0">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3"/>
              </a:buBlip>
              <a:tabLst/>
              <a:defRPr sz="24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18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82BD4E4C-BE75-854A-82C2-DF7FDD983F0B}"/>
              </a:ext>
            </a:extLst>
          </p:cNvPr>
          <p:cNvSpPr>
            <a:spLocks noGrp="1"/>
          </p:cNvSpPr>
          <p:nvPr>
            <p:ph type="body" sz="quarter" idx="23" hasCustomPrompt="1"/>
          </p:nvPr>
        </p:nvSpPr>
        <p:spPr>
          <a:xfrm>
            <a:off x="4575312" y="1203325"/>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3" name="Date Placeholder 3">
            <a:extLst>
              <a:ext uri="{FF2B5EF4-FFF2-40B4-BE49-F238E27FC236}">
                <a16:creationId xmlns:a16="http://schemas.microsoft.com/office/drawing/2014/main" id="{9BA83338-1006-AC4F-AB83-F66A39DFB4D5}"/>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4" name="Slide Number Placeholder 5">
            <a:extLst>
              <a:ext uri="{FF2B5EF4-FFF2-40B4-BE49-F238E27FC236}">
                <a16:creationId xmlns:a16="http://schemas.microsoft.com/office/drawing/2014/main" id="{4CE811CC-47E4-E04B-B650-853FE2337446}"/>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15" name="Title 1">
            <a:extLst>
              <a:ext uri="{FF2B5EF4-FFF2-40B4-BE49-F238E27FC236}">
                <a16:creationId xmlns:a16="http://schemas.microsoft.com/office/drawing/2014/main" id="{2B9A7323-50E7-A24E-88EF-FF9D70686F41}"/>
              </a:ext>
            </a:extLst>
          </p:cNvPr>
          <p:cNvSpPr>
            <a:spLocks noGrp="1"/>
          </p:cNvSpPr>
          <p:nvPr>
            <p:ph type="title"/>
          </p:nvPr>
        </p:nvSpPr>
        <p:spPr>
          <a:xfrm>
            <a:off x="228599" y="288925"/>
            <a:ext cx="8686800" cy="685800"/>
          </a:xfrm>
        </p:spPr>
        <p:txBody>
          <a:bodyPr/>
          <a:lstStyle/>
          <a:p>
            <a:endParaRPr lang="en-US"/>
          </a:p>
        </p:txBody>
      </p:sp>
    </p:spTree>
    <p:extLst>
      <p:ext uri="{BB962C8B-B14F-4D97-AF65-F5344CB8AC3E}">
        <p14:creationId xmlns:p14="http://schemas.microsoft.com/office/powerpoint/2010/main" val="2921358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Object Fea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857" t="859" r="857" b="666"/>
          <a:stretch/>
        </p:blipFill>
        <p:spPr>
          <a:xfrm>
            <a:off x="0" y="2"/>
            <a:ext cx="9143999" cy="175379"/>
          </a:xfrm>
          <a:prstGeom prst="rect">
            <a:avLst/>
          </a:prstGeom>
        </p:spPr>
      </p:pic>
      <p:sp>
        <p:nvSpPr>
          <p:cNvPr id="15" name="Content Placeholder 15"/>
          <p:cNvSpPr>
            <a:spLocks noGrp="1"/>
          </p:cNvSpPr>
          <p:nvPr>
            <p:ph sz="quarter" idx="18" hasCustomPrompt="1"/>
          </p:nvPr>
        </p:nvSpPr>
        <p:spPr>
          <a:xfrm>
            <a:off x="2514599" y="457956"/>
            <a:ext cx="6629400" cy="3945770"/>
          </a:xfrm>
        </p:spPr>
        <p:txBody>
          <a:bodyPr>
            <a:normAutofit/>
          </a:bodyPr>
          <a:lstStyle>
            <a:lvl1pPr marL="0" indent="0">
              <a:buFontTx/>
              <a:buNone/>
              <a:defRPr sz="16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7" name="Text Placeholder 4"/>
          <p:cNvSpPr>
            <a:spLocks noGrp="1"/>
          </p:cNvSpPr>
          <p:nvPr>
            <p:ph type="body" sz="quarter" idx="15" hasCustomPrompt="1"/>
          </p:nvPr>
        </p:nvSpPr>
        <p:spPr>
          <a:xfrm>
            <a:off x="228600" y="457956"/>
            <a:ext cx="2057400" cy="3945770"/>
          </a:xfrm>
        </p:spPr>
        <p:txBody>
          <a:bodyPr lIns="91440" rIns="91440" bIns="182880" anchor="ctr" anchorCtr="0">
            <a:normAutofit/>
          </a:bodyPr>
          <a:lstStyle>
            <a:lvl1pPr marL="0" indent="0">
              <a:buFontTx/>
              <a:buNone/>
              <a:defRPr sz="2800">
                <a:solidFill>
                  <a:schemeClr val="tx1">
                    <a:lumMod val="75000"/>
                  </a:schemeClr>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text</a:t>
            </a:r>
          </a:p>
        </p:txBody>
      </p:sp>
      <p:sp>
        <p:nvSpPr>
          <p:cNvPr id="7" name="Date Placeholder 3">
            <a:extLst>
              <a:ext uri="{FF2B5EF4-FFF2-40B4-BE49-F238E27FC236}">
                <a16:creationId xmlns:a16="http://schemas.microsoft.com/office/drawing/2014/main" id="{B0A8BD95-337E-144C-AEB4-D1362399FE28}"/>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5F434DF-CFD3-3C49-ACE7-BFDE7376DE33}"/>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28454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57" t="859" r="857" b="666"/>
          <a:stretch/>
        </p:blipFill>
        <p:spPr>
          <a:xfrm>
            <a:off x="1" y="2"/>
            <a:ext cx="9143999" cy="5148261"/>
          </a:xfrm>
          <a:prstGeom prst="rect">
            <a:avLst/>
          </a:prstGeom>
        </p:spPr>
      </p:pic>
      <p:pic>
        <p:nvPicPr>
          <p:cNvPr id="3" name="Picture 2"/>
          <p:cNvPicPr>
            <a:picLocks noChangeAspect="1"/>
          </p:cNvPicPr>
          <p:nvPr/>
        </p:nvPicPr>
        <p:blipFill>
          <a:blip r:embed="rId3"/>
          <a:stretch>
            <a:fillRect/>
          </a:stretch>
        </p:blipFill>
        <p:spPr>
          <a:xfrm>
            <a:off x="292476" y="4268199"/>
            <a:ext cx="718431" cy="366691"/>
          </a:xfrm>
          <a:prstGeom prst="rect">
            <a:avLst/>
          </a:prstGeom>
        </p:spPr>
      </p:pic>
      <p:sp>
        <p:nvSpPr>
          <p:cNvPr id="9" name="Text Placeholder 12"/>
          <p:cNvSpPr>
            <a:spLocks noGrp="1"/>
          </p:cNvSpPr>
          <p:nvPr>
            <p:ph type="body" sz="quarter" idx="11" hasCustomPrompt="1"/>
          </p:nvPr>
        </p:nvSpPr>
        <p:spPr>
          <a:xfrm>
            <a:off x="228600" y="1325563"/>
            <a:ext cx="8686800" cy="273050"/>
          </a:xfrm>
        </p:spPr>
        <p:txBody>
          <a:bodyPr anchor="ctr">
            <a:normAutofit/>
          </a:bodyPr>
          <a:lstStyle>
            <a:lvl1pPr marL="0" indent="0" algn="l">
              <a:buFontTx/>
              <a:buNone/>
              <a:defRPr sz="900" baseline="0">
                <a:solidFill>
                  <a:schemeClr val="bg1"/>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DATE</a:t>
            </a:r>
          </a:p>
        </p:txBody>
      </p:sp>
      <p:sp>
        <p:nvSpPr>
          <p:cNvPr id="10" name="Subtitle 2"/>
          <p:cNvSpPr>
            <a:spLocks noGrp="1"/>
          </p:cNvSpPr>
          <p:nvPr>
            <p:ph type="subTitle" idx="1" hasCustomPrompt="1"/>
          </p:nvPr>
        </p:nvSpPr>
        <p:spPr>
          <a:xfrm>
            <a:off x="228599" y="3087141"/>
            <a:ext cx="8649306" cy="667685"/>
          </a:xfrm>
        </p:spPr>
        <p:txBody>
          <a:bodyPr anchor="t">
            <a:normAutofit/>
          </a:bodyPr>
          <a:lstStyle>
            <a:lvl1pPr marL="0" indent="0" algn="l">
              <a:buNone/>
              <a:defRPr sz="160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12" name="Text Placeholder 2"/>
          <p:cNvSpPr>
            <a:spLocks noGrp="1"/>
          </p:cNvSpPr>
          <p:nvPr>
            <p:ph type="body" sz="quarter" idx="12" hasCustomPrompt="1"/>
          </p:nvPr>
        </p:nvSpPr>
        <p:spPr>
          <a:xfrm>
            <a:off x="228600" y="1598613"/>
            <a:ext cx="8686800" cy="1280160"/>
          </a:xfrm>
        </p:spPr>
        <p:txBody>
          <a:bodyPr>
            <a:normAutofit/>
          </a:bodyPr>
          <a:lstStyle>
            <a:lvl1pPr marL="0" indent="0">
              <a:spcBef>
                <a:spcPts val="0"/>
              </a:spcBef>
              <a:buNone/>
              <a:defRPr sz="4400" baseline="0">
                <a:solidFill>
                  <a:schemeClr val="bg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Tree>
    <p:extLst>
      <p:ext uri="{BB962C8B-B14F-4D97-AF65-F5344CB8AC3E}">
        <p14:creationId xmlns:p14="http://schemas.microsoft.com/office/powerpoint/2010/main" val="5837609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Object Featur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857" t="859" r="857" b="666"/>
          <a:stretch/>
        </p:blipFill>
        <p:spPr>
          <a:xfrm>
            <a:off x="0" y="2"/>
            <a:ext cx="9143999" cy="175379"/>
          </a:xfrm>
          <a:prstGeom prst="rect">
            <a:avLst/>
          </a:prstGeom>
        </p:spPr>
      </p:pic>
      <p:sp>
        <p:nvSpPr>
          <p:cNvPr id="15" name="Content Placeholder 15"/>
          <p:cNvSpPr>
            <a:spLocks noGrp="1"/>
          </p:cNvSpPr>
          <p:nvPr>
            <p:ph sz="quarter" idx="18" hasCustomPrompt="1"/>
          </p:nvPr>
        </p:nvSpPr>
        <p:spPr>
          <a:xfrm>
            <a:off x="4571999" y="457956"/>
            <a:ext cx="4571999" cy="3945770"/>
          </a:xfrm>
        </p:spPr>
        <p:txBody>
          <a:bodyPr>
            <a:normAutofit/>
          </a:bodyPr>
          <a:lstStyle>
            <a:lvl1pPr marL="0" indent="0">
              <a:buFontTx/>
              <a:buNone/>
              <a:defRPr sz="16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7" name="Text Placeholder 4"/>
          <p:cNvSpPr>
            <a:spLocks noGrp="1"/>
          </p:cNvSpPr>
          <p:nvPr>
            <p:ph type="body" sz="quarter" idx="15" hasCustomPrompt="1"/>
          </p:nvPr>
        </p:nvSpPr>
        <p:spPr>
          <a:xfrm>
            <a:off x="228599" y="457956"/>
            <a:ext cx="4114801" cy="3945770"/>
          </a:xfrm>
        </p:spPr>
        <p:txBody>
          <a:bodyPr lIns="91440" rIns="91440" bIns="182880" anchor="ctr" anchorCtr="0">
            <a:normAutofit/>
          </a:bodyPr>
          <a:lstStyle>
            <a:lvl1pPr marL="0" indent="0">
              <a:buFontTx/>
              <a:buNone/>
              <a:defRPr sz="3200">
                <a:solidFill>
                  <a:schemeClr val="tx1">
                    <a:lumMod val="75000"/>
                  </a:schemeClr>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text</a:t>
            </a:r>
          </a:p>
        </p:txBody>
      </p:sp>
      <p:sp>
        <p:nvSpPr>
          <p:cNvPr id="7" name="Date Placeholder 3">
            <a:extLst>
              <a:ext uri="{FF2B5EF4-FFF2-40B4-BE49-F238E27FC236}">
                <a16:creationId xmlns:a16="http://schemas.microsoft.com/office/drawing/2014/main" id="{B0A8BD95-337E-144C-AEB4-D1362399FE28}"/>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5F434DF-CFD3-3C49-ACE7-BFDE7376DE33}"/>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1679877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857" t="859" r="857" b="666"/>
          <a:stretch/>
        </p:blipFill>
        <p:spPr>
          <a:xfrm>
            <a:off x="0" y="2"/>
            <a:ext cx="9143999" cy="175379"/>
          </a:xfrm>
          <a:prstGeom prst="rect">
            <a:avLst/>
          </a:prstGeom>
        </p:spPr>
      </p:pic>
      <p:sp>
        <p:nvSpPr>
          <p:cNvPr id="6" name="Date Placeholder 3">
            <a:extLst>
              <a:ext uri="{FF2B5EF4-FFF2-40B4-BE49-F238E27FC236}">
                <a16:creationId xmlns:a16="http://schemas.microsoft.com/office/drawing/2014/main" id="{92B9AD5E-81A0-7443-99D7-EB5DF9EAD9D0}"/>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7" name="Slide Number Placeholder 5">
            <a:extLst>
              <a:ext uri="{FF2B5EF4-FFF2-40B4-BE49-F238E27FC236}">
                <a16:creationId xmlns:a16="http://schemas.microsoft.com/office/drawing/2014/main" id="{731D7EB5-A172-F44D-A7FA-AD894F14F8E2}"/>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3190841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C0C12F-D40C-BB43-8124-23F1775CE7AF}"/>
              </a:ext>
            </a:extLst>
          </p:cNvPr>
          <p:cNvSpPr/>
          <p:nvPr userDrawn="1"/>
        </p:nvSpPr>
        <p:spPr>
          <a:xfrm>
            <a:off x="1" y="0"/>
            <a:ext cx="9143999" cy="2987526"/>
          </a:xfrm>
          <a:prstGeom prst="rect">
            <a:avLst/>
          </a:prstGeom>
          <a:gradFill flip="none" rotWithShape="1">
            <a:gsLst>
              <a:gs pos="1000">
                <a:srgbClr val="EA6D00"/>
              </a:gs>
              <a:gs pos="48000">
                <a:srgbClr val="EB8000"/>
              </a:gs>
              <a:gs pos="23000">
                <a:srgbClr val="EA7600"/>
              </a:gs>
              <a:gs pos="99000">
                <a:srgbClr val="ED8B00"/>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F019439-53E4-7245-AF6F-5B5C5E53E0CC}"/>
              </a:ext>
            </a:extLst>
          </p:cNvPr>
          <p:cNvSpPr/>
          <p:nvPr userDrawn="1"/>
        </p:nvSpPr>
        <p:spPr>
          <a:xfrm>
            <a:off x="1" y="0"/>
            <a:ext cx="9143999" cy="2987525"/>
          </a:xfrm>
          <a:prstGeom prst="rect">
            <a:avLst/>
          </a:prstGeom>
          <a:gradFill flip="none" rotWithShape="1">
            <a:gsLst>
              <a:gs pos="0">
                <a:srgbClr val="EA6F00"/>
              </a:gs>
              <a:gs pos="48000">
                <a:srgbClr val="EB8000"/>
              </a:gs>
              <a:gs pos="22000">
                <a:srgbClr val="EA7600"/>
              </a:gs>
              <a:gs pos="99000">
                <a:srgbClr val="ED8B00"/>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2"/>
          <p:cNvSpPr>
            <a:spLocks noGrp="1"/>
          </p:cNvSpPr>
          <p:nvPr>
            <p:ph type="body" sz="quarter" idx="12" hasCustomPrompt="1"/>
          </p:nvPr>
        </p:nvSpPr>
        <p:spPr>
          <a:xfrm>
            <a:off x="228600" y="1285747"/>
            <a:ext cx="8686800" cy="1369339"/>
          </a:xfrm>
        </p:spPr>
        <p:txBody>
          <a:bodyPr anchor="b">
            <a:normAutofit/>
          </a:bodyPr>
          <a:lstStyle>
            <a:lvl1pPr marL="0" indent="0">
              <a:spcBef>
                <a:spcPts val="0"/>
              </a:spcBef>
              <a:buNone/>
              <a:defRPr sz="4400" baseline="0">
                <a:solidFill>
                  <a:schemeClr val="bg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
        <p:nvSpPr>
          <p:cNvPr id="6" name="Date Placeholder 3">
            <a:extLst>
              <a:ext uri="{FF2B5EF4-FFF2-40B4-BE49-F238E27FC236}">
                <a16:creationId xmlns:a16="http://schemas.microsoft.com/office/drawing/2014/main" id="{16CB2FBC-FC6E-C645-BE28-0BBB0971BD46}"/>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8" name="Slide Number Placeholder 5">
            <a:extLst>
              <a:ext uri="{FF2B5EF4-FFF2-40B4-BE49-F238E27FC236}">
                <a16:creationId xmlns:a16="http://schemas.microsoft.com/office/drawing/2014/main" id="{0DA0D459-4E94-5348-9CC3-AF4909539675}"/>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1963133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9" name="Text Placeholder 2"/>
          <p:cNvSpPr>
            <a:spLocks noGrp="1"/>
          </p:cNvSpPr>
          <p:nvPr>
            <p:ph type="body" sz="quarter" idx="12" hasCustomPrompt="1"/>
          </p:nvPr>
        </p:nvSpPr>
        <p:spPr>
          <a:xfrm>
            <a:off x="228600" y="288925"/>
            <a:ext cx="8686800" cy="4114800"/>
          </a:xfrm>
        </p:spPr>
        <p:txBody>
          <a:bodyPr tIns="182880" bIns="274320">
            <a:normAutofit/>
          </a:bodyPr>
          <a:lstStyle>
            <a:lvl1pPr marL="0" indent="0">
              <a:spcBef>
                <a:spcPts val="0"/>
              </a:spcBef>
              <a:buNone/>
              <a:defRPr sz="4400" baseline="0">
                <a:solidFill>
                  <a:schemeClr val="accent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Text</a:t>
            </a:r>
          </a:p>
        </p:txBody>
      </p:sp>
      <p:sp>
        <p:nvSpPr>
          <p:cNvPr id="6" name="Date Placeholder 3">
            <a:extLst>
              <a:ext uri="{FF2B5EF4-FFF2-40B4-BE49-F238E27FC236}">
                <a16:creationId xmlns:a16="http://schemas.microsoft.com/office/drawing/2014/main" id="{E56A58DF-9588-5548-A5DC-1B0EB5E8C34C}"/>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4D1F1FD-CE1D-E74A-8ED2-8A233C2C210D}"/>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7" name="Picture 6">
            <a:extLst>
              <a:ext uri="{FF2B5EF4-FFF2-40B4-BE49-F238E27FC236}">
                <a16:creationId xmlns:a16="http://schemas.microsoft.com/office/drawing/2014/main" id="{141C8054-F36D-BF42-8065-7BB20E370702}"/>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a:gsLst>
              <a:gs pos="100000">
                <a:srgbClr val="ED8B00"/>
              </a:gs>
              <a:gs pos="0">
                <a:srgbClr val="EA7600"/>
              </a:gs>
            </a:gsLst>
            <a:path path="circle">
              <a:fillToRect t="100000" r="100000"/>
            </a:path>
          </a:gradFill>
          <a:effectLst>
            <a:outerShdw dir="5400000" algn="ctr" rotWithShape="0">
              <a:schemeClr val="accent1">
                <a:alpha val="99000"/>
              </a:schemeClr>
            </a:outerShdw>
          </a:effectLst>
        </p:spPr>
      </p:pic>
      <p:sp>
        <p:nvSpPr>
          <p:cNvPr id="8" name="Rectangle 7">
            <a:extLst>
              <a:ext uri="{FF2B5EF4-FFF2-40B4-BE49-F238E27FC236}">
                <a16:creationId xmlns:a16="http://schemas.microsoft.com/office/drawing/2014/main" id="{9297CA55-0917-9C44-A185-F530901EDDDD}"/>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384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s 1 Column">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57200" y="1203325"/>
            <a:ext cx="8229600" cy="3200399"/>
          </a:xfrm>
        </p:spPr>
        <p:txBody>
          <a:bodyPr wrap="square" tIns="274320" bIns="274320" anchor="ctr">
            <a:normAutofit/>
          </a:bodyPr>
          <a:lstStyle>
            <a:lvl1pPr>
              <a:defRPr sz="3000"/>
            </a:lvl1pPr>
            <a:lvl2pPr>
              <a:defRPr sz="26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AB800DBE-4F51-2C4C-AD40-9C2EF60495E9}"/>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CB4E5BD-B76D-BF4C-B79F-D870DD043EF9}"/>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7" name="Title 1">
            <a:extLst>
              <a:ext uri="{FF2B5EF4-FFF2-40B4-BE49-F238E27FC236}">
                <a16:creationId xmlns:a16="http://schemas.microsoft.com/office/drawing/2014/main" id="{4BEC9E14-98C0-224A-A1E3-71F96C722875}"/>
              </a:ext>
            </a:extLst>
          </p:cNvPr>
          <p:cNvSpPr>
            <a:spLocks noGrp="1"/>
          </p:cNvSpPr>
          <p:nvPr>
            <p:ph type="title"/>
          </p:nvPr>
        </p:nvSpPr>
        <p:spPr>
          <a:xfrm>
            <a:off x="228599" y="288925"/>
            <a:ext cx="8686800" cy="685800"/>
          </a:xfrm>
        </p:spPr>
        <p:txBody>
          <a:bodyPr/>
          <a:lstStyle/>
          <a:p>
            <a:endParaRPr lang="en-US"/>
          </a:p>
        </p:txBody>
      </p:sp>
      <p:pic>
        <p:nvPicPr>
          <p:cNvPr id="9" name="Picture 8">
            <a:extLst>
              <a:ext uri="{FF2B5EF4-FFF2-40B4-BE49-F238E27FC236}">
                <a16:creationId xmlns:a16="http://schemas.microsoft.com/office/drawing/2014/main" id="{261614C6-D999-FD49-9936-3631BE47DC17}"/>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1" name="Rectangle 10">
            <a:extLst>
              <a:ext uri="{FF2B5EF4-FFF2-40B4-BE49-F238E27FC236}">
                <a16:creationId xmlns:a16="http://schemas.microsoft.com/office/drawing/2014/main" id="{0D9541F4-D860-834B-B786-839163FC564F}"/>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615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Layout + Intro">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943600" y="2117725"/>
            <a:ext cx="2743200" cy="457200"/>
          </a:xfrm>
        </p:spPr>
        <p:txBody>
          <a:bodyPr anchor="b">
            <a:normAutofit/>
          </a:bodyPr>
          <a:lstStyle>
            <a:lvl1pPr marL="0" indent="0">
              <a:buNone/>
              <a:defRPr sz="1600" b="1" cap="all" baseline="0"/>
            </a:lvl1pPr>
          </a:lstStyle>
          <a:p>
            <a:pPr lvl="0"/>
            <a:r>
              <a:rPr lang="en-US"/>
              <a:t>Header</a:t>
            </a:r>
          </a:p>
        </p:txBody>
      </p:sp>
      <p:sp>
        <p:nvSpPr>
          <p:cNvPr id="17" name="Text Placeholder 16"/>
          <p:cNvSpPr>
            <a:spLocks noGrp="1"/>
          </p:cNvSpPr>
          <p:nvPr>
            <p:ph type="body" sz="quarter" idx="13"/>
          </p:nvPr>
        </p:nvSpPr>
        <p:spPr>
          <a:xfrm>
            <a:off x="457200" y="2802733"/>
            <a:ext cx="2743200" cy="1600200"/>
          </a:xfrm>
        </p:spPr>
        <p:txBody>
          <a:bodyPr rIns="182880" anchor="t">
            <a:normAutofit/>
          </a:bodyPr>
          <a:lstStyle>
            <a:lvl1pPr marL="0" indent="0">
              <a:buNone/>
              <a:defRPr sz="1800"/>
            </a:lvl1pPr>
          </a:lstStyle>
          <a:p>
            <a:pPr lvl="0"/>
            <a:endParaRPr lang="en-US"/>
          </a:p>
        </p:txBody>
      </p:sp>
      <p:sp>
        <p:nvSpPr>
          <p:cNvPr id="18" name="Text Placeholder 16"/>
          <p:cNvSpPr>
            <a:spLocks noGrp="1"/>
          </p:cNvSpPr>
          <p:nvPr>
            <p:ph type="body" sz="quarter" idx="14"/>
          </p:nvPr>
        </p:nvSpPr>
        <p:spPr>
          <a:xfrm>
            <a:off x="3200400" y="2803525"/>
            <a:ext cx="2743200" cy="1600200"/>
          </a:xfrm>
        </p:spPr>
        <p:txBody>
          <a:bodyPr rIns="182880" anchor="t">
            <a:normAutofit/>
          </a:bodyPr>
          <a:lstStyle>
            <a:lvl1pPr marL="0" indent="0">
              <a:buNone/>
              <a:defRPr sz="1800"/>
            </a:lvl1pPr>
          </a:lstStyle>
          <a:p>
            <a:pPr lvl="0"/>
            <a:endParaRPr lang="en-US"/>
          </a:p>
        </p:txBody>
      </p:sp>
      <p:sp>
        <p:nvSpPr>
          <p:cNvPr id="22" name="Text Placeholder 14"/>
          <p:cNvSpPr>
            <a:spLocks noGrp="1"/>
          </p:cNvSpPr>
          <p:nvPr>
            <p:ph type="body" sz="quarter" idx="15" hasCustomPrompt="1"/>
          </p:nvPr>
        </p:nvSpPr>
        <p:spPr>
          <a:xfrm>
            <a:off x="457200" y="2117725"/>
            <a:ext cx="2743200" cy="457200"/>
          </a:xfrm>
        </p:spPr>
        <p:txBody>
          <a:bodyPr anchor="b">
            <a:normAutofit/>
          </a:bodyPr>
          <a:lstStyle>
            <a:lvl1pPr marL="0" indent="0">
              <a:buNone/>
              <a:defRPr sz="1600" b="1" cap="all" baseline="0"/>
            </a:lvl1pPr>
          </a:lstStyle>
          <a:p>
            <a:pPr lvl="0"/>
            <a:r>
              <a:rPr lang="en-US"/>
              <a:t>Header</a:t>
            </a:r>
          </a:p>
        </p:txBody>
      </p:sp>
      <p:sp>
        <p:nvSpPr>
          <p:cNvPr id="23" name="Text Placeholder 14"/>
          <p:cNvSpPr>
            <a:spLocks noGrp="1"/>
          </p:cNvSpPr>
          <p:nvPr>
            <p:ph type="body" sz="quarter" idx="16" hasCustomPrompt="1"/>
          </p:nvPr>
        </p:nvSpPr>
        <p:spPr>
          <a:xfrm>
            <a:off x="3200400" y="2117725"/>
            <a:ext cx="2743200" cy="457200"/>
          </a:xfrm>
        </p:spPr>
        <p:txBody>
          <a:bodyPr anchor="b">
            <a:normAutofit/>
          </a:bodyPr>
          <a:lstStyle>
            <a:lvl1pPr marL="0" indent="0">
              <a:buNone/>
              <a:defRPr sz="1600" b="1" cap="all" baseline="0"/>
            </a:lvl1pPr>
          </a:lstStyle>
          <a:p>
            <a:pPr lvl="0"/>
            <a:r>
              <a:rPr lang="en-US"/>
              <a:t>Header</a:t>
            </a:r>
          </a:p>
        </p:txBody>
      </p:sp>
      <p:sp>
        <p:nvSpPr>
          <p:cNvPr id="24" name="Text Placeholder 16"/>
          <p:cNvSpPr>
            <a:spLocks noGrp="1"/>
          </p:cNvSpPr>
          <p:nvPr>
            <p:ph type="body" sz="quarter" idx="17"/>
          </p:nvPr>
        </p:nvSpPr>
        <p:spPr>
          <a:xfrm>
            <a:off x="5943600" y="2803525"/>
            <a:ext cx="2743200" cy="1600200"/>
          </a:xfrm>
        </p:spPr>
        <p:txBody>
          <a:bodyPr rIns="182880" anchor="t">
            <a:normAutofit/>
          </a:bodyPr>
          <a:lstStyle>
            <a:lvl1pPr marL="0" indent="0">
              <a:buNone/>
              <a:defRPr sz="1800"/>
            </a:lvl1pPr>
          </a:lstStyle>
          <a:p>
            <a:pPr lvl="0"/>
            <a:endParaRPr lang="en-US"/>
          </a:p>
        </p:txBody>
      </p:sp>
      <p:sp>
        <p:nvSpPr>
          <p:cNvPr id="27" name="Text Placeholder 26"/>
          <p:cNvSpPr>
            <a:spLocks noGrp="1"/>
          </p:cNvSpPr>
          <p:nvPr>
            <p:ph type="body" sz="quarter" idx="18" hasCustomPrompt="1"/>
          </p:nvPr>
        </p:nvSpPr>
        <p:spPr>
          <a:xfrm>
            <a:off x="228600" y="1203325"/>
            <a:ext cx="8686800" cy="685800"/>
          </a:xfrm>
        </p:spPr>
        <p:txBody>
          <a:bodyPr>
            <a:normAutofit/>
          </a:bodyPr>
          <a:lstStyle>
            <a:lvl1pPr marL="0" indent="0">
              <a:buNone/>
              <a:defRPr sz="1800"/>
            </a:lvl1pPr>
          </a:lstStyle>
          <a:p>
            <a:pPr lvl="0"/>
            <a:r>
              <a:rPr lang="en-US"/>
              <a:t>Introductory paragraph </a:t>
            </a:r>
          </a:p>
        </p:txBody>
      </p:sp>
      <p:sp>
        <p:nvSpPr>
          <p:cNvPr id="12" name="Title 1">
            <a:extLst>
              <a:ext uri="{FF2B5EF4-FFF2-40B4-BE49-F238E27FC236}">
                <a16:creationId xmlns:a16="http://schemas.microsoft.com/office/drawing/2014/main" id="{A8CB831C-DF99-5D43-848D-6B398EDF3025}"/>
              </a:ext>
            </a:extLst>
          </p:cNvPr>
          <p:cNvSpPr>
            <a:spLocks noGrp="1"/>
          </p:cNvSpPr>
          <p:nvPr>
            <p:ph type="title"/>
          </p:nvPr>
        </p:nvSpPr>
        <p:spPr>
          <a:xfrm>
            <a:off x="228599" y="288925"/>
            <a:ext cx="8686800" cy="685800"/>
          </a:xfrm>
        </p:spPr>
        <p:txBody>
          <a:bodyPr/>
          <a:lstStyle/>
          <a:p>
            <a:endParaRPr lang="en-US"/>
          </a:p>
        </p:txBody>
      </p:sp>
      <p:sp>
        <p:nvSpPr>
          <p:cNvPr id="16" name="Date Placeholder 3">
            <a:extLst>
              <a:ext uri="{FF2B5EF4-FFF2-40B4-BE49-F238E27FC236}">
                <a16:creationId xmlns:a16="http://schemas.microsoft.com/office/drawing/2014/main" id="{2A1D7849-6C86-384C-9A81-67F843CB7291}"/>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9C2C339E-6A0B-7F44-AEF4-5C4B14E20D55}" type="datetime4">
              <a:rPr lang="en-US" smtClean="0"/>
              <a:t>August 17, 2022</a:t>
            </a:fld>
            <a:endParaRPr lang="en-US"/>
          </a:p>
        </p:txBody>
      </p:sp>
      <p:sp>
        <p:nvSpPr>
          <p:cNvPr id="19" name="Slide Number Placeholder 5">
            <a:extLst>
              <a:ext uri="{FF2B5EF4-FFF2-40B4-BE49-F238E27FC236}">
                <a16:creationId xmlns:a16="http://schemas.microsoft.com/office/drawing/2014/main" id="{EB790D4A-E18D-A24D-BEDC-5D735BF75B89}"/>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14" name="Picture 13">
            <a:extLst>
              <a:ext uri="{FF2B5EF4-FFF2-40B4-BE49-F238E27FC236}">
                <a16:creationId xmlns:a16="http://schemas.microsoft.com/office/drawing/2014/main" id="{E6E95B44-24DC-2041-9EEF-EA99F4C56769}"/>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3" name="Rectangle 12">
            <a:extLst>
              <a:ext uri="{FF2B5EF4-FFF2-40B4-BE49-F238E27FC236}">
                <a16:creationId xmlns:a16="http://schemas.microsoft.com/office/drawing/2014/main" id="{630C910F-D270-F54B-ADE1-ECE0EE71B371}"/>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364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s 2 Column">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57200" y="1203325"/>
            <a:ext cx="4114800" cy="3200400"/>
          </a:xfrm>
        </p:spPr>
        <p:txBody>
          <a:bodyPr wrap="square" tIns="274320" rIns="274320" bIns="274320" anchor="ct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hasCustomPrompt="1"/>
          </p:nvPr>
        </p:nvSpPr>
        <p:spPr>
          <a:xfrm>
            <a:off x="4572001" y="1203325"/>
            <a:ext cx="4114800" cy="3200400"/>
          </a:xfrm>
        </p:spPr>
        <p:txBody>
          <a:bodyPr wrap="square" tIns="274320" rIns="274320" bIns="274320" anchor="ctr">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2"/>
              </a:buBlip>
              <a:tabLst/>
              <a:defRPr sz="28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8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20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A8B8BF8D-FA64-E748-B688-158D8863C795}"/>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2" name="Slide Number Placeholder 5">
            <a:extLst>
              <a:ext uri="{FF2B5EF4-FFF2-40B4-BE49-F238E27FC236}">
                <a16:creationId xmlns:a16="http://schemas.microsoft.com/office/drawing/2014/main" id="{B7D906D3-A3CA-2541-904E-CDF6CCF5805B}"/>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9" name="Title 1">
            <a:extLst>
              <a:ext uri="{FF2B5EF4-FFF2-40B4-BE49-F238E27FC236}">
                <a16:creationId xmlns:a16="http://schemas.microsoft.com/office/drawing/2014/main" id="{25A0986E-9B61-004F-AE05-8C74560E5140}"/>
              </a:ext>
            </a:extLst>
          </p:cNvPr>
          <p:cNvSpPr>
            <a:spLocks noGrp="1"/>
          </p:cNvSpPr>
          <p:nvPr>
            <p:ph type="title"/>
          </p:nvPr>
        </p:nvSpPr>
        <p:spPr>
          <a:xfrm>
            <a:off x="228599" y="288925"/>
            <a:ext cx="8686800" cy="685800"/>
          </a:xfrm>
        </p:spPr>
        <p:txBody>
          <a:bodyPr/>
          <a:lstStyle/>
          <a:p>
            <a:endParaRPr lang="en-US"/>
          </a:p>
        </p:txBody>
      </p:sp>
      <p:pic>
        <p:nvPicPr>
          <p:cNvPr id="10" name="Picture 9">
            <a:extLst>
              <a:ext uri="{FF2B5EF4-FFF2-40B4-BE49-F238E27FC236}">
                <a16:creationId xmlns:a16="http://schemas.microsoft.com/office/drawing/2014/main" id="{8623B328-E9EC-7B43-A77E-5BAC762A99F9}"/>
              </a:ext>
            </a:extLst>
          </p:cNvPr>
          <p:cNvPicPr>
            <a:picLocks noChangeAspect="1"/>
          </p:cNvPicPr>
          <p:nvPr userDrawn="1"/>
        </p:nvPicPr>
        <p:blipFill rotWithShape="1">
          <a:blip r:embed="rId3"/>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3" name="Rectangle 12">
            <a:extLst>
              <a:ext uri="{FF2B5EF4-FFF2-40B4-BE49-F238E27FC236}">
                <a16:creationId xmlns:a16="http://schemas.microsoft.com/office/drawing/2014/main" id="{58551605-AD03-544E-9659-95CE5F41E0F2}"/>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0728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Subtitle 2 Column Object Left">
    <p:spTree>
      <p:nvGrpSpPr>
        <p:cNvPr id="1" name=""/>
        <p:cNvGrpSpPr/>
        <p:nvPr/>
      </p:nvGrpSpPr>
      <p:grpSpPr>
        <a:xfrm>
          <a:off x="0" y="0"/>
          <a:ext cx="0" cy="0"/>
          <a:chOff x="0" y="0"/>
          <a:chExt cx="0" cy="0"/>
        </a:xfrm>
      </p:grpSpPr>
      <p:sp>
        <p:nvSpPr>
          <p:cNvPr id="11" name="Text Placeholder 4"/>
          <p:cNvSpPr>
            <a:spLocks noGrp="1"/>
          </p:cNvSpPr>
          <p:nvPr>
            <p:ph type="body" sz="quarter" idx="11" hasCustomPrompt="1"/>
          </p:nvPr>
        </p:nvSpPr>
        <p:spPr>
          <a:xfrm>
            <a:off x="4578531" y="1203326"/>
            <a:ext cx="4336870" cy="767786"/>
          </a:xfrm>
        </p:spPr>
        <p:txBody>
          <a:bodyPr tIns="9144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9" name="Content Placeholder 15"/>
          <p:cNvSpPr>
            <a:spLocks noGrp="1"/>
          </p:cNvSpPr>
          <p:nvPr>
            <p:ph sz="quarter" idx="18" hasCustomPrompt="1"/>
          </p:nvPr>
        </p:nvSpPr>
        <p:spPr>
          <a:xfrm>
            <a:off x="228600" y="1203326"/>
            <a:ext cx="4114800" cy="3200400"/>
          </a:xfrm>
        </p:spPr>
        <p:txBody>
          <a:bodyPr>
            <a:normAutofit/>
          </a:bodyPr>
          <a:lstStyle>
            <a:lvl1pPr marL="0" indent="0" algn="ctr">
              <a:buFontTx/>
              <a:buNone/>
              <a:defRPr sz="20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5" name="Content Placeholder 4"/>
          <p:cNvSpPr>
            <a:spLocks noGrp="1"/>
          </p:cNvSpPr>
          <p:nvPr>
            <p:ph sz="quarter" idx="19"/>
          </p:nvPr>
        </p:nvSpPr>
        <p:spPr>
          <a:xfrm>
            <a:off x="4578530" y="2002670"/>
            <a:ext cx="4336870" cy="2401056"/>
          </a:xfrm>
        </p:spPr>
        <p:txBody>
          <a:bodyPr wrap="square" tIns="91440" bIns="0" anchor="t" anchorCtr="0">
            <a:normAutofit/>
          </a:bodyPr>
          <a:lstStyle>
            <a:lvl1pPr>
              <a:defRPr sz="2400">
                <a:solidFill>
                  <a:schemeClr val="tx1">
                    <a:lumMod val="75000"/>
                  </a:schemeClr>
                </a:solidFill>
              </a:defRPr>
            </a:lvl1pPr>
            <a:lvl2pPr>
              <a:defRPr sz="2000">
                <a:solidFill>
                  <a:schemeClr val="tx1">
                    <a:lumMod val="75000"/>
                  </a:schemeClr>
                </a:solidFill>
              </a:defRPr>
            </a:lvl2pPr>
            <a:lvl3pPr>
              <a:defRPr sz="1800">
                <a:solidFill>
                  <a:schemeClr val="tx1">
                    <a:lumMod val="75000"/>
                  </a:schemeClr>
                </a:solidFill>
              </a:defRPr>
            </a:lvl3pPr>
            <a:lvl4pPr>
              <a:defRPr sz="1800">
                <a:solidFill>
                  <a:schemeClr val="tx1">
                    <a:lumMod val="75000"/>
                  </a:schemeClr>
                </a:solidFill>
              </a:defRPr>
            </a:lvl4pPr>
            <a:lvl5pPr>
              <a:defRPr sz="180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1236D884-99ED-CA42-95A2-B114EF7EFF21}"/>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4" name="Slide Number Placeholder 5">
            <a:extLst>
              <a:ext uri="{FF2B5EF4-FFF2-40B4-BE49-F238E27FC236}">
                <a16:creationId xmlns:a16="http://schemas.microsoft.com/office/drawing/2014/main" id="{D006B53E-CE36-1147-B60D-CD2B3DCA3FEF}"/>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9" name="Title 1">
            <a:extLst>
              <a:ext uri="{FF2B5EF4-FFF2-40B4-BE49-F238E27FC236}">
                <a16:creationId xmlns:a16="http://schemas.microsoft.com/office/drawing/2014/main" id="{B7D33FF9-20D6-DA49-8863-3C84200B66DB}"/>
              </a:ext>
            </a:extLst>
          </p:cNvPr>
          <p:cNvSpPr>
            <a:spLocks noGrp="1"/>
          </p:cNvSpPr>
          <p:nvPr>
            <p:ph type="title"/>
          </p:nvPr>
        </p:nvSpPr>
        <p:spPr>
          <a:xfrm>
            <a:off x="228599" y="288925"/>
            <a:ext cx="8686800" cy="685800"/>
          </a:xfrm>
        </p:spPr>
        <p:txBody>
          <a:bodyPr/>
          <a:lstStyle/>
          <a:p>
            <a:endParaRPr lang="en-US"/>
          </a:p>
        </p:txBody>
      </p:sp>
      <p:pic>
        <p:nvPicPr>
          <p:cNvPr id="10" name="Picture 9">
            <a:extLst>
              <a:ext uri="{FF2B5EF4-FFF2-40B4-BE49-F238E27FC236}">
                <a16:creationId xmlns:a16="http://schemas.microsoft.com/office/drawing/2014/main" id="{40A26B79-0BA3-D64E-96E6-C47F59CA5E8B}"/>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2" name="Rectangle 11">
            <a:extLst>
              <a:ext uri="{FF2B5EF4-FFF2-40B4-BE49-F238E27FC236}">
                <a16:creationId xmlns:a16="http://schemas.microsoft.com/office/drawing/2014/main" id="{8EE02A3C-711C-D44F-895E-9D90D5A6CCC0}"/>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5665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Subtitle 2 Column">
    <p:spTree>
      <p:nvGrpSpPr>
        <p:cNvPr id="1" name=""/>
        <p:cNvGrpSpPr/>
        <p:nvPr/>
      </p:nvGrpSpPr>
      <p:grpSpPr>
        <a:xfrm>
          <a:off x="0" y="0"/>
          <a:ext cx="0" cy="0"/>
          <a:chOff x="0" y="0"/>
          <a:chExt cx="0" cy="0"/>
        </a:xfrm>
      </p:grpSpPr>
      <p:sp>
        <p:nvSpPr>
          <p:cNvPr id="8" name="Content Placeholder 4"/>
          <p:cNvSpPr>
            <a:spLocks noGrp="1"/>
          </p:cNvSpPr>
          <p:nvPr>
            <p:ph sz="quarter" idx="19" hasCustomPrompt="1"/>
          </p:nvPr>
        </p:nvSpPr>
        <p:spPr>
          <a:xfrm>
            <a:off x="4578530" y="2002670"/>
            <a:ext cx="4336868" cy="2401056"/>
          </a:xfrm>
        </p:spPr>
        <p:txBody>
          <a:bodyPr wrap="square" tIns="91440" rIns="274320" bIns="0" anchor="t" anchorCtr="0">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2"/>
              </a:buBlip>
              <a:tabLst/>
              <a:defRPr sz="24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18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20" hasCustomPrompt="1"/>
          </p:nvPr>
        </p:nvSpPr>
        <p:spPr>
          <a:xfrm>
            <a:off x="228599" y="1203325"/>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0" name="Content Placeholder 4"/>
          <p:cNvSpPr>
            <a:spLocks noGrp="1"/>
          </p:cNvSpPr>
          <p:nvPr>
            <p:ph sz="quarter" idx="21" hasCustomPrompt="1"/>
          </p:nvPr>
        </p:nvSpPr>
        <p:spPr>
          <a:xfrm>
            <a:off x="228599" y="2002670"/>
            <a:ext cx="4336868" cy="2401056"/>
          </a:xfrm>
        </p:spPr>
        <p:txBody>
          <a:bodyPr wrap="square" tIns="91440" rIns="274320" bIns="0" anchor="t" anchorCtr="0">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2"/>
              </a:buBlip>
              <a:tabLst/>
              <a:defRPr sz="24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18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82BD4E4C-BE75-854A-82C2-DF7FDD983F0B}"/>
              </a:ext>
            </a:extLst>
          </p:cNvPr>
          <p:cNvSpPr>
            <a:spLocks noGrp="1"/>
          </p:cNvSpPr>
          <p:nvPr>
            <p:ph type="body" sz="quarter" idx="23" hasCustomPrompt="1"/>
          </p:nvPr>
        </p:nvSpPr>
        <p:spPr>
          <a:xfrm>
            <a:off x="4575312" y="1203325"/>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3" name="Date Placeholder 3">
            <a:extLst>
              <a:ext uri="{FF2B5EF4-FFF2-40B4-BE49-F238E27FC236}">
                <a16:creationId xmlns:a16="http://schemas.microsoft.com/office/drawing/2014/main" id="{9BA83338-1006-AC4F-AB83-F66A39DFB4D5}"/>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4" name="Slide Number Placeholder 5">
            <a:extLst>
              <a:ext uri="{FF2B5EF4-FFF2-40B4-BE49-F238E27FC236}">
                <a16:creationId xmlns:a16="http://schemas.microsoft.com/office/drawing/2014/main" id="{4CE811CC-47E4-E04B-B650-853FE2337446}"/>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15" name="Title 1">
            <a:extLst>
              <a:ext uri="{FF2B5EF4-FFF2-40B4-BE49-F238E27FC236}">
                <a16:creationId xmlns:a16="http://schemas.microsoft.com/office/drawing/2014/main" id="{2B9A7323-50E7-A24E-88EF-FF9D70686F41}"/>
              </a:ext>
            </a:extLst>
          </p:cNvPr>
          <p:cNvSpPr>
            <a:spLocks noGrp="1"/>
          </p:cNvSpPr>
          <p:nvPr>
            <p:ph type="title"/>
          </p:nvPr>
        </p:nvSpPr>
        <p:spPr>
          <a:xfrm>
            <a:off x="228599" y="288925"/>
            <a:ext cx="8686800" cy="685800"/>
          </a:xfrm>
        </p:spPr>
        <p:txBody>
          <a:bodyPr/>
          <a:lstStyle/>
          <a:p>
            <a:endParaRPr lang="en-US"/>
          </a:p>
        </p:txBody>
      </p:sp>
      <p:pic>
        <p:nvPicPr>
          <p:cNvPr id="11" name="Picture 10">
            <a:extLst>
              <a:ext uri="{FF2B5EF4-FFF2-40B4-BE49-F238E27FC236}">
                <a16:creationId xmlns:a16="http://schemas.microsoft.com/office/drawing/2014/main" id="{AC0E95A6-5832-624D-9DAC-721ED449AC23}"/>
              </a:ext>
            </a:extLst>
          </p:cNvPr>
          <p:cNvPicPr>
            <a:picLocks noChangeAspect="1"/>
          </p:cNvPicPr>
          <p:nvPr userDrawn="1"/>
        </p:nvPicPr>
        <p:blipFill rotWithShape="1">
          <a:blip r:embed="rId3"/>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6" name="Rectangle 15">
            <a:extLst>
              <a:ext uri="{FF2B5EF4-FFF2-40B4-BE49-F238E27FC236}">
                <a16:creationId xmlns:a16="http://schemas.microsoft.com/office/drawing/2014/main" id="{14A9C3C7-422E-6443-8D8F-F0BAFF9C7C45}"/>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9755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 Object Feature">
    <p:spTree>
      <p:nvGrpSpPr>
        <p:cNvPr id="1" name=""/>
        <p:cNvGrpSpPr/>
        <p:nvPr/>
      </p:nvGrpSpPr>
      <p:grpSpPr>
        <a:xfrm>
          <a:off x="0" y="0"/>
          <a:ext cx="0" cy="0"/>
          <a:chOff x="0" y="0"/>
          <a:chExt cx="0" cy="0"/>
        </a:xfrm>
      </p:grpSpPr>
      <p:sp>
        <p:nvSpPr>
          <p:cNvPr id="15" name="Content Placeholder 15"/>
          <p:cNvSpPr>
            <a:spLocks noGrp="1"/>
          </p:cNvSpPr>
          <p:nvPr>
            <p:ph sz="quarter" idx="18" hasCustomPrompt="1"/>
          </p:nvPr>
        </p:nvSpPr>
        <p:spPr>
          <a:xfrm>
            <a:off x="2514599" y="457956"/>
            <a:ext cx="6629400" cy="3945770"/>
          </a:xfrm>
        </p:spPr>
        <p:txBody>
          <a:bodyPr>
            <a:normAutofit/>
          </a:bodyPr>
          <a:lstStyle>
            <a:lvl1pPr marL="0" indent="0">
              <a:buFontTx/>
              <a:buNone/>
              <a:defRPr sz="16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7" name="Text Placeholder 4"/>
          <p:cNvSpPr>
            <a:spLocks noGrp="1"/>
          </p:cNvSpPr>
          <p:nvPr>
            <p:ph type="body" sz="quarter" idx="15" hasCustomPrompt="1"/>
          </p:nvPr>
        </p:nvSpPr>
        <p:spPr>
          <a:xfrm>
            <a:off x="228600" y="457956"/>
            <a:ext cx="2057400" cy="3945770"/>
          </a:xfrm>
        </p:spPr>
        <p:txBody>
          <a:bodyPr lIns="91440" rIns="91440" bIns="182880" anchor="ctr" anchorCtr="0">
            <a:normAutofit/>
          </a:bodyPr>
          <a:lstStyle>
            <a:lvl1pPr marL="0" indent="0">
              <a:buFontTx/>
              <a:buNone/>
              <a:defRPr sz="2800">
                <a:solidFill>
                  <a:schemeClr val="tx1">
                    <a:lumMod val="75000"/>
                  </a:schemeClr>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text</a:t>
            </a:r>
          </a:p>
        </p:txBody>
      </p:sp>
      <p:sp>
        <p:nvSpPr>
          <p:cNvPr id="7" name="Date Placeholder 3">
            <a:extLst>
              <a:ext uri="{FF2B5EF4-FFF2-40B4-BE49-F238E27FC236}">
                <a16:creationId xmlns:a16="http://schemas.microsoft.com/office/drawing/2014/main" id="{B0A8BD95-337E-144C-AEB4-D1362399FE28}"/>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5F434DF-CFD3-3C49-ACE7-BFDE7376DE33}"/>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8" name="Picture 7">
            <a:extLst>
              <a:ext uri="{FF2B5EF4-FFF2-40B4-BE49-F238E27FC236}">
                <a16:creationId xmlns:a16="http://schemas.microsoft.com/office/drawing/2014/main" id="{48400318-BECC-6649-BA34-A7032AAD1EA1}"/>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9" name="Rectangle 8">
            <a:extLst>
              <a:ext uri="{FF2B5EF4-FFF2-40B4-BE49-F238E27FC236}">
                <a16:creationId xmlns:a16="http://schemas.microsoft.com/office/drawing/2014/main" id="{1A6B1056-0280-DF45-AA4E-2C0FE97E23D1}"/>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1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 Partner Logo">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57" t="859" r="857" b="666"/>
          <a:stretch/>
        </p:blipFill>
        <p:spPr>
          <a:xfrm>
            <a:off x="1" y="2"/>
            <a:ext cx="9143999" cy="5148261"/>
          </a:xfrm>
          <a:prstGeom prst="rect">
            <a:avLst/>
          </a:prstGeom>
        </p:spPr>
      </p:pic>
      <p:pic>
        <p:nvPicPr>
          <p:cNvPr id="3" name="Picture 2"/>
          <p:cNvPicPr>
            <a:picLocks noChangeAspect="1"/>
          </p:cNvPicPr>
          <p:nvPr/>
        </p:nvPicPr>
        <p:blipFill>
          <a:blip r:embed="rId3"/>
          <a:stretch>
            <a:fillRect/>
          </a:stretch>
        </p:blipFill>
        <p:spPr>
          <a:xfrm>
            <a:off x="292476" y="4268199"/>
            <a:ext cx="718431" cy="366691"/>
          </a:xfrm>
          <a:prstGeom prst="rect">
            <a:avLst/>
          </a:prstGeom>
        </p:spPr>
      </p:pic>
      <p:sp>
        <p:nvSpPr>
          <p:cNvPr id="7" name="Subtitle 2"/>
          <p:cNvSpPr>
            <a:spLocks noGrp="1"/>
          </p:cNvSpPr>
          <p:nvPr>
            <p:ph type="subTitle" idx="1" hasCustomPrompt="1"/>
          </p:nvPr>
        </p:nvSpPr>
        <p:spPr>
          <a:xfrm>
            <a:off x="228599" y="3087141"/>
            <a:ext cx="8649306" cy="667685"/>
          </a:xfrm>
        </p:spPr>
        <p:txBody>
          <a:bodyPr anchor="t">
            <a:normAutofit/>
          </a:bodyPr>
          <a:lstStyle>
            <a:lvl1pPr marL="0" indent="0" algn="l">
              <a:buNone/>
              <a:defRPr sz="160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9" name="Text Placeholder 12"/>
          <p:cNvSpPr>
            <a:spLocks noGrp="1"/>
          </p:cNvSpPr>
          <p:nvPr>
            <p:ph type="body" sz="quarter" idx="11" hasCustomPrompt="1"/>
          </p:nvPr>
        </p:nvSpPr>
        <p:spPr>
          <a:xfrm>
            <a:off x="228600" y="1325563"/>
            <a:ext cx="8686800" cy="273050"/>
          </a:xfrm>
        </p:spPr>
        <p:txBody>
          <a:bodyPr anchor="ctr">
            <a:normAutofit/>
          </a:bodyPr>
          <a:lstStyle>
            <a:lvl1pPr marL="0" indent="0" algn="l">
              <a:buFontTx/>
              <a:buNone/>
              <a:defRPr sz="900" baseline="0">
                <a:solidFill>
                  <a:schemeClr val="bg1"/>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DATE</a:t>
            </a:r>
          </a:p>
        </p:txBody>
      </p:sp>
      <p:cxnSp>
        <p:nvCxnSpPr>
          <p:cNvPr id="5" name="Straight Connector 4"/>
          <p:cNvCxnSpPr/>
          <p:nvPr userDrawn="1"/>
        </p:nvCxnSpPr>
        <p:spPr>
          <a:xfrm>
            <a:off x="1308100" y="4213485"/>
            <a:ext cx="0" cy="4572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17"/>
          <p:cNvSpPr>
            <a:spLocks noGrp="1"/>
          </p:cNvSpPr>
          <p:nvPr>
            <p:ph sz="quarter" idx="15" hasCustomPrompt="1"/>
          </p:nvPr>
        </p:nvSpPr>
        <p:spPr>
          <a:xfrm>
            <a:off x="1605294" y="4213486"/>
            <a:ext cx="1571625" cy="453526"/>
          </a:xfrm>
          <a:noFill/>
          <a:ln>
            <a:noFill/>
          </a:ln>
        </p:spPr>
        <p:txBody>
          <a:bodyPr anchor="ctr" anchorCtr="0">
            <a:noAutofit/>
          </a:bodyPr>
          <a:lstStyle>
            <a:lvl1pPr marL="0" indent="0" algn="ctr">
              <a:buNone/>
              <a:defRPr sz="1100">
                <a:solidFill>
                  <a:schemeClr val="bg1"/>
                </a:solidFill>
                <a:latin typeface="Arial" charset="0"/>
                <a:ea typeface="Arial" charset="0"/>
                <a:cs typeface="Arial" charset="0"/>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Optional partner logo</a:t>
            </a:r>
          </a:p>
        </p:txBody>
      </p:sp>
      <p:sp>
        <p:nvSpPr>
          <p:cNvPr id="11" name="Text Placeholder 2"/>
          <p:cNvSpPr>
            <a:spLocks noGrp="1"/>
          </p:cNvSpPr>
          <p:nvPr>
            <p:ph type="body" sz="quarter" idx="12" hasCustomPrompt="1"/>
          </p:nvPr>
        </p:nvSpPr>
        <p:spPr>
          <a:xfrm>
            <a:off x="228600" y="1598613"/>
            <a:ext cx="8686800" cy="1280160"/>
          </a:xfrm>
        </p:spPr>
        <p:txBody>
          <a:bodyPr>
            <a:normAutofit/>
          </a:bodyPr>
          <a:lstStyle>
            <a:lvl1pPr marL="0" indent="0">
              <a:spcBef>
                <a:spcPts val="0"/>
              </a:spcBef>
              <a:buNone/>
              <a:defRPr sz="4400" baseline="0">
                <a:solidFill>
                  <a:schemeClr val="bg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Tree>
    <p:extLst>
      <p:ext uri="{BB962C8B-B14F-4D97-AF65-F5344CB8AC3E}">
        <p14:creationId xmlns:p14="http://schemas.microsoft.com/office/powerpoint/2010/main" val="449664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 Object Feature 2">
    <p:spTree>
      <p:nvGrpSpPr>
        <p:cNvPr id="1" name=""/>
        <p:cNvGrpSpPr/>
        <p:nvPr/>
      </p:nvGrpSpPr>
      <p:grpSpPr>
        <a:xfrm>
          <a:off x="0" y="0"/>
          <a:ext cx="0" cy="0"/>
          <a:chOff x="0" y="0"/>
          <a:chExt cx="0" cy="0"/>
        </a:xfrm>
      </p:grpSpPr>
      <p:sp>
        <p:nvSpPr>
          <p:cNvPr id="15" name="Content Placeholder 15"/>
          <p:cNvSpPr>
            <a:spLocks noGrp="1"/>
          </p:cNvSpPr>
          <p:nvPr>
            <p:ph sz="quarter" idx="18" hasCustomPrompt="1"/>
          </p:nvPr>
        </p:nvSpPr>
        <p:spPr>
          <a:xfrm>
            <a:off x="4571999" y="457956"/>
            <a:ext cx="4571999" cy="3945770"/>
          </a:xfrm>
        </p:spPr>
        <p:txBody>
          <a:bodyPr>
            <a:normAutofit/>
          </a:bodyPr>
          <a:lstStyle>
            <a:lvl1pPr marL="0" indent="0">
              <a:buFontTx/>
              <a:buNone/>
              <a:defRPr sz="16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7" name="Text Placeholder 4"/>
          <p:cNvSpPr>
            <a:spLocks noGrp="1"/>
          </p:cNvSpPr>
          <p:nvPr>
            <p:ph type="body" sz="quarter" idx="15" hasCustomPrompt="1"/>
          </p:nvPr>
        </p:nvSpPr>
        <p:spPr>
          <a:xfrm>
            <a:off x="228599" y="457956"/>
            <a:ext cx="4114801" cy="3945770"/>
          </a:xfrm>
        </p:spPr>
        <p:txBody>
          <a:bodyPr lIns="91440" rIns="91440" bIns="182880" anchor="ctr" anchorCtr="0">
            <a:normAutofit/>
          </a:bodyPr>
          <a:lstStyle>
            <a:lvl1pPr marL="0" indent="0">
              <a:buFontTx/>
              <a:buNone/>
              <a:defRPr sz="3200">
                <a:solidFill>
                  <a:schemeClr val="tx1">
                    <a:lumMod val="75000"/>
                  </a:schemeClr>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text</a:t>
            </a:r>
          </a:p>
        </p:txBody>
      </p:sp>
      <p:sp>
        <p:nvSpPr>
          <p:cNvPr id="7" name="Date Placeholder 3">
            <a:extLst>
              <a:ext uri="{FF2B5EF4-FFF2-40B4-BE49-F238E27FC236}">
                <a16:creationId xmlns:a16="http://schemas.microsoft.com/office/drawing/2014/main" id="{B0A8BD95-337E-144C-AEB4-D1362399FE28}"/>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5F434DF-CFD3-3C49-ACE7-BFDE7376DE33}"/>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8" name="Picture 7">
            <a:extLst>
              <a:ext uri="{FF2B5EF4-FFF2-40B4-BE49-F238E27FC236}">
                <a16:creationId xmlns:a16="http://schemas.microsoft.com/office/drawing/2014/main" id="{334C39EF-C441-1E4F-94AF-895EB0B1A8D0}"/>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9" name="Rectangle 8">
            <a:extLst>
              <a:ext uri="{FF2B5EF4-FFF2-40B4-BE49-F238E27FC236}">
                <a16:creationId xmlns:a16="http://schemas.microsoft.com/office/drawing/2014/main" id="{D4E61111-C7E4-014F-BC47-7F7C3B3AC535}"/>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1406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92B9AD5E-81A0-7443-99D7-EB5DF9EAD9D0}"/>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7" name="Slide Number Placeholder 5">
            <a:extLst>
              <a:ext uri="{FF2B5EF4-FFF2-40B4-BE49-F238E27FC236}">
                <a16:creationId xmlns:a16="http://schemas.microsoft.com/office/drawing/2014/main" id="{731D7EB5-A172-F44D-A7FA-AD894F14F8E2}"/>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5" name="Picture 4">
            <a:extLst>
              <a:ext uri="{FF2B5EF4-FFF2-40B4-BE49-F238E27FC236}">
                <a16:creationId xmlns:a16="http://schemas.microsoft.com/office/drawing/2014/main" id="{5D2AFEEC-F8BF-FF4A-B999-D51CD6DAD639}"/>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8" name="Rectangle 7">
            <a:extLst>
              <a:ext uri="{FF2B5EF4-FFF2-40B4-BE49-F238E27FC236}">
                <a16:creationId xmlns:a16="http://schemas.microsoft.com/office/drawing/2014/main" id="{8607292C-B790-294C-8A49-5C83B5C64C6A}"/>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7139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7C6339-51CD-F446-A389-643087E39CC6}"/>
              </a:ext>
            </a:extLst>
          </p:cNvPr>
          <p:cNvSpPr/>
          <p:nvPr/>
        </p:nvSpPr>
        <p:spPr>
          <a:xfrm>
            <a:off x="1" y="0"/>
            <a:ext cx="9143999" cy="2987525"/>
          </a:xfrm>
          <a:prstGeom prst="rect">
            <a:avLst/>
          </a:prstGeom>
          <a:gradFill flip="none" rotWithShape="1">
            <a:gsLst>
              <a:gs pos="0">
                <a:srgbClr val="EA6F00"/>
              </a:gs>
              <a:gs pos="48000">
                <a:srgbClr val="EB8000"/>
              </a:gs>
              <a:gs pos="22000">
                <a:srgbClr val="EA7600"/>
              </a:gs>
              <a:gs pos="99000">
                <a:srgbClr val="ED8B00"/>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2"/>
          <p:cNvSpPr>
            <a:spLocks noGrp="1"/>
          </p:cNvSpPr>
          <p:nvPr>
            <p:ph type="body" sz="quarter" idx="12" hasCustomPrompt="1"/>
          </p:nvPr>
        </p:nvSpPr>
        <p:spPr>
          <a:xfrm>
            <a:off x="228600" y="1285747"/>
            <a:ext cx="8686800" cy="1369339"/>
          </a:xfrm>
        </p:spPr>
        <p:txBody>
          <a:bodyPr anchor="b">
            <a:normAutofit/>
          </a:bodyPr>
          <a:lstStyle>
            <a:lvl1pPr marL="0" indent="0">
              <a:spcBef>
                <a:spcPts val="0"/>
              </a:spcBef>
              <a:buNone/>
              <a:defRPr sz="4400" baseline="0">
                <a:solidFill>
                  <a:schemeClr val="bg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
        <p:nvSpPr>
          <p:cNvPr id="6" name="Date Placeholder 3">
            <a:extLst>
              <a:ext uri="{FF2B5EF4-FFF2-40B4-BE49-F238E27FC236}">
                <a16:creationId xmlns:a16="http://schemas.microsoft.com/office/drawing/2014/main" id="{16CB2FBC-FC6E-C645-BE28-0BBB0971BD46}"/>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8" name="Slide Number Placeholder 5">
            <a:extLst>
              <a:ext uri="{FF2B5EF4-FFF2-40B4-BE49-F238E27FC236}">
                <a16:creationId xmlns:a16="http://schemas.microsoft.com/office/drawing/2014/main" id="{0DA0D459-4E94-5348-9CC3-AF4909539675}"/>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1138404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1 Column">
    <p:spTree>
      <p:nvGrpSpPr>
        <p:cNvPr id="1" name=""/>
        <p:cNvGrpSpPr/>
        <p:nvPr/>
      </p:nvGrpSpPr>
      <p:grpSpPr>
        <a:xfrm>
          <a:off x="0" y="0"/>
          <a:ext cx="0" cy="0"/>
          <a:chOff x="0" y="0"/>
          <a:chExt cx="0" cy="0"/>
        </a:xfrm>
      </p:grpSpPr>
      <p:sp>
        <p:nvSpPr>
          <p:cNvPr id="9" name="Text Placeholder 2"/>
          <p:cNvSpPr>
            <a:spLocks noGrp="1"/>
          </p:cNvSpPr>
          <p:nvPr>
            <p:ph type="body" sz="quarter" idx="12" hasCustomPrompt="1"/>
          </p:nvPr>
        </p:nvSpPr>
        <p:spPr>
          <a:xfrm>
            <a:off x="228600" y="288925"/>
            <a:ext cx="8686800" cy="4114800"/>
          </a:xfrm>
        </p:spPr>
        <p:txBody>
          <a:bodyPr tIns="182880" bIns="274320">
            <a:normAutofit/>
          </a:bodyPr>
          <a:lstStyle>
            <a:lvl1pPr marL="0" indent="0">
              <a:spcBef>
                <a:spcPts val="0"/>
              </a:spcBef>
              <a:buNone/>
              <a:defRPr sz="4400" baseline="0">
                <a:solidFill>
                  <a:schemeClr val="accent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Text</a:t>
            </a:r>
          </a:p>
        </p:txBody>
      </p:sp>
      <p:sp>
        <p:nvSpPr>
          <p:cNvPr id="6" name="Date Placeholder 3">
            <a:extLst>
              <a:ext uri="{FF2B5EF4-FFF2-40B4-BE49-F238E27FC236}">
                <a16:creationId xmlns:a16="http://schemas.microsoft.com/office/drawing/2014/main" id="{E56A58DF-9588-5548-A5DC-1B0EB5E8C34C}"/>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4D1F1FD-CE1D-E74A-8ED2-8A233C2C210D}"/>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8" name="Rectangle 7">
            <a:extLst>
              <a:ext uri="{FF2B5EF4-FFF2-40B4-BE49-F238E27FC236}">
                <a16:creationId xmlns:a16="http://schemas.microsoft.com/office/drawing/2014/main" id="{C3184C70-7A8E-9647-814F-D747C762A485}"/>
              </a:ext>
            </a:extLst>
          </p:cNvPr>
          <p:cNvSpPr/>
          <p:nvPr/>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4173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ullets 1 Column">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57200" y="1203325"/>
            <a:ext cx="8229600" cy="3200399"/>
          </a:xfrm>
        </p:spPr>
        <p:txBody>
          <a:bodyPr wrap="square" tIns="274320" bIns="274320" anchor="ctr">
            <a:normAutofit/>
          </a:bodyPr>
          <a:lstStyle>
            <a:lvl1pPr>
              <a:defRPr sz="3000"/>
            </a:lvl1pPr>
            <a:lvl2pPr>
              <a:defRPr sz="26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AB800DBE-4F51-2C4C-AD40-9C2EF60495E9}"/>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CB4E5BD-B76D-BF4C-B79F-D870DD043EF9}"/>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7" name="Title 1">
            <a:extLst>
              <a:ext uri="{FF2B5EF4-FFF2-40B4-BE49-F238E27FC236}">
                <a16:creationId xmlns:a16="http://schemas.microsoft.com/office/drawing/2014/main" id="{4BEC9E14-98C0-224A-A1E3-71F96C722875}"/>
              </a:ext>
            </a:extLst>
          </p:cNvPr>
          <p:cNvSpPr>
            <a:spLocks noGrp="1"/>
          </p:cNvSpPr>
          <p:nvPr>
            <p:ph type="title"/>
          </p:nvPr>
        </p:nvSpPr>
        <p:spPr>
          <a:xfrm>
            <a:off x="228599" y="288925"/>
            <a:ext cx="8686800" cy="685800"/>
          </a:xfrm>
        </p:spPr>
        <p:txBody>
          <a:bodyPr/>
          <a:lstStyle/>
          <a:p>
            <a:r>
              <a:rPr lang="en-US"/>
              <a:t>Click to edit Master title style</a:t>
            </a:r>
          </a:p>
        </p:txBody>
      </p:sp>
      <p:sp>
        <p:nvSpPr>
          <p:cNvPr id="11" name="Rectangle 10">
            <a:extLst>
              <a:ext uri="{FF2B5EF4-FFF2-40B4-BE49-F238E27FC236}">
                <a16:creationId xmlns:a16="http://schemas.microsoft.com/office/drawing/2014/main" id="{C1275CFF-4AF9-1B41-95B1-4C87E101C6EA}"/>
              </a:ext>
            </a:extLst>
          </p:cNvPr>
          <p:cNvSpPr/>
          <p:nvPr/>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15439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Column Layout + Intro">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943600" y="2117725"/>
            <a:ext cx="2743200" cy="457200"/>
          </a:xfrm>
        </p:spPr>
        <p:txBody>
          <a:bodyPr anchor="b">
            <a:normAutofit/>
          </a:bodyPr>
          <a:lstStyle>
            <a:lvl1pPr marL="0" indent="0">
              <a:buNone/>
              <a:defRPr sz="1600" b="1" cap="all" baseline="0"/>
            </a:lvl1pPr>
          </a:lstStyle>
          <a:p>
            <a:pPr lvl="0"/>
            <a:r>
              <a:rPr lang="en-US"/>
              <a:t>Header</a:t>
            </a:r>
          </a:p>
        </p:txBody>
      </p:sp>
      <p:sp>
        <p:nvSpPr>
          <p:cNvPr id="17" name="Text Placeholder 16"/>
          <p:cNvSpPr>
            <a:spLocks noGrp="1"/>
          </p:cNvSpPr>
          <p:nvPr>
            <p:ph type="body" sz="quarter" idx="13"/>
          </p:nvPr>
        </p:nvSpPr>
        <p:spPr>
          <a:xfrm>
            <a:off x="457200" y="2802733"/>
            <a:ext cx="2743200" cy="1600200"/>
          </a:xfrm>
        </p:spPr>
        <p:txBody>
          <a:bodyPr rIns="182880" anchor="t">
            <a:normAutofit/>
          </a:bodyPr>
          <a:lstStyle>
            <a:lvl1pPr marL="0" indent="0">
              <a:buNone/>
              <a:defRPr sz="1800"/>
            </a:lvl1pPr>
          </a:lstStyle>
          <a:p>
            <a:pPr lvl="0"/>
            <a:r>
              <a:rPr lang="en-US"/>
              <a:t>Click to edit Master text styles</a:t>
            </a:r>
          </a:p>
        </p:txBody>
      </p:sp>
      <p:sp>
        <p:nvSpPr>
          <p:cNvPr id="18" name="Text Placeholder 16"/>
          <p:cNvSpPr>
            <a:spLocks noGrp="1"/>
          </p:cNvSpPr>
          <p:nvPr>
            <p:ph type="body" sz="quarter" idx="14"/>
          </p:nvPr>
        </p:nvSpPr>
        <p:spPr>
          <a:xfrm>
            <a:off x="3200400" y="2803525"/>
            <a:ext cx="2743200" cy="1600200"/>
          </a:xfrm>
        </p:spPr>
        <p:txBody>
          <a:bodyPr rIns="182880" anchor="t">
            <a:normAutofit/>
          </a:bodyPr>
          <a:lstStyle>
            <a:lvl1pPr marL="0" indent="0">
              <a:buNone/>
              <a:defRPr sz="1800"/>
            </a:lvl1pPr>
          </a:lstStyle>
          <a:p>
            <a:pPr lvl="0"/>
            <a:r>
              <a:rPr lang="en-US"/>
              <a:t>Click to edit Master text styles</a:t>
            </a:r>
          </a:p>
        </p:txBody>
      </p:sp>
      <p:sp>
        <p:nvSpPr>
          <p:cNvPr id="22" name="Text Placeholder 14"/>
          <p:cNvSpPr>
            <a:spLocks noGrp="1"/>
          </p:cNvSpPr>
          <p:nvPr>
            <p:ph type="body" sz="quarter" idx="15" hasCustomPrompt="1"/>
          </p:nvPr>
        </p:nvSpPr>
        <p:spPr>
          <a:xfrm>
            <a:off x="457200" y="2117725"/>
            <a:ext cx="2743200" cy="457200"/>
          </a:xfrm>
        </p:spPr>
        <p:txBody>
          <a:bodyPr anchor="b">
            <a:normAutofit/>
          </a:bodyPr>
          <a:lstStyle>
            <a:lvl1pPr marL="0" indent="0">
              <a:buNone/>
              <a:defRPr sz="1600" b="1" cap="all" baseline="0"/>
            </a:lvl1pPr>
          </a:lstStyle>
          <a:p>
            <a:pPr lvl="0"/>
            <a:r>
              <a:rPr lang="en-US"/>
              <a:t>Header</a:t>
            </a:r>
          </a:p>
        </p:txBody>
      </p:sp>
      <p:sp>
        <p:nvSpPr>
          <p:cNvPr id="23" name="Text Placeholder 14"/>
          <p:cNvSpPr>
            <a:spLocks noGrp="1"/>
          </p:cNvSpPr>
          <p:nvPr>
            <p:ph type="body" sz="quarter" idx="16" hasCustomPrompt="1"/>
          </p:nvPr>
        </p:nvSpPr>
        <p:spPr>
          <a:xfrm>
            <a:off x="3200400" y="2117725"/>
            <a:ext cx="2743200" cy="457200"/>
          </a:xfrm>
        </p:spPr>
        <p:txBody>
          <a:bodyPr anchor="b">
            <a:normAutofit/>
          </a:bodyPr>
          <a:lstStyle>
            <a:lvl1pPr marL="0" indent="0">
              <a:buNone/>
              <a:defRPr sz="1600" b="1" cap="all" baseline="0"/>
            </a:lvl1pPr>
          </a:lstStyle>
          <a:p>
            <a:pPr lvl="0"/>
            <a:r>
              <a:rPr lang="en-US"/>
              <a:t>Header</a:t>
            </a:r>
          </a:p>
        </p:txBody>
      </p:sp>
      <p:sp>
        <p:nvSpPr>
          <p:cNvPr id="24" name="Text Placeholder 16"/>
          <p:cNvSpPr>
            <a:spLocks noGrp="1"/>
          </p:cNvSpPr>
          <p:nvPr>
            <p:ph type="body" sz="quarter" idx="17"/>
          </p:nvPr>
        </p:nvSpPr>
        <p:spPr>
          <a:xfrm>
            <a:off x="5943600" y="2803525"/>
            <a:ext cx="2743200" cy="1600200"/>
          </a:xfrm>
        </p:spPr>
        <p:txBody>
          <a:bodyPr rIns="182880" anchor="t">
            <a:normAutofit/>
          </a:bodyPr>
          <a:lstStyle>
            <a:lvl1pPr marL="0" indent="0">
              <a:buNone/>
              <a:defRPr sz="1800"/>
            </a:lvl1pPr>
          </a:lstStyle>
          <a:p>
            <a:pPr lvl="0"/>
            <a:r>
              <a:rPr lang="en-US"/>
              <a:t>Click to edit Master text styles</a:t>
            </a:r>
          </a:p>
        </p:txBody>
      </p:sp>
      <p:sp>
        <p:nvSpPr>
          <p:cNvPr id="27" name="Text Placeholder 26"/>
          <p:cNvSpPr>
            <a:spLocks noGrp="1"/>
          </p:cNvSpPr>
          <p:nvPr>
            <p:ph type="body" sz="quarter" idx="18" hasCustomPrompt="1"/>
          </p:nvPr>
        </p:nvSpPr>
        <p:spPr>
          <a:xfrm>
            <a:off x="228600" y="1203325"/>
            <a:ext cx="8686800" cy="685800"/>
          </a:xfrm>
        </p:spPr>
        <p:txBody>
          <a:bodyPr>
            <a:normAutofit/>
          </a:bodyPr>
          <a:lstStyle>
            <a:lvl1pPr marL="0" indent="0">
              <a:buNone/>
              <a:defRPr sz="1800"/>
            </a:lvl1pPr>
          </a:lstStyle>
          <a:p>
            <a:pPr lvl="0"/>
            <a:r>
              <a:rPr lang="en-US"/>
              <a:t>Introductory paragraph </a:t>
            </a:r>
          </a:p>
        </p:txBody>
      </p:sp>
      <p:sp>
        <p:nvSpPr>
          <p:cNvPr id="12" name="Title 1">
            <a:extLst>
              <a:ext uri="{FF2B5EF4-FFF2-40B4-BE49-F238E27FC236}">
                <a16:creationId xmlns:a16="http://schemas.microsoft.com/office/drawing/2014/main" id="{A8CB831C-DF99-5D43-848D-6B398EDF3025}"/>
              </a:ext>
            </a:extLst>
          </p:cNvPr>
          <p:cNvSpPr>
            <a:spLocks noGrp="1"/>
          </p:cNvSpPr>
          <p:nvPr>
            <p:ph type="title"/>
          </p:nvPr>
        </p:nvSpPr>
        <p:spPr>
          <a:xfrm>
            <a:off x="228599" y="288925"/>
            <a:ext cx="8686800" cy="685800"/>
          </a:xfrm>
        </p:spPr>
        <p:txBody>
          <a:bodyPr/>
          <a:lstStyle/>
          <a:p>
            <a:r>
              <a:rPr lang="en-US"/>
              <a:t>Click to edit Master title style</a:t>
            </a:r>
          </a:p>
        </p:txBody>
      </p:sp>
      <p:sp>
        <p:nvSpPr>
          <p:cNvPr id="16" name="Date Placeholder 3">
            <a:extLst>
              <a:ext uri="{FF2B5EF4-FFF2-40B4-BE49-F238E27FC236}">
                <a16:creationId xmlns:a16="http://schemas.microsoft.com/office/drawing/2014/main" id="{2A1D7849-6C86-384C-9A81-67F843CB7291}"/>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9C2C339E-6A0B-7F44-AEF4-5C4B14E20D55}" type="datetime4">
              <a:rPr lang="en-US" smtClean="0"/>
              <a:t>August 17, 2022</a:t>
            </a:fld>
            <a:endParaRPr lang="en-US"/>
          </a:p>
        </p:txBody>
      </p:sp>
      <p:sp>
        <p:nvSpPr>
          <p:cNvPr id="19" name="Slide Number Placeholder 5">
            <a:extLst>
              <a:ext uri="{FF2B5EF4-FFF2-40B4-BE49-F238E27FC236}">
                <a16:creationId xmlns:a16="http://schemas.microsoft.com/office/drawing/2014/main" id="{EB790D4A-E18D-A24D-BEDC-5D735BF75B89}"/>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13" name="Rectangle 12">
            <a:extLst>
              <a:ext uri="{FF2B5EF4-FFF2-40B4-BE49-F238E27FC236}">
                <a16:creationId xmlns:a16="http://schemas.microsoft.com/office/drawing/2014/main" id="{6AE73C58-3543-E348-8ED9-8F344AC06A8D}"/>
              </a:ext>
            </a:extLst>
          </p:cNvPr>
          <p:cNvSpPr/>
          <p:nvPr/>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08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ullets 2 Column">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57200" y="1203325"/>
            <a:ext cx="4114800" cy="3200400"/>
          </a:xfrm>
        </p:spPr>
        <p:txBody>
          <a:bodyPr wrap="square" tIns="274320" rIns="274320" bIns="274320" anchor="ct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hasCustomPrompt="1"/>
          </p:nvPr>
        </p:nvSpPr>
        <p:spPr>
          <a:xfrm>
            <a:off x="4572001" y="1203325"/>
            <a:ext cx="4114800" cy="3200400"/>
          </a:xfrm>
        </p:spPr>
        <p:txBody>
          <a:bodyPr wrap="square" tIns="274320" rIns="274320" bIns="274320" anchor="ctr">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2"/>
              </a:buBlip>
              <a:tabLst/>
              <a:defRPr sz="28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8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20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A8B8BF8D-FA64-E748-B688-158D8863C795}"/>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2" name="Slide Number Placeholder 5">
            <a:extLst>
              <a:ext uri="{FF2B5EF4-FFF2-40B4-BE49-F238E27FC236}">
                <a16:creationId xmlns:a16="http://schemas.microsoft.com/office/drawing/2014/main" id="{B7D906D3-A3CA-2541-904E-CDF6CCF5805B}"/>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9" name="Title 1">
            <a:extLst>
              <a:ext uri="{FF2B5EF4-FFF2-40B4-BE49-F238E27FC236}">
                <a16:creationId xmlns:a16="http://schemas.microsoft.com/office/drawing/2014/main" id="{25A0986E-9B61-004F-AE05-8C74560E5140}"/>
              </a:ext>
            </a:extLst>
          </p:cNvPr>
          <p:cNvSpPr>
            <a:spLocks noGrp="1"/>
          </p:cNvSpPr>
          <p:nvPr>
            <p:ph type="title"/>
          </p:nvPr>
        </p:nvSpPr>
        <p:spPr>
          <a:xfrm>
            <a:off x="228599" y="288925"/>
            <a:ext cx="8686800" cy="685800"/>
          </a:xfrm>
        </p:spPr>
        <p:txBody>
          <a:bodyPr/>
          <a:lstStyle/>
          <a:p>
            <a:r>
              <a:rPr lang="en-US"/>
              <a:t>Click to edit Master title style</a:t>
            </a:r>
          </a:p>
        </p:txBody>
      </p:sp>
      <p:sp>
        <p:nvSpPr>
          <p:cNvPr id="13" name="Rectangle 12">
            <a:extLst>
              <a:ext uri="{FF2B5EF4-FFF2-40B4-BE49-F238E27FC236}">
                <a16:creationId xmlns:a16="http://schemas.microsoft.com/office/drawing/2014/main" id="{31669861-6449-F044-93EA-41F64FCBFAF2}"/>
              </a:ext>
            </a:extLst>
          </p:cNvPr>
          <p:cNvSpPr/>
          <p:nvPr/>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488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 Subtitle 2 Column Object Left">
    <p:spTree>
      <p:nvGrpSpPr>
        <p:cNvPr id="1" name=""/>
        <p:cNvGrpSpPr/>
        <p:nvPr/>
      </p:nvGrpSpPr>
      <p:grpSpPr>
        <a:xfrm>
          <a:off x="0" y="0"/>
          <a:ext cx="0" cy="0"/>
          <a:chOff x="0" y="0"/>
          <a:chExt cx="0" cy="0"/>
        </a:xfrm>
      </p:grpSpPr>
      <p:sp>
        <p:nvSpPr>
          <p:cNvPr id="11" name="Text Placeholder 4"/>
          <p:cNvSpPr>
            <a:spLocks noGrp="1"/>
          </p:cNvSpPr>
          <p:nvPr>
            <p:ph type="body" sz="quarter" idx="11" hasCustomPrompt="1"/>
          </p:nvPr>
        </p:nvSpPr>
        <p:spPr>
          <a:xfrm>
            <a:off x="4578531" y="1203326"/>
            <a:ext cx="4336870" cy="767786"/>
          </a:xfrm>
        </p:spPr>
        <p:txBody>
          <a:bodyPr tIns="9144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9" name="Content Placeholder 15"/>
          <p:cNvSpPr>
            <a:spLocks noGrp="1"/>
          </p:cNvSpPr>
          <p:nvPr>
            <p:ph sz="quarter" idx="18" hasCustomPrompt="1"/>
          </p:nvPr>
        </p:nvSpPr>
        <p:spPr>
          <a:xfrm>
            <a:off x="228600" y="1203326"/>
            <a:ext cx="4114800" cy="3200400"/>
          </a:xfrm>
        </p:spPr>
        <p:txBody>
          <a:bodyPr>
            <a:normAutofit/>
          </a:bodyPr>
          <a:lstStyle>
            <a:lvl1pPr marL="0" indent="0" algn="ctr">
              <a:buFontTx/>
              <a:buNone/>
              <a:defRPr sz="20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5" name="Content Placeholder 4"/>
          <p:cNvSpPr>
            <a:spLocks noGrp="1"/>
          </p:cNvSpPr>
          <p:nvPr>
            <p:ph sz="quarter" idx="19"/>
          </p:nvPr>
        </p:nvSpPr>
        <p:spPr>
          <a:xfrm>
            <a:off x="4578530" y="2002670"/>
            <a:ext cx="4336870" cy="2401056"/>
          </a:xfrm>
        </p:spPr>
        <p:txBody>
          <a:bodyPr wrap="square" tIns="91440" bIns="0" anchor="t" anchorCtr="0">
            <a:normAutofit/>
          </a:bodyPr>
          <a:lstStyle>
            <a:lvl1pPr>
              <a:defRPr sz="2400">
                <a:solidFill>
                  <a:schemeClr val="tx1">
                    <a:lumMod val="75000"/>
                  </a:schemeClr>
                </a:solidFill>
              </a:defRPr>
            </a:lvl1pPr>
            <a:lvl2pPr>
              <a:defRPr sz="2000">
                <a:solidFill>
                  <a:schemeClr val="tx1">
                    <a:lumMod val="75000"/>
                  </a:schemeClr>
                </a:solidFill>
              </a:defRPr>
            </a:lvl2pPr>
            <a:lvl3pPr>
              <a:defRPr sz="1800">
                <a:solidFill>
                  <a:schemeClr val="tx1">
                    <a:lumMod val="75000"/>
                  </a:schemeClr>
                </a:solidFill>
              </a:defRPr>
            </a:lvl3pPr>
            <a:lvl4pPr>
              <a:defRPr sz="1800">
                <a:solidFill>
                  <a:schemeClr val="tx1">
                    <a:lumMod val="75000"/>
                  </a:schemeClr>
                </a:solidFill>
              </a:defRPr>
            </a:lvl4pPr>
            <a:lvl5pPr>
              <a:defRPr sz="180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1236D884-99ED-CA42-95A2-B114EF7EFF21}"/>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4" name="Slide Number Placeholder 5">
            <a:extLst>
              <a:ext uri="{FF2B5EF4-FFF2-40B4-BE49-F238E27FC236}">
                <a16:creationId xmlns:a16="http://schemas.microsoft.com/office/drawing/2014/main" id="{D006B53E-CE36-1147-B60D-CD2B3DCA3FEF}"/>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9" name="Title 1">
            <a:extLst>
              <a:ext uri="{FF2B5EF4-FFF2-40B4-BE49-F238E27FC236}">
                <a16:creationId xmlns:a16="http://schemas.microsoft.com/office/drawing/2014/main" id="{B7D33FF9-20D6-DA49-8863-3C84200B66DB}"/>
              </a:ext>
            </a:extLst>
          </p:cNvPr>
          <p:cNvSpPr>
            <a:spLocks noGrp="1"/>
          </p:cNvSpPr>
          <p:nvPr>
            <p:ph type="title"/>
          </p:nvPr>
        </p:nvSpPr>
        <p:spPr>
          <a:xfrm>
            <a:off x="228599" y="288925"/>
            <a:ext cx="8686800" cy="685800"/>
          </a:xfrm>
        </p:spPr>
        <p:txBody>
          <a:bodyPr/>
          <a:lstStyle/>
          <a:p>
            <a:r>
              <a:rPr lang="en-US"/>
              <a:t>Click to edit Master title style</a:t>
            </a:r>
          </a:p>
        </p:txBody>
      </p:sp>
      <p:sp>
        <p:nvSpPr>
          <p:cNvPr id="12" name="Rectangle 11">
            <a:extLst>
              <a:ext uri="{FF2B5EF4-FFF2-40B4-BE49-F238E27FC236}">
                <a16:creationId xmlns:a16="http://schemas.microsoft.com/office/drawing/2014/main" id="{0EAC1831-14ED-0340-9406-B6CCE9725503}"/>
              </a:ext>
            </a:extLst>
          </p:cNvPr>
          <p:cNvSpPr/>
          <p:nvPr/>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899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 Subtitle 2 Column">
    <p:spTree>
      <p:nvGrpSpPr>
        <p:cNvPr id="1" name=""/>
        <p:cNvGrpSpPr/>
        <p:nvPr/>
      </p:nvGrpSpPr>
      <p:grpSpPr>
        <a:xfrm>
          <a:off x="0" y="0"/>
          <a:ext cx="0" cy="0"/>
          <a:chOff x="0" y="0"/>
          <a:chExt cx="0" cy="0"/>
        </a:xfrm>
      </p:grpSpPr>
      <p:sp>
        <p:nvSpPr>
          <p:cNvPr id="8" name="Content Placeholder 4"/>
          <p:cNvSpPr>
            <a:spLocks noGrp="1"/>
          </p:cNvSpPr>
          <p:nvPr>
            <p:ph sz="quarter" idx="19" hasCustomPrompt="1"/>
          </p:nvPr>
        </p:nvSpPr>
        <p:spPr>
          <a:xfrm>
            <a:off x="4578530" y="2002670"/>
            <a:ext cx="4336868" cy="2401056"/>
          </a:xfrm>
        </p:spPr>
        <p:txBody>
          <a:bodyPr wrap="square" tIns="91440" rIns="274320" bIns="0" anchor="t" anchorCtr="0">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2"/>
              </a:buBlip>
              <a:tabLst/>
              <a:defRPr sz="24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18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20" hasCustomPrompt="1"/>
          </p:nvPr>
        </p:nvSpPr>
        <p:spPr>
          <a:xfrm>
            <a:off x="228599" y="1203325"/>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0" name="Content Placeholder 4"/>
          <p:cNvSpPr>
            <a:spLocks noGrp="1"/>
          </p:cNvSpPr>
          <p:nvPr>
            <p:ph sz="quarter" idx="21" hasCustomPrompt="1"/>
          </p:nvPr>
        </p:nvSpPr>
        <p:spPr>
          <a:xfrm>
            <a:off x="228599" y="2002670"/>
            <a:ext cx="4336868" cy="2401056"/>
          </a:xfrm>
        </p:spPr>
        <p:txBody>
          <a:bodyPr wrap="square" tIns="91440" rIns="274320" bIns="0" anchor="t" anchorCtr="0">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2"/>
              </a:buBlip>
              <a:tabLst/>
              <a:defRPr sz="24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18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82BD4E4C-BE75-854A-82C2-DF7FDD983F0B}"/>
              </a:ext>
            </a:extLst>
          </p:cNvPr>
          <p:cNvSpPr>
            <a:spLocks noGrp="1"/>
          </p:cNvSpPr>
          <p:nvPr>
            <p:ph type="body" sz="quarter" idx="23" hasCustomPrompt="1"/>
          </p:nvPr>
        </p:nvSpPr>
        <p:spPr>
          <a:xfrm>
            <a:off x="4575312" y="1203325"/>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3" name="Date Placeholder 3">
            <a:extLst>
              <a:ext uri="{FF2B5EF4-FFF2-40B4-BE49-F238E27FC236}">
                <a16:creationId xmlns:a16="http://schemas.microsoft.com/office/drawing/2014/main" id="{9BA83338-1006-AC4F-AB83-F66A39DFB4D5}"/>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4" name="Slide Number Placeholder 5">
            <a:extLst>
              <a:ext uri="{FF2B5EF4-FFF2-40B4-BE49-F238E27FC236}">
                <a16:creationId xmlns:a16="http://schemas.microsoft.com/office/drawing/2014/main" id="{4CE811CC-47E4-E04B-B650-853FE2337446}"/>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15" name="Title 1">
            <a:extLst>
              <a:ext uri="{FF2B5EF4-FFF2-40B4-BE49-F238E27FC236}">
                <a16:creationId xmlns:a16="http://schemas.microsoft.com/office/drawing/2014/main" id="{2B9A7323-50E7-A24E-88EF-FF9D70686F41}"/>
              </a:ext>
            </a:extLst>
          </p:cNvPr>
          <p:cNvSpPr>
            <a:spLocks noGrp="1"/>
          </p:cNvSpPr>
          <p:nvPr>
            <p:ph type="title"/>
          </p:nvPr>
        </p:nvSpPr>
        <p:spPr>
          <a:xfrm>
            <a:off x="228599" y="288925"/>
            <a:ext cx="8686800" cy="685800"/>
          </a:xfrm>
        </p:spPr>
        <p:txBody>
          <a:bodyPr/>
          <a:lstStyle/>
          <a:p>
            <a:r>
              <a:rPr lang="en-US"/>
              <a:t>Click to edit Master title style</a:t>
            </a:r>
          </a:p>
        </p:txBody>
      </p:sp>
      <p:sp>
        <p:nvSpPr>
          <p:cNvPr id="16" name="Rectangle 15">
            <a:extLst>
              <a:ext uri="{FF2B5EF4-FFF2-40B4-BE49-F238E27FC236}">
                <a16:creationId xmlns:a16="http://schemas.microsoft.com/office/drawing/2014/main" id="{F8C30FE7-FC11-2345-88EA-726F1C712BD6}"/>
              </a:ext>
            </a:extLst>
          </p:cNvPr>
          <p:cNvSpPr/>
          <p:nvPr/>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980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ase Study 2">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8CB831C-DF99-5D43-848D-6B398EDF3025}"/>
              </a:ext>
            </a:extLst>
          </p:cNvPr>
          <p:cNvSpPr>
            <a:spLocks noGrp="1"/>
          </p:cNvSpPr>
          <p:nvPr>
            <p:ph type="title"/>
          </p:nvPr>
        </p:nvSpPr>
        <p:spPr>
          <a:xfrm>
            <a:off x="228599" y="561482"/>
            <a:ext cx="8686800" cy="414390"/>
          </a:xfrm>
        </p:spPr>
        <p:txBody>
          <a:bodyPr tIns="0" bIns="0" anchor="ctr">
            <a:normAutofit/>
          </a:bodyPr>
          <a:lstStyle>
            <a:lvl1pPr>
              <a:defRPr sz="2400"/>
            </a:lvl1pPr>
          </a:lstStyle>
          <a:p>
            <a:r>
              <a:rPr lang="en-US"/>
              <a:t>Click to edit Master title style</a:t>
            </a:r>
          </a:p>
        </p:txBody>
      </p:sp>
      <p:sp>
        <p:nvSpPr>
          <p:cNvPr id="19" name="Slide Number Placeholder 5">
            <a:extLst>
              <a:ext uri="{FF2B5EF4-FFF2-40B4-BE49-F238E27FC236}">
                <a16:creationId xmlns:a16="http://schemas.microsoft.com/office/drawing/2014/main" id="{EB790D4A-E18D-A24D-BEDC-5D735BF75B89}"/>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14" name="Picture 13">
            <a:extLst>
              <a:ext uri="{FF2B5EF4-FFF2-40B4-BE49-F238E27FC236}">
                <a16:creationId xmlns:a16="http://schemas.microsoft.com/office/drawing/2014/main" id="{E6E95B44-24DC-2041-9EEF-EA99F4C567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3" name="Rectangle 12">
            <a:extLst>
              <a:ext uri="{FF2B5EF4-FFF2-40B4-BE49-F238E27FC236}">
                <a16:creationId xmlns:a16="http://schemas.microsoft.com/office/drawing/2014/main" id="{630C910F-D270-F54B-ADE1-ECE0EE71B371}"/>
              </a:ext>
            </a:extLst>
          </p:cNvPr>
          <p:cNvSpPr/>
          <p:nvPr/>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7BA4D3F-A578-8944-95C1-4EBD331226D0}"/>
              </a:ext>
            </a:extLst>
          </p:cNvPr>
          <p:cNvSpPr>
            <a:spLocks noGrp="1"/>
          </p:cNvSpPr>
          <p:nvPr>
            <p:ph type="body" sz="quarter" idx="19"/>
          </p:nvPr>
        </p:nvSpPr>
        <p:spPr>
          <a:xfrm>
            <a:off x="228600" y="288924"/>
            <a:ext cx="8686800" cy="272557"/>
          </a:xfrm>
        </p:spPr>
        <p:txBody>
          <a:bodyPr tIns="0" bIns="0" anchor="b">
            <a:normAutofit/>
          </a:bodyPr>
          <a:lstStyle>
            <a:lvl1pPr marL="0" indent="0">
              <a:buFontTx/>
              <a:buNone/>
              <a:defRPr sz="1200" spc="100" baseline="0">
                <a:solidFill>
                  <a:schemeClr val="bg2"/>
                </a:solidFill>
              </a:defRPr>
            </a:lvl1pPr>
          </a:lstStyle>
          <a:p>
            <a:pPr lvl="0"/>
            <a:r>
              <a:rPr lang="en-US"/>
              <a:t>Click to edit Master text styles</a:t>
            </a:r>
          </a:p>
        </p:txBody>
      </p:sp>
      <p:sp>
        <p:nvSpPr>
          <p:cNvPr id="38" name="Text Placeholder 14">
            <a:extLst>
              <a:ext uri="{FF2B5EF4-FFF2-40B4-BE49-F238E27FC236}">
                <a16:creationId xmlns:a16="http://schemas.microsoft.com/office/drawing/2014/main" id="{64A38B45-4FA8-D944-9030-6752EE4115CF}"/>
              </a:ext>
            </a:extLst>
          </p:cNvPr>
          <p:cNvSpPr>
            <a:spLocks noGrp="1"/>
          </p:cNvSpPr>
          <p:nvPr>
            <p:ph type="body" sz="quarter" idx="12"/>
          </p:nvPr>
        </p:nvSpPr>
        <p:spPr>
          <a:xfrm>
            <a:off x="5943600" y="1982934"/>
            <a:ext cx="2743200" cy="591991"/>
          </a:xfrm>
        </p:spPr>
        <p:txBody>
          <a:bodyPr lIns="182880" tIns="91440" rIns="182880" bIns="91440" anchor="t">
            <a:normAutofit/>
          </a:bodyPr>
          <a:lstStyle>
            <a:lvl1pPr marL="0" indent="0" algn="ctr">
              <a:lnSpc>
                <a:spcPct val="120000"/>
              </a:lnSpc>
              <a:spcBef>
                <a:spcPts val="0"/>
              </a:spcBef>
              <a:buNone/>
              <a:defRPr sz="1150" b="1" cap="all" spc="50" baseline="0">
                <a:solidFill>
                  <a:schemeClr val="accent1"/>
                </a:solidFill>
              </a:defRPr>
            </a:lvl1pPr>
          </a:lstStyle>
          <a:p>
            <a:pPr lvl="0"/>
            <a:r>
              <a:rPr lang="en-US"/>
              <a:t>Click to edit Master text styles</a:t>
            </a:r>
          </a:p>
        </p:txBody>
      </p:sp>
      <p:sp>
        <p:nvSpPr>
          <p:cNvPr id="39" name="Text Placeholder 14">
            <a:extLst>
              <a:ext uri="{FF2B5EF4-FFF2-40B4-BE49-F238E27FC236}">
                <a16:creationId xmlns:a16="http://schemas.microsoft.com/office/drawing/2014/main" id="{BFEBC03F-F091-ED43-A685-F72FBF64012C}"/>
              </a:ext>
            </a:extLst>
          </p:cNvPr>
          <p:cNvSpPr>
            <a:spLocks noGrp="1"/>
          </p:cNvSpPr>
          <p:nvPr>
            <p:ph type="body" sz="quarter" idx="15"/>
          </p:nvPr>
        </p:nvSpPr>
        <p:spPr>
          <a:xfrm>
            <a:off x="457200" y="1982934"/>
            <a:ext cx="2743200" cy="591991"/>
          </a:xfrm>
        </p:spPr>
        <p:txBody>
          <a:bodyPr lIns="182880" tIns="91440" rIns="182880" bIns="91440" anchor="t">
            <a:normAutofit/>
          </a:bodyPr>
          <a:lstStyle>
            <a:lvl1pPr marL="0" indent="0" algn="ctr">
              <a:lnSpc>
                <a:spcPct val="120000"/>
              </a:lnSpc>
              <a:spcBef>
                <a:spcPts val="0"/>
              </a:spcBef>
              <a:buNone/>
              <a:defRPr sz="1150" b="1" cap="all" spc="50" baseline="0">
                <a:solidFill>
                  <a:schemeClr val="accent1"/>
                </a:solidFill>
              </a:defRPr>
            </a:lvl1pPr>
          </a:lstStyle>
          <a:p>
            <a:pPr lvl="0"/>
            <a:r>
              <a:rPr lang="en-US"/>
              <a:t>Click to edit Master text styles</a:t>
            </a:r>
          </a:p>
        </p:txBody>
      </p:sp>
      <p:sp>
        <p:nvSpPr>
          <p:cNvPr id="40" name="Text Placeholder 14">
            <a:extLst>
              <a:ext uri="{FF2B5EF4-FFF2-40B4-BE49-F238E27FC236}">
                <a16:creationId xmlns:a16="http://schemas.microsoft.com/office/drawing/2014/main" id="{EA3B8C46-D281-1C49-BDF0-52743A6734EF}"/>
              </a:ext>
            </a:extLst>
          </p:cNvPr>
          <p:cNvSpPr>
            <a:spLocks noGrp="1"/>
          </p:cNvSpPr>
          <p:nvPr>
            <p:ph type="body" sz="quarter" idx="16"/>
          </p:nvPr>
        </p:nvSpPr>
        <p:spPr>
          <a:xfrm>
            <a:off x="3200400" y="1982934"/>
            <a:ext cx="2743200" cy="591991"/>
          </a:xfrm>
        </p:spPr>
        <p:txBody>
          <a:bodyPr lIns="182880" tIns="91440" rIns="182880" bIns="91440" anchor="t">
            <a:normAutofit/>
          </a:bodyPr>
          <a:lstStyle>
            <a:lvl1pPr marL="0" indent="0" algn="ctr">
              <a:lnSpc>
                <a:spcPct val="120000"/>
              </a:lnSpc>
              <a:spcBef>
                <a:spcPts val="0"/>
              </a:spcBef>
              <a:buNone/>
              <a:defRPr sz="1150" b="1" cap="all" spc="50" baseline="0">
                <a:solidFill>
                  <a:schemeClr val="accent1"/>
                </a:solidFill>
              </a:defRPr>
            </a:lvl1pPr>
          </a:lstStyle>
          <a:p>
            <a:pPr lvl="0"/>
            <a:r>
              <a:rPr lang="en-US"/>
              <a:t>Click to edit Master text styles</a:t>
            </a:r>
          </a:p>
        </p:txBody>
      </p:sp>
      <p:sp>
        <p:nvSpPr>
          <p:cNvPr id="43" name="Text Placeholder 16">
            <a:extLst>
              <a:ext uri="{FF2B5EF4-FFF2-40B4-BE49-F238E27FC236}">
                <a16:creationId xmlns:a16="http://schemas.microsoft.com/office/drawing/2014/main" id="{BD581F66-61FE-EC46-9EA2-B69A6072407A}"/>
              </a:ext>
            </a:extLst>
          </p:cNvPr>
          <p:cNvSpPr>
            <a:spLocks noGrp="1"/>
          </p:cNvSpPr>
          <p:nvPr>
            <p:ph type="body" sz="quarter" idx="13"/>
          </p:nvPr>
        </p:nvSpPr>
        <p:spPr>
          <a:xfrm>
            <a:off x="457200" y="2574925"/>
            <a:ext cx="2743200" cy="641844"/>
          </a:xfrm>
        </p:spPr>
        <p:txBody>
          <a:bodyPr lIns="182880" tIns="0" rIns="182880" bIns="0" anchor="t">
            <a:normAutofit/>
          </a:bodyPr>
          <a:lstStyle>
            <a:lvl1pPr marL="0" indent="0" algn="ctr">
              <a:lnSpc>
                <a:spcPct val="130000"/>
              </a:lnSpc>
              <a:spcBef>
                <a:spcPts val="0"/>
              </a:spcBef>
              <a:buNone/>
              <a:defRPr sz="1100">
                <a:solidFill>
                  <a:schemeClr val="tx1">
                    <a:lumMod val="75000"/>
                  </a:schemeClr>
                </a:solidFill>
              </a:defRPr>
            </a:lvl1pPr>
          </a:lstStyle>
          <a:p>
            <a:pPr lvl="0"/>
            <a:r>
              <a:rPr lang="en-US"/>
              <a:t>Click to edit Master text styles</a:t>
            </a:r>
          </a:p>
        </p:txBody>
      </p:sp>
      <p:sp>
        <p:nvSpPr>
          <p:cNvPr id="44" name="Text Placeholder 16">
            <a:extLst>
              <a:ext uri="{FF2B5EF4-FFF2-40B4-BE49-F238E27FC236}">
                <a16:creationId xmlns:a16="http://schemas.microsoft.com/office/drawing/2014/main" id="{13F6F2F3-DF0D-B34C-93F2-90ED8EA5E9BF}"/>
              </a:ext>
            </a:extLst>
          </p:cNvPr>
          <p:cNvSpPr>
            <a:spLocks noGrp="1"/>
          </p:cNvSpPr>
          <p:nvPr>
            <p:ph type="body" sz="quarter" idx="20"/>
          </p:nvPr>
        </p:nvSpPr>
        <p:spPr>
          <a:xfrm>
            <a:off x="3208789" y="2574925"/>
            <a:ext cx="2743200" cy="641844"/>
          </a:xfrm>
        </p:spPr>
        <p:txBody>
          <a:bodyPr lIns="182880" tIns="0" rIns="182880" bIns="0" anchor="t">
            <a:normAutofit/>
          </a:bodyPr>
          <a:lstStyle>
            <a:lvl1pPr marL="0" indent="0" algn="ctr">
              <a:lnSpc>
                <a:spcPct val="130000"/>
              </a:lnSpc>
              <a:spcBef>
                <a:spcPts val="0"/>
              </a:spcBef>
              <a:buNone/>
              <a:defRPr sz="1100">
                <a:solidFill>
                  <a:schemeClr val="tx1">
                    <a:lumMod val="75000"/>
                  </a:schemeClr>
                </a:solidFill>
              </a:defRPr>
            </a:lvl1pPr>
          </a:lstStyle>
          <a:p>
            <a:pPr lvl="0"/>
            <a:r>
              <a:rPr lang="en-US"/>
              <a:t>Click to edit Master text styles</a:t>
            </a:r>
          </a:p>
        </p:txBody>
      </p:sp>
      <p:sp>
        <p:nvSpPr>
          <p:cNvPr id="45" name="Text Placeholder 16">
            <a:extLst>
              <a:ext uri="{FF2B5EF4-FFF2-40B4-BE49-F238E27FC236}">
                <a16:creationId xmlns:a16="http://schemas.microsoft.com/office/drawing/2014/main" id="{4EDF084A-9BDB-CB45-BDE1-97C72398273B}"/>
              </a:ext>
            </a:extLst>
          </p:cNvPr>
          <p:cNvSpPr>
            <a:spLocks noGrp="1"/>
          </p:cNvSpPr>
          <p:nvPr>
            <p:ph type="body" sz="quarter" idx="21"/>
          </p:nvPr>
        </p:nvSpPr>
        <p:spPr>
          <a:xfrm>
            <a:off x="5951989" y="2574925"/>
            <a:ext cx="2743200" cy="641844"/>
          </a:xfrm>
        </p:spPr>
        <p:txBody>
          <a:bodyPr lIns="182880" tIns="0" rIns="182880" bIns="0" anchor="t">
            <a:normAutofit/>
          </a:bodyPr>
          <a:lstStyle>
            <a:lvl1pPr marL="0" indent="0" algn="ctr">
              <a:lnSpc>
                <a:spcPct val="130000"/>
              </a:lnSpc>
              <a:spcBef>
                <a:spcPts val="0"/>
              </a:spcBef>
              <a:buNone/>
              <a:defRPr sz="1100">
                <a:solidFill>
                  <a:schemeClr val="tx1">
                    <a:lumMod val="75000"/>
                  </a:schemeClr>
                </a:solidFill>
              </a:defRPr>
            </a:lvl1pPr>
          </a:lstStyle>
          <a:p>
            <a:pPr lvl="0"/>
            <a:r>
              <a:rPr lang="en-US"/>
              <a:t>Click to edit Master text styles</a:t>
            </a:r>
          </a:p>
        </p:txBody>
      </p:sp>
      <p:sp>
        <p:nvSpPr>
          <p:cNvPr id="5" name="Text Placeholder 4">
            <a:extLst>
              <a:ext uri="{FF2B5EF4-FFF2-40B4-BE49-F238E27FC236}">
                <a16:creationId xmlns:a16="http://schemas.microsoft.com/office/drawing/2014/main" id="{6F6EA76F-394B-5F49-8318-7A37B3F8C81F}"/>
              </a:ext>
            </a:extLst>
          </p:cNvPr>
          <p:cNvSpPr>
            <a:spLocks noGrp="1"/>
          </p:cNvSpPr>
          <p:nvPr>
            <p:ph type="body" sz="quarter" idx="22"/>
          </p:nvPr>
        </p:nvSpPr>
        <p:spPr>
          <a:xfrm>
            <a:off x="465589" y="3216769"/>
            <a:ext cx="5486400" cy="1460005"/>
          </a:xfrm>
        </p:spPr>
        <p:txBody>
          <a:bodyPr tIns="274320" bIns="274320">
            <a:normAutofit/>
          </a:bodyPr>
          <a:lstStyle>
            <a:lvl1pPr marL="0" indent="0" algn="ctr">
              <a:lnSpc>
                <a:spcPct val="120000"/>
              </a:lnSpc>
              <a:spcBef>
                <a:spcPts val="0"/>
              </a:spcBef>
              <a:spcAft>
                <a:spcPts val="600"/>
              </a:spcAft>
              <a:buFontTx/>
              <a:buNone/>
              <a:defRPr sz="1200">
                <a:latin typeface="Georgia" panose="02040502050405020303" pitchFamily="18" charset="0"/>
              </a:defRPr>
            </a:lvl1pPr>
          </a:lstStyle>
          <a:p>
            <a:pPr lvl="0"/>
            <a:r>
              <a:rPr lang="en-US"/>
              <a:t>Click to edit Master text styles</a:t>
            </a:r>
          </a:p>
        </p:txBody>
      </p:sp>
      <p:sp>
        <p:nvSpPr>
          <p:cNvPr id="7" name="Picture Placeholder 6">
            <a:extLst>
              <a:ext uri="{FF2B5EF4-FFF2-40B4-BE49-F238E27FC236}">
                <a16:creationId xmlns:a16="http://schemas.microsoft.com/office/drawing/2014/main" id="{59B8A028-B085-BF48-8E9C-E382BC871795}"/>
              </a:ext>
            </a:extLst>
          </p:cNvPr>
          <p:cNvSpPr>
            <a:spLocks noGrp="1" noChangeAspect="1"/>
          </p:cNvSpPr>
          <p:nvPr>
            <p:ph type="pic" sz="quarter" idx="23"/>
          </p:nvPr>
        </p:nvSpPr>
        <p:spPr>
          <a:xfrm>
            <a:off x="1554480" y="1340485"/>
            <a:ext cx="548640" cy="548640"/>
          </a:xfrm>
        </p:spPr>
        <p:txBody>
          <a:bodyPr>
            <a:normAutofit/>
          </a:bodyPr>
          <a:lstStyle>
            <a:lvl1pPr marL="0" indent="0" algn="ctr">
              <a:buFontTx/>
              <a:buNone/>
              <a:defRPr sz="900"/>
            </a:lvl1pPr>
          </a:lstStyle>
          <a:p>
            <a:r>
              <a:rPr lang="en-US"/>
              <a:t>Click icon to add picture</a:t>
            </a:r>
          </a:p>
        </p:txBody>
      </p:sp>
      <p:sp>
        <p:nvSpPr>
          <p:cNvPr id="46" name="Picture Placeholder 6">
            <a:extLst>
              <a:ext uri="{FF2B5EF4-FFF2-40B4-BE49-F238E27FC236}">
                <a16:creationId xmlns:a16="http://schemas.microsoft.com/office/drawing/2014/main" id="{F29890EA-481E-8744-9552-3F773F0911FE}"/>
              </a:ext>
            </a:extLst>
          </p:cNvPr>
          <p:cNvSpPr>
            <a:spLocks noGrp="1" noChangeAspect="1"/>
          </p:cNvSpPr>
          <p:nvPr>
            <p:ph type="pic" sz="quarter" idx="24"/>
          </p:nvPr>
        </p:nvSpPr>
        <p:spPr>
          <a:xfrm>
            <a:off x="4297679" y="1340485"/>
            <a:ext cx="548640" cy="548640"/>
          </a:xfrm>
        </p:spPr>
        <p:txBody>
          <a:bodyPr>
            <a:normAutofit/>
          </a:bodyPr>
          <a:lstStyle>
            <a:lvl1pPr marL="0" indent="0" algn="ctr">
              <a:buFontTx/>
              <a:buNone/>
              <a:defRPr sz="900"/>
            </a:lvl1pPr>
          </a:lstStyle>
          <a:p>
            <a:r>
              <a:rPr lang="en-US"/>
              <a:t>Click icon to add picture</a:t>
            </a:r>
          </a:p>
        </p:txBody>
      </p:sp>
      <p:sp>
        <p:nvSpPr>
          <p:cNvPr id="47" name="Picture Placeholder 6">
            <a:extLst>
              <a:ext uri="{FF2B5EF4-FFF2-40B4-BE49-F238E27FC236}">
                <a16:creationId xmlns:a16="http://schemas.microsoft.com/office/drawing/2014/main" id="{3ED5D9C8-B77F-BE45-832A-AC50EDC7B00B}"/>
              </a:ext>
            </a:extLst>
          </p:cNvPr>
          <p:cNvSpPr>
            <a:spLocks noGrp="1" noChangeAspect="1"/>
          </p:cNvSpPr>
          <p:nvPr>
            <p:ph type="pic" sz="quarter" idx="25"/>
          </p:nvPr>
        </p:nvSpPr>
        <p:spPr>
          <a:xfrm>
            <a:off x="7040878" y="1340485"/>
            <a:ext cx="548640" cy="548640"/>
          </a:xfrm>
        </p:spPr>
        <p:txBody>
          <a:bodyPr>
            <a:normAutofit/>
          </a:bodyPr>
          <a:lstStyle>
            <a:lvl1pPr marL="0" indent="0" algn="ctr">
              <a:buFontTx/>
              <a:buNone/>
              <a:defRPr sz="900"/>
            </a:lvl1pPr>
          </a:lstStyle>
          <a:p>
            <a:r>
              <a:rPr lang="en-US"/>
              <a:t>Click icon to add picture</a:t>
            </a:r>
          </a:p>
        </p:txBody>
      </p:sp>
      <p:sp>
        <p:nvSpPr>
          <p:cNvPr id="48" name="Picture Placeholder 6">
            <a:extLst>
              <a:ext uri="{FF2B5EF4-FFF2-40B4-BE49-F238E27FC236}">
                <a16:creationId xmlns:a16="http://schemas.microsoft.com/office/drawing/2014/main" id="{8D1AC107-6F5E-0044-B956-CDD1339F6F13}"/>
              </a:ext>
            </a:extLst>
          </p:cNvPr>
          <p:cNvSpPr>
            <a:spLocks noGrp="1"/>
          </p:cNvSpPr>
          <p:nvPr>
            <p:ph type="pic" sz="quarter" idx="26"/>
          </p:nvPr>
        </p:nvSpPr>
        <p:spPr>
          <a:xfrm>
            <a:off x="6400800" y="3489571"/>
            <a:ext cx="1828800" cy="914400"/>
          </a:xfrm>
        </p:spPr>
        <p:txBody>
          <a:bodyPr lIns="274320" tIns="274320" rIns="274320" bIns="274320">
            <a:normAutofit/>
          </a:bodyPr>
          <a:lstStyle>
            <a:lvl1pPr marL="0" indent="0" algn="ctr">
              <a:buFontTx/>
              <a:buNone/>
              <a:defRPr sz="900"/>
            </a:lvl1pPr>
          </a:lstStyle>
          <a:p>
            <a:r>
              <a:rPr lang="en-US"/>
              <a:t>Click icon to add picture</a:t>
            </a:r>
          </a:p>
        </p:txBody>
      </p:sp>
      <p:sp>
        <p:nvSpPr>
          <p:cNvPr id="49" name="Text Placeholder 2">
            <a:extLst>
              <a:ext uri="{FF2B5EF4-FFF2-40B4-BE49-F238E27FC236}">
                <a16:creationId xmlns:a16="http://schemas.microsoft.com/office/drawing/2014/main" id="{A761A46B-D228-994F-8E42-94AFDD772FC4}"/>
              </a:ext>
            </a:extLst>
          </p:cNvPr>
          <p:cNvSpPr>
            <a:spLocks noGrp="1"/>
          </p:cNvSpPr>
          <p:nvPr>
            <p:ph type="body" sz="quarter" idx="27"/>
          </p:nvPr>
        </p:nvSpPr>
        <p:spPr>
          <a:xfrm>
            <a:off x="5656792" y="4783138"/>
            <a:ext cx="2936875" cy="274637"/>
          </a:xfrm>
        </p:spPr>
        <p:txBody>
          <a:bodyPr>
            <a:normAutofit/>
          </a:bodyPr>
          <a:lstStyle>
            <a:lvl1pPr marL="0" indent="0" algn="r">
              <a:buFontTx/>
              <a:buNone/>
              <a:defRPr sz="900" i="1" u="sng">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62952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4623903"/>
          </a:xfrm>
          <a:prstGeom prst="rect">
            <a:avLst/>
          </a:prstGeom>
        </p:spPr>
      </p:pic>
      <p:sp>
        <p:nvSpPr>
          <p:cNvPr id="11" name="Text Placeholder 27"/>
          <p:cNvSpPr>
            <a:spLocks noGrp="1"/>
          </p:cNvSpPr>
          <p:nvPr>
            <p:ph type="body" sz="quarter" idx="12" hasCustomPrompt="1"/>
          </p:nvPr>
        </p:nvSpPr>
        <p:spPr>
          <a:xfrm>
            <a:off x="228600" y="1344575"/>
            <a:ext cx="4343401" cy="213003"/>
          </a:xfrm>
        </p:spPr>
        <p:txBody>
          <a:bodyPr wrap="square">
            <a:normAutofit/>
          </a:bodyPr>
          <a:lstStyle>
            <a:lvl1pPr marL="0" indent="0">
              <a:buFont typeface="Arial"/>
              <a:buNone/>
              <a:defRPr sz="900">
                <a:solidFill>
                  <a:schemeClr val="tx1">
                    <a:lumMod val="75000"/>
                  </a:schemeClr>
                </a:solidFill>
                <a:latin typeface="Arial"/>
                <a:cs typeface="Arial"/>
              </a:defRPr>
            </a:lvl1pPr>
            <a:lvl2pPr marL="457200" indent="0">
              <a:buFont typeface="Arial"/>
              <a:buNone/>
              <a:defRPr sz="900">
                <a:solidFill>
                  <a:schemeClr val="bg1"/>
                </a:solidFill>
                <a:latin typeface="Arial"/>
                <a:cs typeface="Arial"/>
              </a:defRPr>
            </a:lvl2pPr>
            <a:lvl3pPr marL="914400" indent="0">
              <a:buFont typeface="Arial"/>
              <a:buNone/>
              <a:defRPr sz="900">
                <a:solidFill>
                  <a:schemeClr val="bg1"/>
                </a:solidFill>
                <a:latin typeface="Arial"/>
                <a:cs typeface="Arial"/>
              </a:defRPr>
            </a:lvl3pPr>
            <a:lvl4pPr marL="1371600" indent="0">
              <a:buFont typeface="Arial"/>
              <a:buNone/>
              <a:defRPr sz="900">
                <a:solidFill>
                  <a:schemeClr val="bg1"/>
                </a:solidFill>
                <a:latin typeface="Arial"/>
                <a:cs typeface="Arial"/>
              </a:defRPr>
            </a:lvl4pPr>
            <a:lvl5pPr marL="1828800" indent="0">
              <a:buFont typeface="Arial"/>
              <a:buNone/>
              <a:defRPr sz="900">
                <a:solidFill>
                  <a:schemeClr val="bg1"/>
                </a:solidFill>
                <a:latin typeface="Arial"/>
                <a:cs typeface="Arial"/>
              </a:defRPr>
            </a:lvl5pPr>
          </a:lstStyle>
          <a:p>
            <a:pPr lvl="0"/>
            <a:r>
              <a:rPr lang="en-US"/>
              <a:t>CLICK TO EDIT DATE</a:t>
            </a:r>
          </a:p>
        </p:txBody>
      </p:sp>
      <p:sp>
        <p:nvSpPr>
          <p:cNvPr id="12" name="Text Placeholder 29"/>
          <p:cNvSpPr>
            <a:spLocks noGrp="1"/>
          </p:cNvSpPr>
          <p:nvPr>
            <p:ph type="body" sz="quarter" idx="13"/>
          </p:nvPr>
        </p:nvSpPr>
        <p:spPr>
          <a:xfrm>
            <a:off x="228600" y="3108534"/>
            <a:ext cx="4343400" cy="915247"/>
          </a:xfrm>
        </p:spPr>
        <p:txBody>
          <a:bodyPr wrap="square">
            <a:normAutofit/>
          </a:bodyPr>
          <a:lstStyle>
            <a:lvl1pPr marL="0" indent="0">
              <a:buNone/>
              <a:defRPr sz="1600">
                <a:solidFill>
                  <a:schemeClr val="tx1">
                    <a:lumMod val="75000"/>
                  </a:schemeClr>
                </a:solidFill>
                <a:latin typeface="Arial"/>
                <a:cs typeface="Arial"/>
              </a:defRPr>
            </a:lvl1pPr>
            <a:lvl2pPr marL="457200" indent="0">
              <a:buNone/>
              <a:defRPr sz="1600">
                <a:solidFill>
                  <a:srgbClr val="FFFFFF"/>
                </a:solidFill>
                <a:latin typeface="Arial"/>
                <a:cs typeface="Arial"/>
              </a:defRPr>
            </a:lvl2pPr>
            <a:lvl3pPr marL="914400" indent="0">
              <a:buNone/>
              <a:defRPr sz="1600">
                <a:solidFill>
                  <a:srgbClr val="FFFFFF"/>
                </a:solidFill>
                <a:latin typeface="Arial"/>
                <a:cs typeface="Arial"/>
              </a:defRPr>
            </a:lvl3pPr>
            <a:lvl4pPr marL="1371600" indent="0">
              <a:buNone/>
              <a:defRPr sz="1600">
                <a:solidFill>
                  <a:srgbClr val="FFFFFF"/>
                </a:solidFill>
                <a:latin typeface="Arial"/>
                <a:cs typeface="Arial"/>
              </a:defRPr>
            </a:lvl4pPr>
            <a:lvl5pPr marL="1828800" indent="0">
              <a:buNone/>
              <a:defRPr sz="1600">
                <a:solidFill>
                  <a:srgbClr val="FFFFFF"/>
                </a:solidFill>
                <a:latin typeface="Arial"/>
                <a:cs typeface="Arial"/>
              </a:defRPr>
            </a:lvl5pPr>
          </a:lstStyle>
          <a:p>
            <a:pPr lvl="0"/>
            <a:r>
              <a:rPr lang="en-US"/>
              <a:t>Click to edit Master text styles</a:t>
            </a:r>
          </a:p>
        </p:txBody>
      </p:sp>
      <p:sp>
        <p:nvSpPr>
          <p:cNvPr id="7" name="Text Placeholder 2"/>
          <p:cNvSpPr>
            <a:spLocks noGrp="1"/>
          </p:cNvSpPr>
          <p:nvPr>
            <p:ph type="body" sz="quarter" idx="14" hasCustomPrompt="1"/>
          </p:nvPr>
        </p:nvSpPr>
        <p:spPr>
          <a:xfrm>
            <a:off x="228600" y="1557578"/>
            <a:ext cx="4343400" cy="1550956"/>
          </a:xfrm>
        </p:spPr>
        <p:txBody>
          <a:bodyPr>
            <a:normAutofit/>
          </a:bodyPr>
          <a:lstStyle>
            <a:lvl1pPr marL="0" indent="0">
              <a:spcBef>
                <a:spcPts val="0"/>
              </a:spcBef>
              <a:buNone/>
              <a:defRPr sz="3600" baseline="0">
                <a:solidFill>
                  <a:schemeClr val="tx1">
                    <a:lumMod val="75000"/>
                  </a:schemeClr>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Tree>
    <p:extLst>
      <p:ext uri="{BB962C8B-B14F-4D97-AF65-F5344CB8AC3E}">
        <p14:creationId xmlns:p14="http://schemas.microsoft.com/office/powerpoint/2010/main" val="114444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 Column Object Feature">
    <p:spTree>
      <p:nvGrpSpPr>
        <p:cNvPr id="1" name=""/>
        <p:cNvGrpSpPr/>
        <p:nvPr/>
      </p:nvGrpSpPr>
      <p:grpSpPr>
        <a:xfrm>
          <a:off x="0" y="0"/>
          <a:ext cx="0" cy="0"/>
          <a:chOff x="0" y="0"/>
          <a:chExt cx="0" cy="0"/>
        </a:xfrm>
      </p:grpSpPr>
      <p:sp>
        <p:nvSpPr>
          <p:cNvPr id="15" name="Content Placeholder 15"/>
          <p:cNvSpPr>
            <a:spLocks noGrp="1"/>
          </p:cNvSpPr>
          <p:nvPr>
            <p:ph sz="quarter" idx="18" hasCustomPrompt="1"/>
          </p:nvPr>
        </p:nvSpPr>
        <p:spPr>
          <a:xfrm>
            <a:off x="2514599" y="457956"/>
            <a:ext cx="6629400" cy="3945770"/>
          </a:xfrm>
        </p:spPr>
        <p:txBody>
          <a:bodyPr>
            <a:normAutofit/>
          </a:bodyPr>
          <a:lstStyle>
            <a:lvl1pPr marL="0" indent="0">
              <a:buFontTx/>
              <a:buNone/>
              <a:defRPr sz="16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7" name="Text Placeholder 4"/>
          <p:cNvSpPr>
            <a:spLocks noGrp="1"/>
          </p:cNvSpPr>
          <p:nvPr>
            <p:ph type="body" sz="quarter" idx="15" hasCustomPrompt="1"/>
          </p:nvPr>
        </p:nvSpPr>
        <p:spPr>
          <a:xfrm>
            <a:off x="228600" y="457956"/>
            <a:ext cx="2057400" cy="3945770"/>
          </a:xfrm>
        </p:spPr>
        <p:txBody>
          <a:bodyPr lIns="91440" rIns="91440" bIns="182880" anchor="ctr" anchorCtr="0">
            <a:normAutofit/>
          </a:bodyPr>
          <a:lstStyle>
            <a:lvl1pPr marL="0" indent="0">
              <a:buFontTx/>
              <a:buNone/>
              <a:defRPr sz="2800">
                <a:solidFill>
                  <a:schemeClr val="accent1"/>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text</a:t>
            </a:r>
          </a:p>
        </p:txBody>
      </p:sp>
      <p:sp>
        <p:nvSpPr>
          <p:cNvPr id="7" name="Date Placeholder 3">
            <a:extLst>
              <a:ext uri="{FF2B5EF4-FFF2-40B4-BE49-F238E27FC236}">
                <a16:creationId xmlns:a16="http://schemas.microsoft.com/office/drawing/2014/main" id="{B0A8BD95-337E-144C-AEB4-D1362399FE28}"/>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5F434DF-CFD3-3C49-ACE7-BFDE7376DE33}"/>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9" name="Rectangle 8">
            <a:extLst>
              <a:ext uri="{FF2B5EF4-FFF2-40B4-BE49-F238E27FC236}">
                <a16:creationId xmlns:a16="http://schemas.microsoft.com/office/drawing/2014/main" id="{9A35F6C4-B7FA-7D44-BE9C-52E24EFEBB68}"/>
              </a:ext>
            </a:extLst>
          </p:cNvPr>
          <p:cNvSpPr/>
          <p:nvPr/>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536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 Column Object Feature 2">
    <p:spTree>
      <p:nvGrpSpPr>
        <p:cNvPr id="1" name=""/>
        <p:cNvGrpSpPr/>
        <p:nvPr/>
      </p:nvGrpSpPr>
      <p:grpSpPr>
        <a:xfrm>
          <a:off x="0" y="0"/>
          <a:ext cx="0" cy="0"/>
          <a:chOff x="0" y="0"/>
          <a:chExt cx="0" cy="0"/>
        </a:xfrm>
      </p:grpSpPr>
      <p:sp>
        <p:nvSpPr>
          <p:cNvPr id="15" name="Content Placeholder 15"/>
          <p:cNvSpPr>
            <a:spLocks noGrp="1"/>
          </p:cNvSpPr>
          <p:nvPr>
            <p:ph sz="quarter" idx="18" hasCustomPrompt="1"/>
          </p:nvPr>
        </p:nvSpPr>
        <p:spPr>
          <a:xfrm>
            <a:off x="4571999" y="457956"/>
            <a:ext cx="4571999" cy="3945770"/>
          </a:xfrm>
        </p:spPr>
        <p:txBody>
          <a:bodyPr>
            <a:normAutofit/>
          </a:bodyPr>
          <a:lstStyle>
            <a:lvl1pPr marL="0" indent="0">
              <a:buFontTx/>
              <a:buNone/>
              <a:defRPr sz="16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7" name="Text Placeholder 4"/>
          <p:cNvSpPr>
            <a:spLocks noGrp="1"/>
          </p:cNvSpPr>
          <p:nvPr>
            <p:ph type="body" sz="quarter" idx="15" hasCustomPrompt="1"/>
          </p:nvPr>
        </p:nvSpPr>
        <p:spPr>
          <a:xfrm>
            <a:off x="228599" y="457956"/>
            <a:ext cx="4114801" cy="3945770"/>
          </a:xfrm>
        </p:spPr>
        <p:txBody>
          <a:bodyPr lIns="91440" rIns="91440" bIns="182880" anchor="ctr" anchorCtr="0">
            <a:normAutofit/>
          </a:bodyPr>
          <a:lstStyle>
            <a:lvl1pPr marL="0" indent="0">
              <a:buFontTx/>
              <a:buNone/>
              <a:defRPr sz="3200">
                <a:solidFill>
                  <a:schemeClr val="accent1"/>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text</a:t>
            </a:r>
          </a:p>
        </p:txBody>
      </p:sp>
      <p:sp>
        <p:nvSpPr>
          <p:cNvPr id="7" name="Date Placeholder 3">
            <a:extLst>
              <a:ext uri="{FF2B5EF4-FFF2-40B4-BE49-F238E27FC236}">
                <a16:creationId xmlns:a16="http://schemas.microsoft.com/office/drawing/2014/main" id="{B0A8BD95-337E-144C-AEB4-D1362399FE28}"/>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5F434DF-CFD3-3C49-ACE7-BFDE7376DE33}"/>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11" name="Rectangle 10">
            <a:extLst>
              <a:ext uri="{FF2B5EF4-FFF2-40B4-BE49-F238E27FC236}">
                <a16:creationId xmlns:a16="http://schemas.microsoft.com/office/drawing/2014/main" id="{DB41CE28-C31C-1E49-B30A-100F2265821C}"/>
              </a:ext>
            </a:extLst>
          </p:cNvPr>
          <p:cNvSpPr/>
          <p:nvPr/>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6607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92B9AD5E-81A0-7443-99D7-EB5DF9EAD9D0}"/>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7" name="Slide Number Placeholder 5">
            <a:extLst>
              <a:ext uri="{FF2B5EF4-FFF2-40B4-BE49-F238E27FC236}">
                <a16:creationId xmlns:a16="http://schemas.microsoft.com/office/drawing/2014/main" id="{731D7EB5-A172-F44D-A7FA-AD894F14F8E2}"/>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8" name="Rectangle 7">
            <a:extLst>
              <a:ext uri="{FF2B5EF4-FFF2-40B4-BE49-F238E27FC236}">
                <a16:creationId xmlns:a16="http://schemas.microsoft.com/office/drawing/2014/main" id="{18604BBD-E5A5-EC43-8AA1-CC6E2241E01E}"/>
              </a:ext>
            </a:extLst>
          </p:cNvPr>
          <p:cNvSpPr/>
          <p:nvPr/>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559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7C6339-51CD-F446-A389-643087E39CC6}"/>
              </a:ext>
            </a:extLst>
          </p:cNvPr>
          <p:cNvSpPr/>
          <p:nvPr userDrawn="1"/>
        </p:nvSpPr>
        <p:spPr>
          <a:xfrm>
            <a:off x="4" y="3"/>
            <a:ext cx="9143999" cy="2987525"/>
          </a:xfrm>
          <a:prstGeom prst="rect">
            <a:avLst/>
          </a:prstGeom>
          <a:gradFill flip="none" rotWithShape="1">
            <a:gsLst>
              <a:gs pos="0">
                <a:srgbClr val="EA6F00"/>
              </a:gs>
              <a:gs pos="48000">
                <a:srgbClr val="EB8000"/>
              </a:gs>
              <a:gs pos="22000">
                <a:srgbClr val="EA7600"/>
              </a:gs>
              <a:gs pos="99000">
                <a:srgbClr val="ED8B00"/>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2"/>
          <p:cNvSpPr>
            <a:spLocks noGrp="1"/>
          </p:cNvSpPr>
          <p:nvPr>
            <p:ph type="body" sz="quarter" idx="12" hasCustomPrompt="1"/>
          </p:nvPr>
        </p:nvSpPr>
        <p:spPr>
          <a:xfrm>
            <a:off x="228601" y="1285748"/>
            <a:ext cx="8686800" cy="1369339"/>
          </a:xfrm>
        </p:spPr>
        <p:txBody>
          <a:bodyPr anchor="b">
            <a:normAutofit/>
          </a:bodyPr>
          <a:lstStyle>
            <a:lvl1pPr marL="0" indent="0">
              <a:spcBef>
                <a:spcPts val="0"/>
              </a:spcBef>
              <a:buNone/>
              <a:defRPr sz="4400" baseline="0">
                <a:solidFill>
                  <a:schemeClr val="bg1"/>
                </a:solidFill>
                <a:latin typeface="Georgia" charset="0"/>
                <a:ea typeface="Georgia" charset="0"/>
                <a:cs typeface="Georgia" charset="0"/>
              </a:defRPr>
            </a:lvl1pPr>
            <a:lvl2pPr marL="457192" indent="0">
              <a:buNone/>
              <a:defRPr sz="4400">
                <a:solidFill>
                  <a:schemeClr val="bg1"/>
                </a:solidFill>
                <a:latin typeface="Georgia" charset="0"/>
                <a:ea typeface="Georgia" charset="0"/>
                <a:cs typeface="Georgia" charset="0"/>
              </a:defRPr>
            </a:lvl2pPr>
            <a:lvl3pPr marL="914384" indent="0">
              <a:buNone/>
              <a:defRPr sz="4400">
                <a:solidFill>
                  <a:schemeClr val="bg1"/>
                </a:solidFill>
                <a:latin typeface="Georgia" charset="0"/>
                <a:ea typeface="Georgia" charset="0"/>
                <a:cs typeface="Georgia" charset="0"/>
              </a:defRPr>
            </a:lvl3pPr>
            <a:lvl4pPr marL="1371574" indent="0">
              <a:buNone/>
              <a:defRPr sz="4400">
                <a:solidFill>
                  <a:schemeClr val="bg1"/>
                </a:solidFill>
                <a:latin typeface="Georgia" charset="0"/>
                <a:ea typeface="Georgia" charset="0"/>
                <a:cs typeface="Georgia" charset="0"/>
              </a:defRPr>
            </a:lvl4pPr>
            <a:lvl5pPr marL="1828767" indent="0">
              <a:buNone/>
              <a:defRPr sz="4400">
                <a:solidFill>
                  <a:schemeClr val="bg1"/>
                </a:solidFill>
                <a:latin typeface="Georgia" charset="0"/>
                <a:ea typeface="Georgia" charset="0"/>
                <a:cs typeface="Georgia" charset="0"/>
              </a:defRPr>
            </a:lvl5pPr>
          </a:lstStyle>
          <a:p>
            <a:pPr lvl="0"/>
            <a:r>
              <a:rPr lang="en-US"/>
              <a:t>Click to Edit Title</a:t>
            </a:r>
          </a:p>
        </p:txBody>
      </p:sp>
      <p:pic>
        <p:nvPicPr>
          <p:cNvPr id="4" name="Graphic 3">
            <a:extLst>
              <a:ext uri="{FF2B5EF4-FFF2-40B4-BE49-F238E27FC236}">
                <a16:creationId xmlns:a16="http://schemas.microsoft.com/office/drawing/2014/main" id="{A2E3B010-7C3C-E247-A81E-5DB13B7B286D}"/>
              </a:ext>
            </a:extLst>
          </p:cNvPr>
          <p:cNvPicPr>
            <a:picLocks noChangeAspect="1"/>
          </p:cNvPicPr>
          <p:nvPr userDrawn="1"/>
        </p:nvPicPr>
        <p:blipFill>
          <a:blip r:embed="rId2">
            <a:alphaModFix amt="25000"/>
            <a:extLst>
              <a:ext uri="{96DAC541-7B7A-43D3-8B79-37D633B846F1}">
                <asvg:svgBlip xmlns:asvg="http://schemas.microsoft.com/office/drawing/2016/SVG/main" r:embed="rId3"/>
              </a:ext>
            </a:extLst>
          </a:blip>
          <a:stretch>
            <a:fillRect/>
          </a:stretch>
        </p:blipFill>
        <p:spPr>
          <a:xfrm>
            <a:off x="0" y="171609"/>
            <a:ext cx="9144000" cy="2815919"/>
          </a:xfrm>
          <a:prstGeom prst="rect">
            <a:avLst/>
          </a:prstGeom>
        </p:spPr>
      </p:pic>
    </p:spTree>
    <p:extLst>
      <p:ext uri="{BB962C8B-B14F-4D97-AF65-F5344CB8AC3E}">
        <p14:creationId xmlns:p14="http://schemas.microsoft.com/office/powerpoint/2010/main" val="27458019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9" name="Text Placeholder 2"/>
          <p:cNvSpPr>
            <a:spLocks noGrp="1"/>
          </p:cNvSpPr>
          <p:nvPr>
            <p:ph type="body" sz="quarter" idx="12" hasCustomPrompt="1"/>
          </p:nvPr>
        </p:nvSpPr>
        <p:spPr>
          <a:xfrm>
            <a:off x="228601" y="288925"/>
            <a:ext cx="8686800" cy="4114800"/>
          </a:xfrm>
        </p:spPr>
        <p:txBody>
          <a:bodyPr tIns="182880" bIns="274320">
            <a:normAutofit/>
          </a:bodyPr>
          <a:lstStyle>
            <a:lvl1pPr marL="0" indent="0">
              <a:spcBef>
                <a:spcPts val="0"/>
              </a:spcBef>
              <a:buNone/>
              <a:defRPr sz="4400" baseline="0">
                <a:solidFill>
                  <a:schemeClr val="accent1"/>
                </a:solidFill>
                <a:latin typeface="Georgia" charset="0"/>
                <a:ea typeface="Georgia" charset="0"/>
                <a:cs typeface="Georgia" charset="0"/>
              </a:defRPr>
            </a:lvl1pPr>
            <a:lvl2pPr marL="457192" indent="0">
              <a:buNone/>
              <a:defRPr sz="4400">
                <a:solidFill>
                  <a:schemeClr val="bg1"/>
                </a:solidFill>
                <a:latin typeface="Georgia" charset="0"/>
                <a:ea typeface="Georgia" charset="0"/>
                <a:cs typeface="Georgia" charset="0"/>
              </a:defRPr>
            </a:lvl2pPr>
            <a:lvl3pPr marL="914384" indent="0">
              <a:buNone/>
              <a:defRPr sz="4400">
                <a:solidFill>
                  <a:schemeClr val="bg1"/>
                </a:solidFill>
                <a:latin typeface="Georgia" charset="0"/>
                <a:ea typeface="Georgia" charset="0"/>
                <a:cs typeface="Georgia" charset="0"/>
              </a:defRPr>
            </a:lvl3pPr>
            <a:lvl4pPr marL="1371574" indent="0">
              <a:buNone/>
              <a:defRPr sz="4400">
                <a:solidFill>
                  <a:schemeClr val="bg1"/>
                </a:solidFill>
                <a:latin typeface="Georgia" charset="0"/>
                <a:ea typeface="Georgia" charset="0"/>
                <a:cs typeface="Georgia" charset="0"/>
              </a:defRPr>
            </a:lvl4pPr>
            <a:lvl5pPr marL="1828767" indent="0">
              <a:buNone/>
              <a:defRPr sz="4400">
                <a:solidFill>
                  <a:schemeClr val="bg1"/>
                </a:solidFill>
                <a:latin typeface="Georgia" charset="0"/>
                <a:ea typeface="Georgia" charset="0"/>
                <a:cs typeface="Georgia" charset="0"/>
              </a:defRPr>
            </a:lvl5pPr>
          </a:lstStyle>
          <a:p>
            <a:pPr lvl="0"/>
            <a:r>
              <a:rPr lang="en-US"/>
              <a:t>Click to Edit Text</a:t>
            </a:r>
          </a:p>
        </p:txBody>
      </p:sp>
      <p:sp>
        <p:nvSpPr>
          <p:cNvPr id="8" name="Rectangle 7">
            <a:extLst>
              <a:ext uri="{FF2B5EF4-FFF2-40B4-BE49-F238E27FC236}">
                <a16:creationId xmlns:a16="http://schemas.microsoft.com/office/drawing/2014/main" id="{C3184C70-7A8E-9647-814F-D747C762A485}"/>
              </a:ext>
            </a:extLst>
          </p:cNvPr>
          <p:cNvSpPr/>
          <p:nvPr userDrawn="1"/>
        </p:nvSpPr>
        <p:spPr>
          <a:xfrm>
            <a:off x="4"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82716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s 1 Column">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57200" y="1203328"/>
            <a:ext cx="8229600" cy="3200399"/>
          </a:xfrm>
        </p:spPr>
        <p:txBody>
          <a:bodyPr wrap="square" tIns="274320" bIns="274320" anchor="ctr">
            <a:normAutofit/>
          </a:bodyPr>
          <a:lstStyle>
            <a:lvl1pPr>
              <a:defRPr sz="3000"/>
            </a:lvl1pPr>
            <a:lvl2pPr>
              <a:defRPr sz="2599"/>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C1275CFF-4AF9-1B41-95B1-4C87E101C6EA}"/>
              </a:ext>
            </a:extLst>
          </p:cNvPr>
          <p:cNvSpPr/>
          <p:nvPr userDrawn="1"/>
        </p:nvSpPr>
        <p:spPr>
          <a:xfrm>
            <a:off x="4"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a:extLst>
              <a:ext uri="{FF2B5EF4-FFF2-40B4-BE49-F238E27FC236}">
                <a16:creationId xmlns:a16="http://schemas.microsoft.com/office/drawing/2014/main" id="{CDE2B44F-6B2E-A848-9335-43B58A9FCD99}"/>
              </a:ext>
            </a:extLst>
          </p:cNvPr>
          <p:cNvSpPr>
            <a:spLocks noGrp="1"/>
          </p:cNvSpPr>
          <p:nvPr>
            <p:ph type="title"/>
          </p:nvPr>
        </p:nvSpPr>
        <p:spPr>
          <a:xfrm>
            <a:off x="228600" y="288925"/>
            <a:ext cx="8686800" cy="685800"/>
          </a:xfrm>
        </p:spPr>
        <p:txBody>
          <a:bodyPr/>
          <a:lstStyle/>
          <a:p>
            <a:endParaRPr lang="en-US"/>
          </a:p>
        </p:txBody>
      </p:sp>
    </p:spTree>
    <p:extLst>
      <p:ext uri="{BB962C8B-B14F-4D97-AF65-F5344CB8AC3E}">
        <p14:creationId xmlns:p14="http://schemas.microsoft.com/office/powerpoint/2010/main" val="2510285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Column Layout + Intro">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943603" y="2117725"/>
            <a:ext cx="2743199" cy="457200"/>
          </a:xfrm>
        </p:spPr>
        <p:txBody>
          <a:bodyPr anchor="b">
            <a:normAutofit/>
          </a:bodyPr>
          <a:lstStyle>
            <a:lvl1pPr marL="0" indent="0">
              <a:buNone/>
              <a:defRPr sz="1600" b="1" cap="all" baseline="0"/>
            </a:lvl1pPr>
          </a:lstStyle>
          <a:p>
            <a:pPr lvl="0"/>
            <a:r>
              <a:rPr lang="en-US"/>
              <a:t>Header</a:t>
            </a:r>
          </a:p>
        </p:txBody>
      </p:sp>
      <p:sp>
        <p:nvSpPr>
          <p:cNvPr id="17" name="Text Placeholder 16"/>
          <p:cNvSpPr>
            <a:spLocks noGrp="1"/>
          </p:cNvSpPr>
          <p:nvPr>
            <p:ph type="body" sz="quarter" idx="13"/>
          </p:nvPr>
        </p:nvSpPr>
        <p:spPr>
          <a:xfrm>
            <a:off x="457202" y="2802733"/>
            <a:ext cx="2743199" cy="1600200"/>
          </a:xfrm>
        </p:spPr>
        <p:txBody>
          <a:bodyPr rIns="182880" anchor="t">
            <a:normAutofit/>
          </a:bodyPr>
          <a:lstStyle>
            <a:lvl1pPr marL="0" indent="0">
              <a:buNone/>
              <a:defRPr sz="1800"/>
            </a:lvl1pPr>
          </a:lstStyle>
          <a:p>
            <a:pPr lvl="0"/>
            <a:endParaRPr lang="en-US"/>
          </a:p>
        </p:txBody>
      </p:sp>
      <p:sp>
        <p:nvSpPr>
          <p:cNvPr id="18" name="Text Placeholder 16"/>
          <p:cNvSpPr>
            <a:spLocks noGrp="1"/>
          </p:cNvSpPr>
          <p:nvPr>
            <p:ph type="body" sz="quarter" idx="14"/>
          </p:nvPr>
        </p:nvSpPr>
        <p:spPr>
          <a:xfrm>
            <a:off x="3200403" y="2803525"/>
            <a:ext cx="2743199" cy="1600200"/>
          </a:xfrm>
        </p:spPr>
        <p:txBody>
          <a:bodyPr rIns="182880" anchor="t">
            <a:normAutofit/>
          </a:bodyPr>
          <a:lstStyle>
            <a:lvl1pPr marL="0" indent="0">
              <a:buNone/>
              <a:defRPr sz="1800"/>
            </a:lvl1pPr>
          </a:lstStyle>
          <a:p>
            <a:pPr lvl="0"/>
            <a:endParaRPr lang="en-US"/>
          </a:p>
        </p:txBody>
      </p:sp>
      <p:sp>
        <p:nvSpPr>
          <p:cNvPr id="22" name="Text Placeholder 14"/>
          <p:cNvSpPr>
            <a:spLocks noGrp="1"/>
          </p:cNvSpPr>
          <p:nvPr>
            <p:ph type="body" sz="quarter" idx="15" hasCustomPrompt="1"/>
          </p:nvPr>
        </p:nvSpPr>
        <p:spPr>
          <a:xfrm>
            <a:off x="457202" y="2117725"/>
            <a:ext cx="2743199" cy="457200"/>
          </a:xfrm>
        </p:spPr>
        <p:txBody>
          <a:bodyPr anchor="b">
            <a:normAutofit/>
          </a:bodyPr>
          <a:lstStyle>
            <a:lvl1pPr marL="0" indent="0">
              <a:buNone/>
              <a:defRPr sz="1600" b="1" cap="all" baseline="0"/>
            </a:lvl1pPr>
          </a:lstStyle>
          <a:p>
            <a:pPr lvl="0"/>
            <a:r>
              <a:rPr lang="en-US"/>
              <a:t>Header</a:t>
            </a:r>
          </a:p>
        </p:txBody>
      </p:sp>
      <p:sp>
        <p:nvSpPr>
          <p:cNvPr id="23" name="Text Placeholder 14"/>
          <p:cNvSpPr>
            <a:spLocks noGrp="1"/>
          </p:cNvSpPr>
          <p:nvPr>
            <p:ph type="body" sz="quarter" idx="16" hasCustomPrompt="1"/>
          </p:nvPr>
        </p:nvSpPr>
        <p:spPr>
          <a:xfrm>
            <a:off x="3200403" y="2117725"/>
            <a:ext cx="2743199" cy="457200"/>
          </a:xfrm>
        </p:spPr>
        <p:txBody>
          <a:bodyPr anchor="b">
            <a:normAutofit/>
          </a:bodyPr>
          <a:lstStyle>
            <a:lvl1pPr marL="0" indent="0">
              <a:buNone/>
              <a:defRPr sz="1600" b="1" cap="all" baseline="0"/>
            </a:lvl1pPr>
          </a:lstStyle>
          <a:p>
            <a:pPr lvl="0"/>
            <a:r>
              <a:rPr lang="en-US"/>
              <a:t>Header</a:t>
            </a:r>
          </a:p>
        </p:txBody>
      </p:sp>
      <p:sp>
        <p:nvSpPr>
          <p:cNvPr id="24" name="Text Placeholder 16"/>
          <p:cNvSpPr>
            <a:spLocks noGrp="1"/>
          </p:cNvSpPr>
          <p:nvPr>
            <p:ph type="body" sz="quarter" idx="17"/>
          </p:nvPr>
        </p:nvSpPr>
        <p:spPr>
          <a:xfrm>
            <a:off x="5943603" y="2803525"/>
            <a:ext cx="2743199" cy="1600200"/>
          </a:xfrm>
        </p:spPr>
        <p:txBody>
          <a:bodyPr rIns="182880" anchor="t">
            <a:normAutofit/>
          </a:bodyPr>
          <a:lstStyle>
            <a:lvl1pPr marL="0" indent="0">
              <a:buNone/>
              <a:defRPr sz="1800"/>
            </a:lvl1pPr>
          </a:lstStyle>
          <a:p>
            <a:pPr lvl="0"/>
            <a:endParaRPr lang="en-US"/>
          </a:p>
        </p:txBody>
      </p:sp>
      <p:sp>
        <p:nvSpPr>
          <p:cNvPr id="27" name="Text Placeholder 26"/>
          <p:cNvSpPr>
            <a:spLocks noGrp="1"/>
          </p:cNvSpPr>
          <p:nvPr>
            <p:ph type="body" sz="quarter" idx="18" hasCustomPrompt="1"/>
          </p:nvPr>
        </p:nvSpPr>
        <p:spPr>
          <a:xfrm>
            <a:off x="228601" y="1203325"/>
            <a:ext cx="8686800" cy="685800"/>
          </a:xfrm>
        </p:spPr>
        <p:txBody>
          <a:bodyPr>
            <a:normAutofit/>
          </a:bodyPr>
          <a:lstStyle>
            <a:lvl1pPr marL="0" indent="0">
              <a:buNone/>
              <a:defRPr sz="1800"/>
            </a:lvl1pPr>
          </a:lstStyle>
          <a:p>
            <a:pPr lvl="0"/>
            <a:r>
              <a:rPr lang="en-US"/>
              <a:t>Introductory paragraph </a:t>
            </a:r>
          </a:p>
        </p:txBody>
      </p:sp>
      <p:sp>
        <p:nvSpPr>
          <p:cNvPr id="12" name="Title 1">
            <a:extLst>
              <a:ext uri="{FF2B5EF4-FFF2-40B4-BE49-F238E27FC236}">
                <a16:creationId xmlns:a16="http://schemas.microsoft.com/office/drawing/2014/main" id="{A8CB831C-DF99-5D43-848D-6B398EDF3025}"/>
              </a:ext>
            </a:extLst>
          </p:cNvPr>
          <p:cNvSpPr>
            <a:spLocks noGrp="1"/>
          </p:cNvSpPr>
          <p:nvPr>
            <p:ph type="title"/>
          </p:nvPr>
        </p:nvSpPr>
        <p:spPr>
          <a:xfrm>
            <a:off x="228600" y="288925"/>
            <a:ext cx="8686800" cy="685800"/>
          </a:xfrm>
        </p:spPr>
        <p:txBody>
          <a:bodyPr/>
          <a:lstStyle/>
          <a:p>
            <a:endParaRPr lang="en-US"/>
          </a:p>
        </p:txBody>
      </p:sp>
      <p:sp>
        <p:nvSpPr>
          <p:cNvPr id="13" name="Rectangle 12">
            <a:extLst>
              <a:ext uri="{FF2B5EF4-FFF2-40B4-BE49-F238E27FC236}">
                <a16:creationId xmlns:a16="http://schemas.microsoft.com/office/drawing/2014/main" id="{6AE73C58-3543-E348-8ED9-8F344AC06A8D}"/>
              </a:ext>
            </a:extLst>
          </p:cNvPr>
          <p:cNvSpPr/>
          <p:nvPr userDrawn="1"/>
        </p:nvSpPr>
        <p:spPr>
          <a:xfrm>
            <a:off x="4"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147687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s 2 Column">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57200" y="1203325"/>
            <a:ext cx="4114800" cy="3200400"/>
          </a:xfrm>
        </p:spPr>
        <p:txBody>
          <a:bodyPr wrap="square" tIns="274320" rIns="274320" bIns="274320" anchor="ctr">
            <a:normAutofit/>
          </a:bodyPr>
          <a:lstStyle>
            <a:lvl1pPr>
              <a:defRPr sz="2801"/>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hasCustomPrompt="1"/>
          </p:nvPr>
        </p:nvSpPr>
        <p:spPr>
          <a:xfrm>
            <a:off x="4572001" y="1203325"/>
            <a:ext cx="4114800" cy="3200400"/>
          </a:xfrm>
        </p:spPr>
        <p:txBody>
          <a:bodyPr wrap="square" tIns="274320" rIns="274320" bIns="274320" anchor="ctr">
            <a:normAutofit/>
          </a:bodyPr>
          <a:lstStyle>
            <a:lvl1pPr marL="342895" marR="0" indent="-342895" algn="l" defTabSz="914384" rtl="0" eaLnBrk="1" fontAlgn="auto" latinLnBrk="0" hangingPunct="1">
              <a:lnSpc>
                <a:spcPct val="100000"/>
              </a:lnSpc>
              <a:spcBef>
                <a:spcPct val="20000"/>
              </a:spcBef>
              <a:spcAft>
                <a:spcPts val="0"/>
              </a:spcAft>
              <a:buClrTx/>
              <a:buSzPct val="100000"/>
              <a:buFontTx/>
              <a:buBlip>
                <a:blip r:embed="rId2"/>
              </a:buBlip>
              <a:tabLst/>
              <a:defRPr sz="2801"/>
            </a:lvl1pPr>
            <a:lvl2pPr marL="742937" marR="0" indent="-285745" algn="l" defTabSz="914384" rtl="0" eaLnBrk="1" fontAlgn="auto" latinLnBrk="0" hangingPunct="1">
              <a:lnSpc>
                <a:spcPct val="100000"/>
              </a:lnSpc>
              <a:spcBef>
                <a:spcPct val="20000"/>
              </a:spcBef>
              <a:spcAft>
                <a:spcPts val="0"/>
              </a:spcAft>
              <a:buClrTx/>
              <a:buSzTx/>
              <a:buFont typeface="Arial" pitchFamily="34" charset="0"/>
              <a:buChar char="–"/>
              <a:tabLst/>
              <a:defRPr sz="2801"/>
            </a:lvl2pPr>
            <a:lvl3pPr marL="1142980" marR="0" indent="-228596" algn="l" defTabSz="914384" rtl="0" eaLnBrk="1" fontAlgn="auto" latinLnBrk="0" hangingPunct="1">
              <a:lnSpc>
                <a:spcPct val="100000"/>
              </a:lnSpc>
              <a:spcBef>
                <a:spcPct val="20000"/>
              </a:spcBef>
              <a:spcAft>
                <a:spcPts val="0"/>
              </a:spcAft>
              <a:buClrTx/>
              <a:buSzTx/>
              <a:buFont typeface="Arial" pitchFamily="34" charset="0"/>
              <a:buChar char="•"/>
              <a:tabLst/>
              <a:defRPr sz="2400"/>
            </a:lvl3pPr>
            <a:lvl4pPr marL="1600171" marR="0" indent="-228596" algn="l" defTabSz="914384" rtl="0" eaLnBrk="1" fontAlgn="auto" latinLnBrk="0" hangingPunct="1">
              <a:lnSpc>
                <a:spcPct val="100000"/>
              </a:lnSpc>
              <a:spcBef>
                <a:spcPct val="20000"/>
              </a:spcBef>
              <a:spcAft>
                <a:spcPts val="0"/>
              </a:spcAft>
              <a:buClrTx/>
              <a:buSzTx/>
              <a:buFont typeface="AppleSymbols" charset="0"/>
              <a:buChar char="⎼"/>
              <a:tabLst/>
              <a:defRPr sz="2000"/>
            </a:lvl4pPr>
            <a:lvl5pPr marL="2057363" marR="0" indent="-228596" algn="l" defTabSz="914384" rtl="0" eaLnBrk="1" fontAlgn="auto" latinLnBrk="0" hangingPunct="1">
              <a:lnSpc>
                <a:spcPct val="100000"/>
              </a:lnSpc>
              <a:spcBef>
                <a:spcPct val="20000"/>
              </a:spcBef>
              <a:spcAft>
                <a:spcPts val="0"/>
              </a:spcAft>
              <a:buClrTx/>
              <a:buSzTx/>
              <a:buFont typeface="HiraMinProN-W3" charset="-128"/>
              <a:buChar char="・"/>
              <a:tabLs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25A0986E-9B61-004F-AE05-8C74560E5140}"/>
              </a:ext>
            </a:extLst>
          </p:cNvPr>
          <p:cNvSpPr>
            <a:spLocks noGrp="1"/>
          </p:cNvSpPr>
          <p:nvPr>
            <p:ph type="title"/>
          </p:nvPr>
        </p:nvSpPr>
        <p:spPr>
          <a:xfrm>
            <a:off x="228600" y="288925"/>
            <a:ext cx="8686800" cy="685800"/>
          </a:xfrm>
        </p:spPr>
        <p:txBody>
          <a:bodyPr/>
          <a:lstStyle/>
          <a:p>
            <a:endParaRPr lang="en-US"/>
          </a:p>
        </p:txBody>
      </p:sp>
      <p:sp>
        <p:nvSpPr>
          <p:cNvPr id="13" name="Rectangle 12">
            <a:extLst>
              <a:ext uri="{FF2B5EF4-FFF2-40B4-BE49-F238E27FC236}">
                <a16:creationId xmlns:a16="http://schemas.microsoft.com/office/drawing/2014/main" id="{31669861-6449-F044-93EA-41F64FCBFAF2}"/>
              </a:ext>
            </a:extLst>
          </p:cNvPr>
          <p:cNvSpPr/>
          <p:nvPr userDrawn="1"/>
        </p:nvSpPr>
        <p:spPr>
          <a:xfrm>
            <a:off x="4"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091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Subtitle 2 Column Object Left">
    <p:spTree>
      <p:nvGrpSpPr>
        <p:cNvPr id="1" name=""/>
        <p:cNvGrpSpPr/>
        <p:nvPr/>
      </p:nvGrpSpPr>
      <p:grpSpPr>
        <a:xfrm>
          <a:off x="0" y="0"/>
          <a:ext cx="0" cy="0"/>
          <a:chOff x="0" y="0"/>
          <a:chExt cx="0" cy="0"/>
        </a:xfrm>
      </p:grpSpPr>
      <p:sp>
        <p:nvSpPr>
          <p:cNvPr id="11" name="Text Placeholder 4"/>
          <p:cNvSpPr>
            <a:spLocks noGrp="1"/>
          </p:cNvSpPr>
          <p:nvPr>
            <p:ph type="body" sz="quarter" idx="11" hasCustomPrompt="1"/>
          </p:nvPr>
        </p:nvSpPr>
        <p:spPr>
          <a:xfrm>
            <a:off x="4578534" y="1203326"/>
            <a:ext cx="4336870" cy="767786"/>
          </a:xfrm>
        </p:spPr>
        <p:txBody>
          <a:bodyPr tIns="9144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9" name="Content Placeholder 15"/>
          <p:cNvSpPr>
            <a:spLocks noGrp="1"/>
          </p:cNvSpPr>
          <p:nvPr>
            <p:ph sz="quarter" idx="18" hasCustomPrompt="1"/>
          </p:nvPr>
        </p:nvSpPr>
        <p:spPr>
          <a:xfrm>
            <a:off x="228601" y="1203326"/>
            <a:ext cx="4114800" cy="3200400"/>
          </a:xfrm>
        </p:spPr>
        <p:txBody>
          <a:bodyPr>
            <a:normAutofit/>
          </a:bodyPr>
          <a:lstStyle>
            <a:lvl1pPr marL="0" indent="0" algn="ctr">
              <a:buFontTx/>
              <a:buNone/>
              <a:defRPr sz="2000">
                <a:solidFill>
                  <a:srgbClr val="75787B"/>
                </a:solidFill>
              </a:defRPr>
            </a:lvl1pPr>
            <a:lvl2pPr marL="457192" indent="0">
              <a:buFontTx/>
              <a:buNone/>
              <a:defRPr/>
            </a:lvl2pPr>
            <a:lvl3pPr marL="914384" indent="0">
              <a:buFontTx/>
              <a:buNone/>
              <a:defRPr/>
            </a:lvl3pPr>
            <a:lvl4pPr marL="1371574" indent="0">
              <a:buFontTx/>
              <a:buNone/>
              <a:defRPr/>
            </a:lvl4pPr>
            <a:lvl5pPr marL="1828767" indent="0">
              <a:buFontTx/>
              <a:buNone/>
              <a:defRPr/>
            </a:lvl5pPr>
          </a:lstStyle>
          <a:p>
            <a:pPr lvl="0"/>
            <a:r>
              <a:rPr lang="en-US"/>
              <a:t>Content</a:t>
            </a:r>
          </a:p>
        </p:txBody>
      </p:sp>
      <p:sp>
        <p:nvSpPr>
          <p:cNvPr id="15" name="Content Placeholder 4"/>
          <p:cNvSpPr>
            <a:spLocks noGrp="1"/>
          </p:cNvSpPr>
          <p:nvPr>
            <p:ph sz="quarter" idx="19"/>
          </p:nvPr>
        </p:nvSpPr>
        <p:spPr>
          <a:xfrm>
            <a:off x="4578532" y="2002670"/>
            <a:ext cx="4336870" cy="2401056"/>
          </a:xfrm>
        </p:spPr>
        <p:txBody>
          <a:bodyPr wrap="square" tIns="91440" bIns="0" anchor="t" anchorCtr="0">
            <a:normAutofit/>
          </a:bodyPr>
          <a:lstStyle>
            <a:lvl1pPr>
              <a:defRPr sz="2400">
                <a:solidFill>
                  <a:schemeClr val="tx1">
                    <a:lumMod val="75000"/>
                  </a:schemeClr>
                </a:solidFill>
              </a:defRPr>
            </a:lvl1pPr>
            <a:lvl2pPr>
              <a:defRPr sz="2000">
                <a:solidFill>
                  <a:schemeClr val="tx1">
                    <a:lumMod val="75000"/>
                  </a:schemeClr>
                </a:solidFill>
              </a:defRPr>
            </a:lvl2pPr>
            <a:lvl3pPr>
              <a:defRPr sz="1800">
                <a:solidFill>
                  <a:schemeClr val="tx1">
                    <a:lumMod val="75000"/>
                  </a:schemeClr>
                </a:solidFill>
              </a:defRPr>
            </a:lvl3pPr>
            <a:lvl4pPr>
              <a:defRPr sz="1800">
                <a:solidFill>
                  <a:schemeClr val="tx1">
                    <a:lumMod val="75000"/>
                  </a:schemeClr>
                </a:solidFill>
              </a:defRPr>
            </a:lvl4pPr>
            <a:lvl5pPr>
              <a:defRPr sz="180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B7D33FF9-20D6-DA49-8863-3C84200B66DB}"/>
              </a:ext>
            </a:extLst>
          </p:cNvPr>
          <p:cNvSpPr>
            <a:spLocks noGrp="1"/>
          </p:cNvSpPr>
          <p:nvPr>
            <p:ph type="title"/>
          </p:nvPr>
        </p:nvSpPr>
        <p:spPr>
          <a:xfrm>
            <a:off x="228600" y="288925"/>
            <a:ext cx="8686800" cy="685800"/>
          </a:xfrm>
        </p:spPr>
        <p:txBody>
          <a:bodyPr/>
          <a:lstStyle/>
          <a:p>
            <a:endParaRPr lang="en-US"/>
          </a:p>
        </p:txBody>
      </p:sp>
      <p:sp>
        <p:nvSpPr>
          <p:cNvPr id="12" name="Rectangle 11">
            <a:extLst>
              <a:ext uri="{FF2B5EF4-FFF2-40B4-BE49-F238E27FC236}">
                <a16:creationId xmlns:a16="http://schemas.microsoft.com/office/drawing/2014/main" id="{0EAC1831-14ED-0340-9406-B6CCE9725503}"/>
              </a:ext>
            </a:extLst>
          </p:cNvPr>
          <p:cNvSpPr/>
          <p:nvPr userDrawn="1"/>
        </p:nvSpPr>
        <p:spPr>
          <a:xfrm>
            <a:off x="4"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97691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Subtitle 2 Column">
    <p:spTree>
      <p:nvGrpSpPr>
        <p:cNvPr id="1" name=""/>
        <p:cNvGrpSpPr/>
        <p:nvPr/>
      </p:nvGrpSpPr>
      <p:grpSpPr>
        <a:xfrm>
          <a:off x="0" y="0"/>
          <a:ext cx="0" cy="0"/>
          <a:chOff x="0" y="0"/>
          <a:chExt cx="0" cy="0"/>
        </a:xfrm>
      </p:grpSpPr>
      <p:sp>
        <p:nvSpPr>
          <p:cNvPr id="8" name="Content Placeholder 4"/>
          <p:cNvSpPr>
            <a:spLocks noGrp="1"/>
          </p:cNvSpPr>
          <p:nvPr>
            <p:ph sz="quarter" idx="19" hasCustomPrompt="1"/>
          </p:nvPr>
        </p:nvSpPr>
        <p:spPr>
          <a:xfrm>
            <a:off x="4578532" y="2002670"/>
            <a:ext cx="4336868" cy="2401056"/>
          </a:xfrm>
        </p:spPr>
        <p:txBody>
          <a:bodyPr wrap="square" tIns="91440" rIns="274320" bIns="0" anchor="t" anchorCtr="0">
            <a:normAutofit/>
          </a:bodyPr>
          <a:lstStyle>
            <a:lvl1pPr marL="342895" marR="0" indent="-342895" algn="l" defTabSz="914384" rtl="0" eaLnBrk="1" fontAlgn="auto" latinLnBrk="0" hangingPunct="1">
              <a:lnSpc>
                <a:spcPct val="100000"/>
              </a:lnSpc>
              <a:spcBef>
                <a:spcPct val="20000"/>
              </a:spcBef>
              <a:spcAft>
                <a:spcPts val="0"/>
              </a:spcAft>
              <a:buClrTx/>
              <a:buSzPct val="100000"/>
              <a:buFontTx/>
              <a:buBlip>
                <a:blip r:embed="rId2"/>
              </a:buBlip>
              <a:tabLst/>
              <a:defRPr sz="2400"/>
            </a:lvl1pPr>
            <a:lvl2pPr marL="742937" marR="0" indent="-285745" algn="l" defTabSz="914384" rtl="0" eaLnBrk="1" fontAlgn="auto" latinLnBrk="0" hangingPunct="1">
              <a:lnSpc>
                <a:spcPct val="100000"/>
              </a:lnSpc>
              <a:spcBef>
                <a:spcPct val="20000"/>
              </a:spcBef>
              <a:spcAft>
                <a:spcPts val="0"/>
              </a:spcAft>
              <a:buClrTx/>
              <a:buSzTx/>
              <a:buFont typeface="Arial" pitchFamily="34" charset="0"/>
              <a:buChar char="–"/>
              <a:tabLst/>
              <a:defRPr sz="2000"/>
            </a:lvl2pPr>
            <a:lvl3pPr marL="1142980" marR="0" indent="-228596" algn="l" defTabSz="914384" rtl="0" eaLnBrk="1" fontAlgn="auto" latinLnBrk="0" hangingPunct="1">
              <a:lnSpc>
                <a:spcPct val="100000"/>
              </a:lnSpc>
              <a:spcBef>
                <a:spcPct val="20000"/>
              </a:spcBef>
              <a:spcAft>
                <a:spcPts val="0"/>
              </a:spcAft>
              <a:buClrTx/>
              <a:buSzTx/>
              <a:buFont typeface="Arial" pitchFamily="34" charset="0"/>
              <a:buChar char="•"/>
              <a:tabLst/>
              <a:defRPr sz="1800"/>
            </a:lvl3pPr>
            <a:lvl4pPr marL="1600171" marR="0" indent="-228596" algn="l" defTabSz="914384" rtl="0" eaLnBrk="1" fontAlgn="auto" latinLnBrk="0" hangingPunct="1">
              <a:lnSpc>
                <a:spcPct val="100000"/>
              </a:lnSpc>
              <a:spcBef>
                <a:spcPct val="20000"/>
              </a:spcBef>
              <a:spcAft>
                <a:spcPts val="0"/>
              </a:spcAft>
              <a:buClrTx/>
              <a:buSzTx/>
              <a:buFont typeface="AppleSymbols" charset="0"/>
              <a:buChar char="⎼"/>
              <a:tabLst/>
              <a:defRPr sz="1800"/>
            </a:lvl4pPr>
            <a:lvl5pPr marL="2057363" marR="0" indent="-228596" algn="l" defTabSz="914384"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20" hasCustomPrompt="1"/>
          </p:nvPr>
        </p:nvSpPr>
        <p:spPr>
          <a:xfrm>
            <a:off x="228599" y="1203328"/>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0" name="Content Placeholder 4"/>
          <p:cNvSpPr>
            <a:spLocks noGrp="1"/>
          </p:cNvSpPr>
          <p:nvPr>
            <p:ph sz="quarter" idx="21" hasCustomPrompt="1"/>
          </p:nvPr>
        </p:nvSpPr>
        <p:spPr>
          <a:xfrm>
            <a:off x="228600" y="2002670"/>
            <a:ext cx="4336868" cy="2401056"/>
          </a:xfrm>
        </p:spPr>
        <p:txBody>
          <a:bodyPr wrap="square" tIns="91440" rIns="274320" bIns="0" anchor="t" anchorCtr="0">
            <a:normAutofit/>
          </a:bodyPr>
          <a:lstStyle>
            <a:lvl1pPr marL="342895" marR="0" indent="-342895" algn="l" defTabSz="914384" rtl="0" eaLnBrk="1" fontAlgn="auto" latinLnBrk="0" hangingPunct="1">
              <a:lnSpc>
                <a:spcPct val="100000"/>
              </a:lnSpc>
              <a:spcBef>
                <a:spcPct val="20000"/>
              </a:spcBef>
              <a:spcAft>
                <a:spcPts val="0"/>
              </a:spcAft>
              <a:buClrTx/>
              <a:buSzPct val="100000"/>
              <a:buFontTx/>
              <a:buBlip>
                <a:blip r:embed="rId2"/>
              </a:buBlip>
              <a:tabLst/>
              <a:defRPr sz="2400"/>
            </a:lvl1pPr>
            <a:lvl2pPr marL="742937" marR="0" indent="-285745" algn="l" defTabSz="914384" rtl="0" eaLnBrk="1" fontAlgn="auto" latinLnBrk="0" hangingPunct="1">
              <a:lnSpc>
                <a:spcPct val="100000"/>
              </a:lnSpc>
              <a:spcBef>
                <a:spcPct val="20000"/>
              </a:spcBef>
              <a:spcAft>
                <a:spcPts val="0"/>
              </a:spcAft>
              <a:buClrTx/>
              <a:buSzTx/>
              <a:buFont typeface="Arial" pitchFamily="34" charset="0"/>
              <a:buChar char="–"/>
              <a:tabLst/>
              <a:defRPr sz="2000"/>
            </a:lvl2pPr>
            <a:lvl3pPr marL="1142980" marR="0" indent="-228596" algn="l" defTabSz="914384" rtl="0" eaLnBrk="1" fontAlgn="auto" latinLnBrk="0" hangingPunct="1">
              <a:lnSpc>
                <a:spcPct val="100000"/>
              </a:lnSpc>
              <a:spcBef>
                <a:spcPct val="20000"/>
              </a:spcBef>
              <a:spcAft>
                <a:spcPts val="0"/>
              </a:spcAft>
              <a:buClrTx/>
              <a:buSzTx/>
              <a:buFont typeface="Arial" pitchFamily="34" charset="0"/>
              <a:buChar char="•"/>
              <a:tabLst/>
              <a:defRPr sz="1800"/>
            </a:lvl3pPr>
            <a:lvl4pPr marL="1600171" marR="0" indent="-228596" algn="l" defTabSz="914384" rtl="0" eaLnBrk="1" fontAlgn="auto" latinLnBrk="0" hangingPunct="1">
              <a:lnSpc>
                <a:spcPct val="100000"/>
              </a:lnSpc>
              <a:spcBef>
                <a:spcPct val="20000"/>
              </a:spcBef>
              <a:spcAft>
                <a:spcPts val="0"/>
              </a:spcAft>
              <a:buClrTx/>
              <a:buSzTx/>
              <a:buFont typeface="AppleSymbols" charset="0"/>
              <a:buChar char="⎼"/>
              <a:tabLst/>
              <a:defRPr sz="1800"/>
            </a:lvl4pPr>
            <a:lvl5pPr marL="2057363" marR="0" indent="-228596" algn="l" defTabSz="914384"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82BD4E4C-BE75-854A-82C2-DF7FDD983F0B}"/>
              </a:ext>
            </a:extLst>
          </p:cNvPr>
          <p:cNvSpPr>
            <a:spLocks noGrp="1"/>
          </p:cNvSpPr>
          <p:nvPr>
            <p:ph type="body" sz="quarter" idx="23" hasCustomPrompt="1"/>
          </p:nvPr>
        </p:nvSpPr>
        <p:spPr>
          <a:xfrm>
            <a:off x="4575312" y="1203328"/>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5" name="Title 1">
            <a:extLst>
              <a:ext uri="{FF2B5EF4-FFF2-40B4-BE49-F238E27FC236}">
                <a16:creationId xmlns:a16="http://schemas.microsoft.com/office/drawing/2014/main" id="{2B9A7323-50E7-A24E-88EF-FF9D70686F41}"/>
              </a:ext>
            </a:extLst>
          </p:cNvPr>
          <p:cNvSpPr>
            <a:spLocks noGrp="1"/>
          </p:cNvSpPr>
          <p:nvPr>
            <p:ph type="title"/>
          </p:nvPr>
        </p:nvSpPr>
        <p:spPr>
          <a:xfrm>
            <a:off x="228600" y="288925"/>
            <a:ext cx="8686800" cy="685800"/>
          </a:xfrm>
        </p:spPr>
        <p:txBody>
          <a:bodyPr/>
          <a:lstStyle/>
          <a:p>
            <a:endParaRPr lang="en-US"/>
          </a:p>
        </p:txBody>
      </p:sp>
      <p:sp>
        <p:nvSpPr>
          <p:cNvPr id="16" name="Rectangle 15">
            <a:extLst>
              <a:ext uri="{FF2B5EF4-FFF2-40B4-BE49-F238E27FC236}">
                <a16:creationId xmlns:a16="http://schemas.microsoft.com/office/drawing/2014/main" id="{F8C30FE7-FC11-2345-88EA-726F1C712BD6}"/>
              </a:ext>
            </a:extLst>
          </p:cNvPr>
          <p:cNvSpPr/>
          <p:nvPr userDrawn="1"/>
        </p:nvSpPr>
        <p:spPr>
          <a:xfrm>
            <a:off x="4"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88159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act Inf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59181D-7723-D74F-A921-693AA22C1E39}"/>
              </a:ext>
            </a:extLst>
          </p:cNvPr>
          <p:cNvSpPr/>
          <p:nvPr userDrawn="1"/>
        </p:nvSpPr>
        <p:spPr>
          <a:xfrm>
            <a:off x="1" y="0"/>
            <a:ext cx="9143999" cy="5148263"/>
          </a:xfrm>
          <a:prstGeom prst="rect">
            <a:avLst/>
          </a:prstGeom>
          <a:gradFill flip="none" rotWithShape="1">
            <a:gsLst>
              <a:gs pos="1000">
                <a:srgbClr val="EA6900"/>
              </a:gs>
              <a:gs pos="58000">
                <a:srgbClr val="EB8000"/>
              </a:gs>
              <a:gs pos="29000">
                <a:srgbClr val="EA7600"/>
              </a:gs>
              <a:gs pos="99000">
                <a:srgbClr val="ED8B00"/>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3"/>
          <p:cNvSpPr txBox="1">
            <a:spLocks/>
          </p:cNvSpPr>
          <p:nvPr/>
        </p:nvSpPr>
        <p:spPr>
          <a:xfrm>
            <a:off x="195425" y="3156503"/>
            <a:ext cx="2555272" cy="785422"/>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800" kern="600" spc="0">
                <a:solidFill>
                  <a:schemeClr val="bg1"/>
                </a:solidFill>
                <a:latin typeface="Arial" charset="0"/>
                <a:ea typeface="Arial" charset="0"/>
                <a:cs typeface="Arial" charset="0"/>
              </a:rPr>
              <a:t>Corporate Headquarters</a:t>
            </a:r>
          </a:p>
          <a:p>
            <a:pPr algn="l">
              <a:lnSpc>
                <a:spcPct val="120000"/>
              </a:lnSpc>
            </a:pPr>
            <a:r>
              <a:rPr lang="en-US" sz="800" kern="600" spc="0">
                <a:solidFill>
                  <a:schemeClr val="bg1"/>
                </a:solidFill>
                <a:latin typeface="Arial" charset="0"/>
                <a:ea typeface="Arial" charset="0"/>
                <a:cs typeface="Arial" charset="0"/>
              </a:rPr>
              <a:t>1245 Q</a:t>
            </a:r>
            <a:r>
              <a:rPr lang="en-US" sz="800" kern="600" spc="0" baseline="0">
                <a:solidFill>
                  <a:schemeClr val="bg1"/>
                </a:solidFill>
                <a:latin typeface="Arial" charset="0"/>
                <a:ea typeface="Arial" charset="0"/>
                <a:cs typeface="Arial" charset="0"/>
              </a:rPr>
              <a:t> St. Lincoln, NE 68508</a:t>
            </a:r>
          </a:p>
          <a:p>
            <a:pPr algn="l">
              <a:lnSpc>
                <a:spcPct val="120000"/>
              </a:lnSpc>
            </a:pPr>
            <a:r>
              <a:rPr lang="en-US" sz="800" kern="600" spc="0" baseline="0">
                <a:solidFill>
                  <a:schemeClr val="bg1"/>
                </a:solidFill>
                <a:latin typeface="Arial" charset="0"/>
                <a:ea typeface="Arial" charset="0"/>
                <a:cs typeface="Arial" charset="0"/>
              </a:rPr>
              <a:t>800.388.4264</a:t>
            </a:r>
          </a:p>
          <a:p>
            <a:pPr algn="l">
              <a:lnSpc>
                <a:spcPct val="120000"/>
              </a:lnSpc>
            </a:pPr>
            <a:r>
              <a:rPr lang="en-US" sz="800" kern="600" spc="0" baseline="0">
                <a:solidFill>
                  <a:schemeClr val="bg1"/>
                </a:solidFill>
                <a:latin typeface="Arial" charset="0"/>
                <a:ea typeface="Arial" charset="0"/>
                <a:cs typeface="Arial" charset="0"/>
              </a:rPr>
              <a:t>Local: 402.475.2525</a:t>
            </a:r>
            <a:endParaRPr lang="en-US" sz="800" kern="600" spc="0">
              <a:solidFill>
                <a:schemeClr val="bg1"/>
              </a:solidFill>
              <a:latin typeface="Arial" charset="0"/>
              <a:ea typeface="Arial" charset="0"/>
              <a:cs typeface="Arial" charset="0"/>
            </a:endParaRPr>
          </a:p>
        </p:txBody>
      </p:sp>
      <p:sp>
        <p:nvSpPr>
          <p:cNvPr id="5" name="Title 3">
            <a:extLst>
              <a:ext uri="{FF2B5EF4-FFF2-40B4-BE49-F238E27FC236}">
                <a16:creationId xmlns:a16="http://schemas.microsoft.com/office/drawing/2014/main" id="{D2C7D453-A464-E642-AE83-8FA7075B5C5B}"/>
              </a:ext>
            </a:extLst>
          </p:cNvPr>
          <p:cNvSpPr txBox="1">
            <a:spLocks/>
          </p:cNvSpPr>
          <p:nvPr userDrawn="1"/>
        </p:nvSpPr>
        <p:spPr>
          <a:xfrm>
            <a:off x="195425" y="4723943"/>
            <a:ext cx="2555272" cy="209801"/>
          </a:xfrm>
          <a:prstGeom prst="rect">
            <a:avLst/>
          </a:prstGeom>
        </p:spPr>
        <p:txBody>
          <a:bodyPr vert="horz" lIns="91440" tIns="45720" rIns="91440" bIns="45720" rtlCol="0" anchor="b">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100"/>
              </a:lnSpc>
            </a:pPr>
            <a:r>
              <a:rPr lang="en-US" sz="400" kern="600" spc="0">
                <a:solidFill>
                  <a:schemeClr val="bg1">
                    <a:alpha val="50000"/>
                  </a:schemeClr>
                </a:solidFill>
                <a:latin typeface="Arial" charset="0"/>
                <a:ea typeface="Arial" charset="0"/>
                <a:cs typeface="Arial" charset="0"/>
              </a:rPr>
              <a:t>10.20.1</a:t>
            </a:r>
          </a:p>
        </p:txBody>
      </p:sp>
      <p:pic>
        <p:nvPicPr>
          <p:cNvPr id="8" name="Picture 7">
            <a:extLst>
              <a:ext uri="{FF2B5EF4-FFF2-40B4-BE49-F238E27FC236}">
                <a16:creationId xmlns:a16="http://schemas.microsoft.com/office/drawing/2014/main" id="{B771122D-5F91-C54E-8DC8-D47750EF3531}"/>
              </a:ext>
            </a:extLst>
          </p:cNvPr>
          <p:cNvPicPr>
            <a:picLocks noChangeAspect="1"/>
          </p:cNvPicPr>
          <p:nvPr userDrawn="1"/>
        </p:nvPicPr>
        <p:blipFill>
          <a:blip r:embed="rId2"/>
          <a:stretch>
            <a:fillRect/>
          </a:stretch>
        </p:blipFill>
        <p:spPr>
          <a:xfrm>
            <a:off x="195425" y="2462558"/>
            <a:ext cx="1674650" cy="489918"/>
          </a:xfrm>
          <a:prstGeom prst="rect">
            <a:avLst/>
          </a:prstGeom>
        </p:spPr>
      </p:pic>
    </p:spTree>
    <p:extLst>
      <p:ext uri="{BB962C8B-B14F-4D97-AF65-F5344CB8AC3E}">
        <p14:creationId xmlns:p14="http://schemas.microsoft.com/office/powerpoint/2010/main" val="5295457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Column Object Feature">
    <p:spTree>
      <p:nvGrpSpPr>
        <p:cNvPr id="1" name=""/>
        <p:cNvGrpSpPr/>
        <p:nvPr/>
      </p:nvGrpSpPr>
      <p:grpSpPr>
        <a:xfrm>
          <a:off x="0" y="0"/>
          <a:ext cx="0" cy="0"/>
          <a:chOff x="0" y="0"/>
          <a:chExt cx="0" cy="0"/>
        </a:xfrm>
      </p:grpSpPr>
      <p:sp>
        <p:nvSpPr>
          <p:cNvPr id="15" name="Content Placeholder 15"/>
          <p:cNvSpPr>
            <a:spLocks noGrp="1"/>
          </p:cNvSpPr>
          <p:nvPr>
            <p:ph sz="quarter" idx="18" hasCustomPrompt="1"/>
          </p:nvPr>
        </p:nvSpPr>
        <p:spPr>
          <a:xfrm>
            <a:off x="2514599" y="457956"/>
            <a:ext cx="6629400" cy="3945770"/>
          </a:xfrm>
        </p:spPr>
        <p:txBody>
          <a:bodyPr>
            <a:normAutofit/>
          </a:bodyPr>
          <a:lstStyle>
            <a:lvl1pPr marL="0" indent="0">
              <a:buFontTx/>
              <a:buNone/>
              <a:defRPr sz="1600">
                <a:solidFill>
                  <a:srgbClr val="75787B"/>
                </a:solidFill>
              </a:defRPr>
            </a:lvl1pPr>
            <a:lvl2pPr marL="457192" indent="0">
              <a:buFontTx/>
              <a:buNone/>
              <a:defRPr/>
            </a:lvl2pPr>
            <a:lvl3pPr marL="914384" indent="0">
              <a:buFontTx/>
              <a:buNone/>
              <a:defRPr/>
            </a:lvl3pPr>
            <a:lvl4pPr marL="1371574" indent="0">
              <a:buFontTx/>
              <a:buNone/>
              <a:defRPr/>
            </a:lvl4pPr>
            <a:lvl5pPr marL="1828767" indent="0">
              <a:buFontTx/>
              <a:buNone/>
              <a:defRPr/>
            </a:lvl5pPr>
          </a:lstStyle>
          <a:p>
            <a:pPr lvl="0"/>
            <a:r>
              <a:rPr lang="en-US"/>
              <a:t>Content</a:t>
            </a:r>
          </a:p>
        </p:txBody>
      </p:sp>
      <p:sp>
        <p:nvSpPr>
          <p:cNvPr id="17" name="Text Placeholder 4"/>
          <p:cNvSpPr>
            <a:spLocks noGrp="1"/>
          </p:cNvSpPr>
          <p:nvPr>
            <p:ph type="body" sz="quarter" idx="15" hasCustomPrompt="1"/>
          </p:nvPr>
        </p:nvSpPr>
        <p:spPr>
          <a:xfrm>
            <a:off x="228599" y="457956"/>
            <a:ext cx="2057400" cy="3945770"/>
          </a:xfrm>
        </p:spPr>
        <p:txBody>
          <a:bodyPr lIns="91440" rIns="91440" bIns="182880" anchor="ctr" anchorCtr="0">
            <a:normAutofit/>
          </a:bodyPr>
          <a:lstStyle>
            <a:lvl1pPr marL="0" indent="0">
              <a:buFontTx/>
              <a:buNone/>
              <a:defRPr sz="2801">
                <a:solidFill>
                  <a:schemeClr val="tx1">
                    <a:lumMod val="75000"/>
                  </a:schemeClr>
                </a:solidFill>
                <a:latin typeface="Georgia" charset="0"/>
                <a:ea typeface="Georgia" charset="0"/>
                <a:cs typeface="Georgia" charset="0"/>
              </a:defRPr>
            </a:lvl1pPr>
            <a:lvl2pPr marL="457192" indent="0">
              <a:buFontTx/>
              <a:buNone/>
              <a:defRPr/>
            </a:lvl2pPr>
            <a:lvl3pPr marL="914384" indent="0">
              <a:buFontTx/>
              <a:buNone/>
              <a:defRPr/>
            </a:lvl3pPr>
            <a:lvl4pPr marL="1371574" indent="0">
              <a:buFontTx/>
              <a:buNone/>
              <a:defRPr/>
            </a:lvl4pPr>
            <a:lvl5pPr marL="1828767" indent="0">
              <a:buFontTx/>
              <a:buNone/>
              <a:defRPr/>
            </a:lvl5pPr>
          </a:lstStyle>
          <a:p>
            <a:pPr lvl="0"/>
            <a:r>
              <a:rPr lang="en-US"/>
              <a:t>Click to edit text</a:t>
            </a:r>
          </a:p>
        </p:txBody>
      </p:sp>
      <p:sp>
        <p:nvSpPr>
          <p:cNvPr id="9" name="Rectangle 8">
            <a:extLst>
              <a:ext uri="{FF2B5EF4-FFF2-40B4-BE49-F238E27FC236}">
                <a16:creationId xmlns:a16="http://schemas.microsoft.com/office/drawing/2014/main" id="{9A35F6C4-B7FA-7D44-BE9C-52E24EFEBB68}"/>
              </a:ext>
            </a:extLst>
          </p:cNvPr>
          <p:cNvSpPr/>
          <p:nvPr userDrawn="1"/>
        </p:nvSpPr>
        <p:spPr>
          <a:xfrm>
            <a:off x="4"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112547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Column Object Feature 2">
    <p:spTree>
      <p:nvGrpSpPr>
        <p:cNvPr id="1" name=""/>
        <p:cNvGrpSpPr/>
        <p:nvPr/>
      </p:nvGrpSpPr>
      <p:grpSpPr>
        <a:xfrm>
          <a:off x="0" y="0"/>
          <a:ext cx="0" cy="0"/>
          <a:chOff x="0" y="0"/>
          <a:chExt cx="0" cy="0"/>
        </a:xfrm>
      </p:grpSpPr>
      <p:sp>
        <p:nvSpPr>
          <p:cNvPr id="15" name="Content Placeholder 15"/>
          <p:cNvSpPr>
            <a:spLocks noGrp="1"/>
          </p:cNvSpPr>
          <p:nvPr>
            <p:ph sz="quarter" idx="18" hasCustomPrompt="1"/>
          </p:nvPr>
        </p:nvSpPr>
        <p:spPr>
          <a:xfrm>
            <a:off x="4572001" y="457956"/>
            <a:ext cx="4571999" cy="3945770"/>
          </a:xfrm>
        </p:spPr>
        <p:txBody>
          <a:bodyPr>
            <a:normAutofit/>
          </a:bodyPr>
          <a:lstStyle>
            <a:lvl1pPr marL="0" indent="0">
              <a:buFontTx/>
              <a:buNone/>
              <a:defRPr sz="1600">
                <a:solidFill>
                  <a:srgbClr val="75787B"/>
                </a:solidFill>
              </a:defRPr>
            </a:lvl1pPr>
            <a:lvl2pPr marL="457192" indent="0">
              <a:buFontTx/>
              <a:buNone/>
              <a:defRPr/>
            </a:lvl2pPr>
            <a:lvl3pPr marL="914384" indent="0">
              <a:buFontTx/>
              <a:buNone/>
              <a:defRPr/>
            </a:lvl3pPr>
            <a:lvl4pPr marL="1371574" indent="0">
              <a:buFontTx/>
              <a:buNone/>
              <a:defRPr/>
            </a:lvl4pPr>
            <a:lvl5pPr marL="1828767" indent="0">
              <a:buFontTx/>
              <a:buNone/>
              <a:defRPr/>
            </a:lvl5pPr>
          </a:lstStyle>
          <a:p>
            <a:pPr lvl="0"/>
            <a:r>
              <a:rPr lang="en-US"/>
              <a:t>Content</a:t>
            </a:r>
          </a:p>
        </p:txBody>
      </p:sp>
      <p:sp>
        <p:nvSpPr>
          <p:cNvPr id="17" name="Text Placeholder 4"/>
          <p:cNvSpPr>
            <a:spLocks noGrp="1"/>
          </p:cNvSpPr>
          <p:nvPr>
            <p:ph type="body" sz="quarter" idx="15" hasCustomPrompt="1"/>
          </p:nvPr>
        </p:nvSpPr>
        <p:spPr>
          <a:xfrm>
            <a:off x="228601" y="457956"/>
            <a:ext cx="4114801" cy="3945770"/>
          </a:xfrm>
        </p:spPr>
        <p:txBody>
          <a:bodyPr lIns="91440" rIns="91440" bIns="182880" anchor="ctr" anchorCtr="0">
            <a:normAutofit/>
          </a:bodyPr>
          <a:lstStyle>
            <a:lvl1pPr marL="0" indent="0">
              <a:buFontTx/>
              <a:buNone/>
              <a:defRPr sz="3200">
                <a:solidFill>
                  <a:schemeClr val="tx1">
                    <a:lumMod val="75000"/>
                  </a:schemeClr>
                </a:solidFill>
                <a:latin typeface="Georgia" charset="0"/>
                <a:ea typeface="Georgia" charset="0"/>
                <a:cs typeface="Georgia" charset="0"/>
              </a:defRPr>
            </a:lvl1pPr>
            <a:lvl2pPr marL="457192" indent="0">
              <a:buFontTx/>
              <a:buNone/>
              <a:defRPr/>
            </a:lvl2pPr>
            <a:lvl3pPr marL="914384" indent="0">
              <a:buFontTx/>
              <a:buNone/>
              <a:defRPr/>
            </a:lvl3pPr>
            <a:lvl4pPr marL="1371574" indent="0">
              <a:buFontTx/>
              <a:buNone/>
              <a:defRPr/>
            </a:lvl4pPr>
            <a:lvl5pPr marL="1828767" indent="0">
              <a:buFontTx/>
              <a:buNone/>
              <a:defRPr/>
            </a:lvl5pPr>
          </a:lstStyle>
          <a:p>
            <a:pPr lvl="0"/>
            <a:r>
              <a:rPr lang="en-US"/>
              <a:t>Click to edit text</a:t>
            </a:r>
          </a:p>
        </p:txBody>
      </p:sp>
      <p:sp>
        <p:nvSpPr>
          <p:cNvPr id="11" name="Rectangle 10">
            <a:extLst>
              <a:ext uri="{FF2B5EF4-FFF2-40B4-BE49-F238E27FC236}">
                <a16:creationId xmlns:a16="http://schemas.microsoft.com/office/drawing/2014/main" id="{DB41CE28-C31C-1E49-B30A-100F2265821C}"/>
              </a:ext>
            </a:extLst>
          </p:cNvPr>
          <p:cNvSpPr/>
          <p:nvPr userDrawn="1"/>
        </p:nvSpPr>
        <p:spPr>
          <a:xfrm>
            <a:off x="4"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301512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604BBD-E5A5-EC43-8AA1-CC6E2241E01E}"/>
              </a:ext>
            </a:extLst>
          </p:cNvPr>
          <p:cNvSpPr/>
          <p:nvPr userDrawn="1"/>
        </p:nvSpPr>
        <p:spPr>
          <a:xfrm>
            <a:off x="4"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256535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75370-EF20-483C-B0E8-2DC2F61B6499}"/>
              </a:ext>
            </a:extLst>
          </p:cNvPr>
          <p:cNvSpPr/>
          <p:nvPr userDrawn="1"/>
        </p:nvSpPr>
        <p:spPr>
          <a:xfrm>
            <a:off x="0" y="0"/>
            <a:ext cx="9144000"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32166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857" t="859" r="857" b="666"/>
          <a:stretch/>
        </p:blipFill>
        <p:spPr>
          <a:xfrm>
            <a:off x="0" y="2"/>
            <a:ext cx="9143999" cy="2987522"/>
          </a:xfrm>
          <a:prstGeom prst="rect">
            <a:avLst/>
          </a:prstGeom>
        </p:spPr>
      </p:pic>
      <p:sp>
        <p:nvSpPr>
          <p:cNvPr id="10" name="Date Placeholder 3"/>
          <p:cNvSpPr>
            <a:spLocks noGrp="1"/>
          </p:cNvSpPr>
          <p:nvPr>
            <p:ph type="dt" sz="half" idx="2"/>
          </p:nvPr>
        </p:nvSpPr>
        <p:spPr>
          <a:xfrm>
            <a:off x="6281056" y="4783252"/>
            <a:ext cx="2133600" cy="273844"/>
          </a:xfrm>
          <a:prstGeom prst="rect">
            <a:avLst/>
          </a:prstGeom>
        </p:spPr>
        <p:txBody>
          <a:bodyPr vert="horz" lIns="91440" tIns="45720" rIns="91440" bIns="45720" rtlCol="0" anchor="ctr"/>
          <a:lstStyle>
            <a:lvl1pPr algn="r">
              <a:defRPr sz="600" kern="600" spc="100">
                <a:solidFill>
                  <a:schemeClr val="tx1">
                    <a:tint val="75000"/>
                  </a:schemeClr>
                </a:solidFill>
                <a:latin typeface="Arial Regular"/>
                <a:cs typeface="Arial Regular"/>
              </a:defRPr>
            </a:lvl1pPr>
          </a:lstStyle>
          <a:p>
            <a:fld id="{B4DDC87B-77C3-E242-9D54-C384D44412E7}" type="datetime4">
              <a:rPr lang="en-US" smtClean="0"/>
              <a:t>August 17, 2022</a:t>
            </a:fld>
            <a:endParaRPr lang="en-US"/>
          </a:p>
        </p:txBody>
      </p:sp>
      <p:sp>
        <p:nvSpPr>
          <p:cNvPr id="11" name="Slide Number Placeholder 5"/>
          <p:cNvSpPr>
            <a:spLocks noGrp="1"/>
          </p:cNvSpPr>
          <p:nvPr>
            <p:ph type="sldNum" sz="quarter" idx="4"/>
          </p:nvPr>
        </p:nvSpPr>
        <p:spPr>
          <a:xfrm>
            <a:off x="8593666" y="4783252"/>
            <a:ext cx="359231" cy="273844"/>
          </a:xfrm>
          <a:prstGeom prst="rect">
            <a:avLst/>
          </a:prstGeom>
        </p:spPr>
        <p:txBody>
          <a:bodyPr vert="horz" lIns="91440" tIns="45720" rIns="91440" bIns="45720" rtlCol="0" anchor="ctr"/>
          <a:lstStyle>
            <a:lvl1pPr algn="r">
              <a:defRPr sz="600">
                <a:solidFill>
                  <a:schemeClr val="tx1">
                    <a:tint val="75000"/>
                  </a:schemeClr>
                </a:solidFill>
                <a:latin typeface="Arial Regular"/>
                <a:cs typeface="Arial Regular"/>
              </a:defRPr>
            </a:lvl1pPr>
          </a:lstStyle>
          <a:p>
            <a:fld id="{54637A5F-2DAE-B642-9933-0C0B9D2C0F12}" type="slidenum">
              <a:rPr lang="en-US" smtClean="0"/>
              <a:pPr/>
              <a:t>‹#›</a:t>
            </a:fld>
            <a:endParaRPr lang="en-US"/>
          </a:p>
        </p:txBody>
      </p:sp>
      <p:sp>
        <p:nvSpPr>
          <p:cNvPr id="7" name="Text Placeholder 2"/>
          <p:cNvSpPr>
            <a:spLocks noGrp="1"/>
          </p:cNvSpPr>
          <p:nvPr>
            <p:ph type="body" sz="quarter" idx="12" hasCustomPrompt="1"/>
          </p:nvPr>
        </p:nvSpPr>
        <p:spPr>
          <a:xfrm>
            <a:off x="228600" y="1285747"/>
            <a:ext cx="8686800" cy="1369339"/>
          </a:xfrm>
        </p:spPr>
        <p:txBody>
          <a:bodyPr anchor="b">
            <a:normAutofit/>
          </a:bodyPr>
          <a:lstStyle>
            <a:lvl1pPr marL="0" indent="0">
              <a:spcBef>
                <a:spcPts val="0"/>
              </a:spcBef>
              <a:buNone/>
              <a:defRPr sz="4400" baseline="0">
                <a:solidFill>
                  <a:schemeClr val="bg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Tree>
    <p:extLst>
      <p:ext uri="{BB962C8B-B14F-4D97-AF65-F5344CB8AC3E}">
        <p14:creationId xmlns:p14="http://schemas.microsoft.com/office/powerpoint/2010/main" val="3153315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ext 1 Column">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857" t="859" r="857" b="666"/>
          <a:stretch/>
        </p:blipFill>
        <p:spPr>
          <a:xfrm>
            <a:off x="0" y="2"/>
            <a:ext cx="9143999" cy="175379"/>
          </a:xfrm>
          <a:prstGeom prst="rect">
            <a:avLst/>
          </a:prstGeom>
        </p:spPr>
      </p:pic>
      <p:sp>
        <p:nvSpPr>
          <p:cNvPr id="7" name="Date Placeholder 3"/>
          <p:cNvSpPr>
            <a:spLocks noGrp="1"/>
          </p:cNvSpPr>
          <p:nvPr>
            <p:ph type="dt" sz="half" idx="2"/>
          </p:nvPr>
        </p:nvSpPr>
        <p:spPr>
          <a:xfrm>
            <a:off x="6281056" y="4783252"/>
            <a:ext cx="2133600" cy="273844"/>
          </a:xfrm>
          <a:prstGeom prst="rect">
            <a:avLst/>
          </a:prstGeom>
        </p:spPr>
        <p:txBody>
          <a:bodyPr vert="horz" lIns="91440" tIns="45720" rIns="91440" bIns="45720" rtlCol="0" anchor="ctr"/>
          <a:lstStyle>
            <a:lvl1pPr algn="r">
              <a:defRPr sz="600" kern="600" spc="100">
                <a:solidFill>
                  <a:schemeClr val="tx1">
                    <a:tint val="75000"/>
                  </a:schemeClr>
                </a:solidFill>
                <a:latin typeface="Arial Regular"/>
                <a:cs typeface="Arial Regular"/>
              </a:defRPr>
            </a:lvl1pPr>
          </a:lstStyle>
          <a:p>
            <a:fld id="{82BF8D61-191F-9C40-AECE-FD33941FB8A4}" type="datetime4">
              <a:rPr lang="en-US" smtClean="0"/>
              <a:t>August 17, 2022</a:t>
            </a:fld>
            <a:endParaRPr lang="en-US"/>
          </a:p>
        </p:txBody>
      </p:sp>
      <p:sp>
        <p:nvSpPr>
          <p:cNvPr id="8" name="Slide Number Placeholder 5"/>
          <p:cNvSpPr>
            <a:spLocks noGrp="1"/>
          </p:cNvSpPr>
          <p:nvPr>
            <p:ph type="sldNum" sz="quarter" idx="4"/>
          </p:nvPr>
        </p:nvSpPr>
        <p:spPr>
          <a:xfrm>
            <a:off x="8593666" y="4783252"/>
            <a:ext cx="359231" cy="273844"/>
          </a:xfrm>
          <a:prstGeom prst="rect">
            <a:avLst/>
          </a:prstGeom>
        </p:spPr>
        <p:txBody>
          <a:bodyPr vert="horz" lIns="91440" tIns="45720" rIns="91440" bIns="45720" rtlCol="0" anchor="ctr"/>
          <a:lstStyle>
            <a:lvl1pPr algn="r">
              <a:defRPr sz="600">
                <a:solidFill>
                  <a:schemeClr val="tx1">
                    <a:tint val="75000"/>
                  </a:schemeClr>
                </a:solidFill>
                <a:latin typeface="Arial Regular"/>
                <a:cs typeface="Arial Regular"/>
              </a:defRPr>
            </a:lvl1pPr>
          </a:lstStyle>
          <a:p>
            <a:fld id="{54637A5F-2DAE-B642-9933-0C0B9D2C0F12}" type="slidenum">
              <a:rPr lang="en-US" smtClean="0"/>
              <a:pPr/>
              <a:t>‹#›</a:t>
            </a:fld>
            <a:endParaRPr lang="en-US"/>
          </a:p>
        </p:txBody>
      </p:sp>
      <p:sp>
        <p:nvSpPr>
          <p:cNvPr id="9" name="Text Placeholder 2"/>
          <p:cNvSpPr>
            <a:spLocks noGrp="1"/>
          </p:cNvSpPr>
          <p:nvPr>
            <p:ph type="body" sz="quarter" idx="12" hasCustomPrompt="1"/>
          </p:nvPr>
        </p:nvSpPr>
        <p:spPr>
          <a:xfrm>
            <a:off x="228600" y="175379"/>
            <a:ext cx="8686800" cy="4297680"/>
          </a:xfrm>
        </p:spPr>
        <p:txBody>
          <a:bodyPr tIns="182880" bIns="274320">
            <a:normAutofit/>
          </a:bodyPr>
          <a:lstStyle>
            <a:lvl1pPr marL="0" indent="0">
              <a:spcBef>
                <a:spcPts val="0"/>
              </a:spcBef>
              <a:buNone/>
              <a:defRPr sz="4400" baseline="0">
                <a:solidFill>
                  <a:schemeClr val="accent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Text</a:t>
            </a:r>
          </a:p>
        </p:txBody>
      </p:sp>
    </p:spTree>
    <p:extLst>
      <p:ext uri="{BB962C8B-B14F-4D97-AF65-F5344CB8AC3E}">
        <p14:creationId xmlns:p14="http://schemas.microsoft.com/office/powerpoint/2010/main" val="19397946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ullets 1 Column">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857" t="859" r="857" b="666"/>
          <a:stretch/>
        </p:blipFill>
        <p:spPr>
          <a:xfrm>
            <a:off x="0" y="2"/>
            <a:ext cx="9143999" cy="175379"/>
          </a:xfrm>
          <a:prstGeom prst="rect">
            <a:avLst/>
          </a:prstGeom>
        </p:spPr>
      </p:pic>
      <p:sp>
        <p:nvSpPr>
          <p:cNvPr id="7" name="Date Placeholder 3"/>
          <p:cNvSpPr>
            <a:spLocks noGrp="1"/>
          </p:cNvSpPr>
          <p:nvPr>
            <p:ph type="dt" sz="half" idx="2"/>
          </p:nvPr>
        </p:nvSpPr>
        <p:spPr>
          <a:xfrm>
            <a:off x="6281056" y="4783252"/>
            <a:ext cx="2133600" cy="273844"/>
          </a:xfrm>
          <a:prstGeom prst="rect">
            <a:avLst/>
          </a:prstGeom>
        </p:spPr>
        <p:txBody>
          <a:bodyPr vert="horz" lIns="91440" tIns="45720" rIns="91440" bIns="45720" rtlCol="0" anchor="ctr"/>
          <a:lstStyle>
            <a:lvl1pPr algn="r">
              <a:defRPr sz="600" kern="600" spc="100">
                <a:solidFill>
                  <a:schemeClr val="tx1">
                    <a:tint val="75000"/>
                  </a:schemeClr>
                </a:solidFill>
                <a:latin typeface="Arial Regular"/>
                <a:cs typeface="Arial Regular"/>
              </a:defRPr>
            </a:lvl1pPr>
          </a:lstStyle>
          <a:p>
            <a:fld id="{4EC81867-FDA1-8942-93C7-D4A3C6ACDEA8}" type="datetime4">
              <a:rPr lang="en-US" smtClean="0"/>
              <a:t>August 17, 2022</a:t>
            </a:fld>
            <a:endParaRPr lang="en-US"/>
          </a:p>
        </p:txBody>
      </p:sp>
      <p:sp>
        <p:nvSpPr>
          <p:cNvPr id="9" name="Slide Number Placeholder 5"/>
          <p:cNvSpPr>
            <a:spLocks noGrp="1"/>
          </p:cNvSpPr>
          <p:nvPr>
            <p:ph type="sldNum" sz="quarter" idx="4"/>
          </p:nvPr>
        </p:nvSpPr>
        <p:spPr>
          <a:xfrm>
            <a:off x="8593666" y="4783252"/>
            <a:ext cx="359231" cy="273844"/>
          </a:xfrm>
          <a:prstGeom prst="rect">
            <a:avLst/>
          </a:prstGeom>
        </p:spPr>
        <p:txBody>
          <a:bodyPr vert="horz" lIns="91440" tIns="45720" rIns="91440" bIns="45720" rtlCol="0" anchor="ctr"/>
          <a:lstStyle>
            <a:lvl1pPr algn="r">
              <a:defRPr sz="600">
                <a:solidFill>
                  <a:schemeClr val="tx1">
                    <a:tint val="75000"/>
                  </a:schemeClr>
                </a:solidFill>
                <a:latin typeface="Arial Regular"/>
                <a:cs typeface="Arial Regular"/>
              </a:defRPr>
            </a:lvl1pPr>
          </a:lstStyle>
          <a:p>
            <a:fld id="{54637A5F-2DAE-B642-9933-0C0B9D2C0F12}" type="slidenum">
              <a:rPr lang="en-US" smtClean="0"/>
              <a:pPr/>
              <a:t>‹#›</a:t>
            </a:fld>
            <a:endParaRPr lang="en-US"/>
          </a:p>
        </p:txBody>
      </p:sp>
      <p:sp>
        <p:nvSpPr>
          <p:cNvPr id="5" name="Content Placeholder 4"/>
          <p:cNvSpPr>
            <a:spLocks noGrp="1"/>
          </p:cNvSpPr>
          <p:nvPr>
            <p:ph sz="quarter" idx="11"/>
          </p:nvPr>
        </p:nvSpPr>
        <p:spPr>
          <a:xfrm>
            <a:off x="228599" y="1089873"/>
            <a:ext cx="8686800" cy="3383280"/>
          </a:xfrm>
        </p:spPr>
        <p:txBody>
          <a:bodyPr wrap="square" tIns="274320" bIns="274320" anchor="ct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p:cNvSpPr>
            <a:spLocks noGrp="1"/>
          </p:cNvSpPr>
          <p:nvPr>
            <p:ph type="body" sz="quarter" idx="12" hasCustomPrompt="1"/>
          </p:nvPr>
        </p:nvSpPr>
        <p:spPr>
          <a:xfrm>
            <a:off x="228600" y="175381"/>
            <a:ext cx="8686800" cy="914400"/>
          </a:xfrm>
        </p:spPr>
        <p:txBody>
          <a:bodyPr>
            <a:normAutofit/>
          </a:bodyPr>
          <a:lstStyle>
            <a:lvl1pPr marL="0" indent="0">
              <a:spcBef>
                <a:spcPts val="0"/>
              </a:spcBef>
              <a:buNone/>
              <a:defRPr sz="3600" baseline="0">
                <a:solidFill>
                  <a:schemeClr val="accent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Tree>
    <p:extLst>
      <p:ext uri="{BB962C8B-B14F-4D97-AF65-F5344CB8AC3E}">
        <p14:creationId xmlns:p14="http://schemas.microsoft.com/office/powerpoint/2010/main" val="3352387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ullets 2 Column">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857" t="859" r="857" b="666"/>
          <a:stretch/>
        </p:blipFill>
        <p:spPr>
          <a:xfrm>
            <a:off x="0" y="2"/>
            <a:ext cx="9143999" cy="175379"/>
          </a:xfrm>
          <a:prstGeom prst="rect">
            <a:avLst/>
          </a:prstGeom>
        </p:spPr>
      </p:pic>
      <p:sp>
        <p:nvSpPr>
          <p:cNvPr id="7" name="Date Placeholder 3"/>
          <p:cNvSpPr>
            <a:spLocks noGrp="1"/>
          </p:cNvSpPr>
          <p:nvPr>
            <p:ph type="dt" sz="half" idx="2"/>
          </p:nvPr>
        </p:nvSpPr>
        <p:spPr>
          <a:xfrm>
            <a:off x="6281056" y="4783252"/>
            <a:ext cx="2133600" cy="273844"/>
          </a:xfrm>
          <a:prstGeom prst="rect">
            <a:avLst/>
          </a:prstGeom>
        </p:spPr>
        <p:txBody>
          <a:bodyPr vert="horz" lIns="91440" tIns="45720" rIns="91440" bIns="45720" rtlCol="0" anchor="ctr"/>
          <a:lstStyle>
            <a:lvl1pPr algn="r">
              <a:defRPr sz="600" kern="600" spc="100">
                <a:solidFill>
                  <a:schemeClr val="tx1">
                    <a:tint val="75000"/>
                  </a:schemeClr>
                </a:solidFill>
                <a:latin typeface="Arial Regular"/>
                <a:cs typeface="Arial Regular"/>
              </a:defRPr>
            </a:lvl1pPr>
          </a:lstStyle>
          <a:p>
            <a:fld id="{1FD8F118-E09D-6D45-8AFC-B5D672E26A81}" type="datetime4">
              <a:rPr lang="en-US" smtClean="0"/>
              <a:t>August 17, 2022</a:t>
            </a:fld>
            <a:endParaRPr lang="en-US"/>
          </a:p>
        </p:txBody>
      </p:sp>
      <p:sp>
        <p:nvSpPr>
          <p:cNvPr id="9" name="Slide Number Placeholder 5"/>
          <p:cNvSpPr>
            <a:spLocks noGrp="1"/>
          </p:cNvSpPr>
          <p:nvPr>
            <p:ph type="sldNum" sz="quarter" idx="4"/>
          </p:nvPr>
        </p:nvSpPr>
        <p:spPr>
          <a:xfrm>
            <a:off x="8593666" y="4783252"/>
            <a:ext cx="359231" cy="273844"/>
          </a:xfrm>
          <a:prstGeom prst="rect">
            <a:avLst/>
          </a:prstGeom>
        </p:spPr>
        <p:txBody>
          <a:bodyPr vert="horz" lIns="91440" tIns="45720" rIns="91440" bIns="45720" rtlCol="0" anchor="ctr"/>
          <a:lstStyle>
            <a:lvl1pPr algn="r">
              <a:defRPr sz="600">
                <a:solidFill>
                  <a:schemeClr val="tx1">
                    <a:tint val="75000"/>
                  </a:schemeClr>
                </a:solidFill>
                <a:latin typeface="Arial Regular"/>
                <a:cs typeface="Arial Regular"/>
              </a:defRPr>
            </a:lvl1pPr>
          </a:lstStyle>
          <a:p>
            <a:fld id="{54637A5F-2DAE-B642-9933-0C0B9D2C0F12}" type="slidenum">
              <a:rPr lang="en-US" smtClean="0"/>
              <a:pPr/>
              <a:t>‹#›</a:t>
            </a:fld>
            <a:endParaRPr lang="en-US"/>
          </a:p>
        </p:txBody>
      </p:sp>
      <p:sp>
        <p:nvSpPr>
          <p:cNvPr id="5" name="Content Placeholder 4"/>
          <p:cNvSpPr>
            <a:spLocks noGrp="1"/>
          </p:cNvSpPr>
          <p:nvPr>
            <p:ph sz="quarter" idx="11"/>
          </p:nvPr>
        </p:nvSpPr>
        <p:spPr>
          <a:xfrm>
            <a:off x="228598" y="1089873"/>
            <a:ext cx="4343402" cy="3383280"/>
          </a:xfrm>
        </p:spPr>
        <p:txBody>
          <a:bodyPr wrap="square" tIns="274320" rIns="274320" bIns="274320" anchor="ct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4572000" y="1089873"/>
            <a:ext cx="4343399" cy="3383280"/>
          </a:xfrm>
        </p:spPr>
        <p:txBody>
          <a:bodyPr wrap="square" tIns="274320" rIns="274320" bIns="274320" anchor="ct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sz="quarter" idx="13" hasCustomPrompt="1"/>
          </p:nvPr>
        </p:nvSpPr>
        <p:spPr>
          <a:xfrm>
            <a:off x="228600" y="175381"/>
            <a:ext cx="8686800" cy="914400"/>
          </a:xfrm>
        </p:spPr>
        <p:txBody>
          <a:bodyPr>
            <a:normAutofit/>
          </a:bodyPr>
          <a:lstStyle>
            <a:lvl1pPr marL="0" indent="0">
              <a:spcBef>
                <a:spcPts val="0"/>
              </a:spcBef>
              <a:buNone/>
              <a:defRPr sz="3600" baseline="0">
                <a:solidFill>
                  <a:schemeClr val="accent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Tree>
    <p:extLst>
      <p:ext uri="{BB962C8B-B14F-4D97-AF65-F5344CB8AC3E}">
        <p14:creationId xmlns:p14="http://schemas.microsoft.com/office/powerpoint/2010/main" val="41977259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 Subtitle 2 Column Object Left">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857" t="859" r="857" b="666"/>
          <a:stretch/>
        </p:blipFill>
        <p:spPr>
          <a:xfrm>
            <a:off x="0" y="2"/>
            <a:ext cx="9143999" cy="175379"/>
          </a:xfrm>
          <a:prstGeom prst="rect">
            <a:avLst/>
          </a:prstGeom>
        </p:spPr>
      </p:pic>
      <p:sp>
        <p:nvSpPr>
          <p:cNvPr id="11" name="Text Placeholder 4"/>
          <p:cNvSpPr>
            <a:spLocks noGrp="1"/>
          </p:cNvSpPr>
          <p:nvPr>
            <p:ph type="body" sz="quarter" idx="11" hasCustomPrompt="1"/>
          </p:nvPr>
        </p:nvSpPr>
        <p:spPr>
          <a:xfrm>
            <a:off x="4578530" y="1239592"/>
            <a:ext cx="4336869" cy="731520"/>
          </a:xfrm>
        </p:spPr>
        <p:txBody>
          <a:bodyPr tIns="0" bIns="0" anchor="b" anchorCtr="0">
            <a:normAutofit/>
          </a:bodyPr>
          <a:lstStyle>
            <a:lvl1pPr marL="0" indent="0">
              <a:spcBef>
                <a:spcPts val="0"/>
              </a:spcBef>
              <a:buFontTx/>
              <a:buNone/>
              <a:defRPr sz="2800">
                <a:solidFill>
                  <a:srgbClr val="ED8B00"/>
                </a:solidFill>
                <a:latin typeface="Georgia" charset="0"/>
                <a:ea typeface="Georgia" charset="0"/>
                <a:cs typeface="Georgia" charset="0"/>
              </a:defRPr>
            </a:lvl1pPr>
          </a:lstStyle>
          <a:p>
            <a:pPr lvl="0"/>
            <a:r>
              <a:rPr lang="en-US"/>
              <a:t>Click to Edit Subtitle</a:t>
            </a:r>
          </a:p>
        </p:txBody>
      </p:sp>
      <p:sp>
        <p:nvSpPr>
          <p:cNvPr id="19" name="Content Placeholder 15"/>
          <p:cNvSpPr>
            <a:spLocks noGrp="1"/>
          </p:cNvSpPr>
          <p:nvPr>
            <p:ph sz="quarter" idx="18" hasCustomPrompt="1"/>
          </p:nvPr>
        </p:nvSpPr>
        <p:spPr>
          <a:xfrm>
            <a:off x="235134" y="1239592"/>
            <a:ext cx="4108268" cy="3230808"/>
          </a:xfrm>
        </p:spPr>
        <p:txBody>
          <a:bodyPr>
            <a:normAutofit/>
          </a:bodyPr>
          <a:lstStyle>
            <a:lvl1pPr marL="0" indent="0" algn="ctr">
              <a:buFontTx/>
              <a:buNone/>
              <a:defRPr sz="20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9" name="Date Placeholder 3"/>
          <p:cNvSpPr>
            <a:spLocks noGrp="1"/>
          </p:cNvSpPr>
          <p:nvPr>
            <p:ph type="dt" sz="half" idx="2"/>
          </p:nvPr>
        </p:nvSpPr>
        <p:spPr>
          <a:xfrm>
            <a:off x="6281056" y="4783252"/>
            <a:ext cx="2133600" cy="273844"/>
          </a:xfrm>
          <a:prstGeom prst="rect">
            <a:avLst/>
          </a:prstGeom>
        </p:spPr>
        <p:txBody>
          <a:bodyPr vert="horz" lIns="91440" tIns="45720" rIns="91440" bIns="45720" rtlCol="0" anchor="ctr"/>
          <a:lstStyle>
            <a:lvl1pPr algn="r">
              <a:defRPr sz="600" kern="600" spc="100">
                <a:solidFill>
                  <a:schemeClr val="tx1">
                    <a:tint val="75000"/>
                  </a:schemeClr>
                </a:solidFill>
                <a:latin typeface="Arial Regular"/>
                <a:cs typeface="Arial Regular"/>
              </a:defRPr>
            </a:lvl1pPr>
          </a:lstStyle>
          <a:p>
            <a:fld id="{709091E4-FB5F-7049-9A67-D7E8428248AD}" type="datetime4">
              <a:rPr lang="en-US" smtClean="0"/>
              <a:t>August 17, 2022</a:t>
            </a:fld>
            <a:endParaRPr lang="en-US"/>
          </a:p>
        </p:txBody>
      </p:sp>
      <p:sp>
        <p:nvSpPr>
          <p:cNvPr id="10" name="Slide Number Placeholder 5"/>
          <p:cNvSpPr>
            <a:spLocks noGrp="1"/>
          </p:cNvSpPr>
          <p:nvPr>
            <p:ph type="sldNum" sz="quarter" idx="4"/>
          </p:nvPr>
        </p:nvSpPr>
        <p:spPr>
          <a:xfrm>
            <a:off x="8593666" y="4783252"/>
            <a:ext cx="359231" cy="273844"/>
          </a:xfrm>
          <a:prstGeom prst="rect">
            <a:avLst/>
          </a:prstGeom>
        </p:spPr>
        <p:txBody>
          <a:bodyPr vert="horz" lIns="91440" tIns="45720" rIns="91440" bIns="45720" rtlCol="0" anchor="ctr"/>
          <a:lstStyle>
            <a:lvl1pPr algn="r">
              <a:defRPr sz="600">
                <a:solidFill>
                  <a:schemeClr val="tx1">
                    <a:tint val="75000"/>
                  </a:schemeClr>
                </a:solidFill>
                <a:latin typeface="Arial Regular"/>
                <a:cs typeface="Arial Regular"/>
              </a:defRPr>
            </a:lvl1pPr>
          </a:lstStyle>
          <a:p>
            <a:fld id="{54637A5F-2DAE-B642-9933-0C0B9D2C0F12}" type="slidenum">
              <a:rPr lang="en-US" smtClean="0"/>
              <a:pPr/>
              <a:t>‹#›</a:t>
            </a:fld>
            <a:endParaRPr lang="en-US"/>
          </a:p>
        </p:txBody>
      </p:sp>
      <p:sp>
        <p:nvSpPr>
          <p:cNvPr id="15" name="Content Placeholder 4"/>
          <p:cNvSpPr>
            <a:spLocks noGrp="1"/>
          </p:cNvSpPr>
          <p:nvPr>
            <p:ph sz="quarter" idx="19"/>
          </p:nvPr>
        </p:nvSpPr>
        <p:spPr>
          <a:xfrm>
            <a:off x="4578530" y="1971111"/>
            <a:ext cx="4336868" cy="2502041"/>
          </a:xfrm>
        </p:spPr>
        <p:txBody>
          <a:bodyPr wrap="square" tIns="91440" bIns="0" anchor="t" anchorCtr="0">
            <a:normAutofit/>
          </a:bodyPr>
          <a:lstStyle>
            <a:lvl1pPr>
              <a:defRPr sz="2800"/>
            </a:lvl1pPr>
            <a:lvl2pPr>
              <a:defRPr sz="24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sz="quarter" idx="12" hasCustomPrompt="1"/>
          </p:nvPr>
        </p:nvSpPr>
        <p:spPr>
          <a:xfrm>
            <a:off x="228600" y="175381"/>
            <a:ext cx="8686800" cy="914400"/>
          </a:xfrm>
        </p:spPr>
        <p:txBody>
          <a:bodyPr>
            <a:normAutofit/>
          </a:bodyPr>
          <a:lstStyle>
            <a:lvl1pPr marL="0" indent="0">
              <a:spcBef>
                <a:spcPts val="0"/>
              </a:spcBef>
              <a:buNone/>
              <a:defRPr sz="3600" baseline="0">
                <a:solidFill>
                  <a:schemeClr val="accent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Tree>
    <p:extLst>
      <p:ext uri="{BB962C8B-B14F-4D97-AF65-F5344CB8AC3E}">
        <p14:creationId xmlns:p14="http://schemas.microsoft.com/office/powerpoint/2010/main" val="39750974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 Subtitle 2 Colum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18E01DC-D023-2444-AC1B-7B91572F9D6B}" type="datetime4">
              <a:rPr lang="en-US" smtClean="0"/>
              <a:t>August 17, 2022</a:t>
            </a:fld>
            <a:endParaRPr lang="en-US"/>
          </a:p>
        </p:txBody>
      </p:sp>
      <p:sp>
        <p:nvSpPr>
          <p:cNvPr id="4" name="Slide Number Placeholder 3"/>
          <p:cNvSpPr>
            <a:spLocks noGrp="1"/>
          </p:cNvSpPr>
          <p:nvPr>
            <p:ph type="sldNum" sz="quarter" idx="11"/>
          </p:nvPr>
        </p:nvSpPr>
        <p:spPr/>
        <p:txBody>
          <a:bodyPr/>
          <a:lstStyle/>
          <a:p>
            <a:fld id="{54637A5F-2DAE-B642-9933-0C0B9D2C0F12}" type="slidenum">
              <a:rPr lang="en-US" smtClean="0"/>
              <a:pPr/>
              <a:t>‹#›</a:t>
            </a:fld>
            <a:endParaRPr lang="en-US"/>
          </a:p>
        </p:txBody>
      </p:sp>
      <p:pic>
        <p:nvPicPr>
          <p:cNvPr id="5" name="Picture 4"/>
          <p:cNvPicPr>
            <a:picLocks noChangeAspect="1"/>
          </p:cNvPicPr>
          <p:nvPr/>
        </p:nvPicPr>
        <p:blipFill rotWithShape="1">
          <a:blip r:embed="rId2"/>
          <a:srcRect l="857" t="859" r="857" b="666"/>
          <a:stretch/>
        </p:blipFill>
        <p:spPr>
          <a:xfrm>
            <a:off x="0" y="2"/>
            <a:ext cx="9143999" cy="175379"/>
          </a:xfrm>
          <a:prstGeom prst="rect">
            <a:avLst/>
          </a:prstGeom>
        </p:spPr>
      </p:pic>
      <p:sp>
        <p:nvSpPr>
          <p:cNvPr id="7" name="Text Placeholder 4"/>
          <p:cNvSpPr>
            <a:spLocks noGrp="1"/>
          </p:cNvSpPr>
          <p:nvPr>
            <p:ph type="body" sz="quarter" idx="12" hasCustomPrompt="1"/>
          </p:nvPr>
        </p:nvSpPr>
        <p:spPr>
          <a:xfrm>
            <a:off x="4578530" y="1239592"/>
            <a:ext cx="4336869" cy="731520"/>
          </a:xfrm>
        </p:spPr>
        <p:txBody>
          <a:bodyPr tIns="0" rIns="274320" bIns="0" anchor="b" anchorCtr="0">
            <a:normAutofit/>
          </a:bodyPr>
          <a:lstStyle>
            <a:lvl1pPr marL="0" indent="0">
              <a:spcBef>
                <a:spcPts val="0"/>
              </a:spcBef>
              <a:buFontTx/>
              <a:buNone/>
              <a:defRPr sz="2800">
                <a:solidFill>
                  <a:srgbClr val="ED8B00"/>
                </a:solidFill>
                <a:latin typeface="Georgia" charset="0"/>
                <a:ea typeface="Georgia" charset="0"/>
                <a:cs typeface="Georgia" charset="0"/>
              </a:defRPr>
            </a:lvl1pPr>
          </a:lstStyle>
          <a:p>
            <a:pPr lvl="0"/>
            <a:r>
              <a:rPr lang="en-US"/>
              <a:t>Click to Edit Subtitle</a:t>
            </a:r>
          </a:p>
        </p:txBody>
      </p:sp>
      <p:sp>
        <p:nvSpPr>
          <p:cNvPr id="8" name="Content Placeholder 4"/>
          <p:cNvSpPr>
            <a:spLocks noGrp="1"/>
          </p:cNvSpPr>
          <p:nvPr>
            <p:ph sz="quarter" idx="19"/>
          </p:nvPr>
        </p:nvSpPr>
        <p:spPr>
          <a:xfrm>
            <a:off x="4578530" y="1971111"/>
            <a:ext cx="4336868" cy="2502041"/>
          </a:xfrm>
        </p:spPr>
        <p:txBody>
          <a:bodyPr wrap="square" tIns="91440" rIns="274320" bIns="0" anchor="t" anchorCtr="0">
            <a:normAutofit/>
          </a:bodyPr>
          <a:lstStyle>
            <a:lvl1pPr>
              <a:defRPr sz="2800"/>
            </a:lvl1pPr>
            <a:lvl2pPr>
              <a:defRPr sz="24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20" hasCustomPrompt="1"/>
          </p:nvPr>
        </p:nvSpPr>
        <p:spPr>
          <a:xfrm>
            <a:off x="228599" y="1239592"/>
            <a:ext cx="4336869" cy="731520"/>
          </a:xfrm>
        </p:spPr>
        <p:txBody>
          <a:bodyPr tIns="0" rIns="274320" bIns="0" anchor="b" anchorCtr="0">
            <a:normAutofit/>
          </a:bodyPr>
          <a:lstStyle>
            <a:lvl1pPr marL="0" indent="0">
              <a:spcBef>
                <a:spcPts val="0"/>
              </a:spcBef>
              <a:buFontTx/>
              <a:buNone/>
              <a:defRPr sz="2800">
                <a:solidFill>
                  <a:srgbClr val="ED8B00"/>
                </a:solidFill>
                <a:latin typeface="Georgia" charset="0"/>
                <a:ea typeface="Georgia" charset="0"/>
                <a:cs typeface="Georgia" charset="0"/>
              </a:defRPr>
            </a:lvl1pPr>
          </a:lstStyle>
          <a:p>
            <a:pPr lvl="0"/>
            <a:r>
              <a:rPr lang="en-US"/>
              <a:t>Click to Edit Subtitle</a:t>
            </a:r>
          </a:p>
        </p:txBody>
      </p:sp>
      <p:sp>
        <p:nvSpPr>
          <p:cNvPr id="10" name="Content Placeholder 4"/>
          <p:cNvSpPr>
            <a:spLocks noGrp="1"/>
          </p:cNvSpPr>
          <p:nvPr>
            <p:ph sz="quarter" idx="21"/>
          </p:nvPr>
        </p:nvSpPr>
        <p:spPr>
          <a:xfrm>
            <a:off x="228599" y="1971111"/>
            <a:ext cx="4336868" cy="2502041"/>
          </a:xfrm>
        </p:spPr>
        <p:txBody>
          <a:bodyPr wrap="square" tIns="91440" rIns="274320" bIns="0" anchor="t" anchorCtr="0">
            <a:normAutofit/>
          </a:bodyPr>
          <a:lstStyle>
            <a:lvl1pPr>
              <a:defRPr sz="2800"/>
            </a:lvl1pPr>
            <a:lvl2pPr>
              <a:defRPr sz="24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p:cNvSpPr>
            <a:spLocks noGrp="1"/>
          </p:cNvSpPr>
          <p:nvPr>
            <p:ph type="body" sz="quarter" idx="22" hasCustomPrompt="1"/>
          </p:nvPr>
        </p:nvSpPr>
        <p:spPr>
          <a:xfrm>
            <a:off x="228600" y="175381"/>
            <a:ext cx="8686800" cy="914400"/>
          </a:xfrm>
        </p:spPr>
        <p:txBody>
          <a:bodyPr>
            <a:normAutofit/>
          </a:bodyPr>
          <a:lstStyle>
            <a:lvl1pPr marL="0" indent="0">
              <a:spcBef>
                <a:spcPts val="0"/>
              </a:spcBef>
              <a:buNone/>
              <a:defRPr sz="3600" baseline="0">
                <a:solidFill>
                  <a:schemeClr val="accent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Tree>
    <p:extLst>
      <p:ext uri="{BB962C8B-B14F-4D97-AF65-F5344CB8AC3E}">
        <p14:creationId xmlns:p14="http://schemas.microsoft.com/office/powerpoint/2010/main" val="2503517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slide">
    <p:spTree>
      <p:nvGrpSpPr>
        <p:cNvPr id="1" name=""/>
        <p:cNvGrpSpPr/>
        <p:nvPr/>
      </p:nvGrpSpPr>
      <p:grpSpPr>
        <a:xfrm>
          <a:off x="0" y="0"/>
          <a:ext cx="0" cy="0"/>
          <a:chOff x="0" y="0"/>
          <a:chExt cx="0" cy="0"/>
        </a:xfrm>
      </p:grpSpPr>
      <p:sp>
        <p:nvSpPr>
          <p:cNvPr id="7" name="Text Placeholder 29"/>
          <p:cNvSpPr>
            <a:spLocks noGrp="1"/>
          </p:cNvSpPr>
          <p:nvPr>
            <p:ph type="body" sz="quarter" idx="13"/>
          </p:nvPr>
        </p:nvSpPr>
        <p:spPr>
          <a:xfrm>
            <a:off x="228600" y="2573338"/>
            <a:ext cx="4343400" cy="1868487"/>
          </a:xfrm>
          <a:prstGeom prst="rect">
            <a:avLst/>
          </a:prstGeom>
        </p:spPr>
        <p:txBody>
          <a:bodyPr wrap="square">
            <a:normAutofit/>
          </a:bodyPr>
          <a:lstStyle>
            <a:lvl1pPr marL="0" indent="0">
              <a:buNone/>
              <a:defRPr sz="2400">
                <a:solidFill>
                  <a:schemeClr val="tx1">
                    <a:lumMod val="75000"/>
                  </a:schemeClr>
                </a:solidFill>
                <a:latin typeface="Arial"/>
                <a:cs typeface="Arial"/>
              </a:defRPr>
            </a:lvl1pPr>
            <a:lvl2pPr marL="457200" indent="0">
              <a:buNone/>
              <a:defRPr sz="1600">
                <a:solidFill>
                  <a:srgbClr val="FFFFFF"/>
                </a:solidFill>
                <a:latin typeface="Arial"/>
                <a:cs typeface="Arial"/>
              </a:defRPr>
            </a:lvl2pPr>
            <a:lvl3pPr marL="914400" indent="0">
              <a:buNone/>
              <a:defRPr sz="1600">
                <a:solidFill>
                  <a:srgbClr val="FFFFFF"/>
                </a:solidFill>
                <a:latin typeface="Arial"/>
                <a:cs typeface="Arial"/>
              </a:defRPr>
            </a:lvl3pPr>
            <a:lvl4pPr marL="1371600" indent="0">
              <a:buNone/>
              <a:defRPr sz="1600">
                <a:solidFill>
                  <a:srgbClr val="FFFFFF"/>
                </a:solidFill>
                <a:latin typeface="Arial"/>
                <a:cs typeface="Arial"/>
              </a:defRPr>
            </a:lvl4pPr>
            <a:lvl5pPr marL="1828800" indent="0">
              <a:buNone/>
              <a:defRPr sz="1600">
                <a:solidFill>
                  <a:srgbClr val="FFFFFF"/>
                </a:solidFill>
                <a:latin typeface="Arial"/>
                <a:cs typeface="Arial"/>
              </a:defRPr>
            </a:lvl5pPr>
          </a:lstStyle>
          <a:p>
            <a:pPr lvl="0"/>
            <a:r>
              <a:rPr lang="en-US"/>
              <a:t>Click to edit Master text styles</a:t>
            </a:r>
          </a:p>
        </p:txBody>
      </p:sp>
      <p:sp>
        <p:nvSpPr>
          <p:cNvPr id="9" name="Text Placeholder 2"/>
          <p:cNvSpPr>
            <a:spLocks noGrp="1"/>
          </p:cNvSpPr>
          <p:nvPr>
            <p:ph type="body" sz="quarter" idx="14" hasCustomPrompt="1"/>
          </p:nvPr>
        </p:nvSpPr>
        <p:spPr>
          <a:xfrm>
            <a:off x="228600" y="974726"/>
            <a:ext cx="4343400" cy="1143000"/>
          </a:xfrm>
          <a:prstGeom prst="rect">
            <a:avLst/>
          </a:prstGeom>
        </p:spPr>
        <p:txBody>
          <a:bodyPr anchor="b">
            <a:normAutofit/>
          </a:bodyPr>
          <a:lstStyle>
            <a:lvl1pPr marL="0" indent="0">
              <a:spcBef>
                <a:spcPts val="0"/>
              </a:spcBef>
              <a:buNone/>
              <a:defRPr sz="3200" baseline="0">
                <a:solidFill>
                  <a:schemeClr val="tx1">
                    <a:lumMod val="75000"/>
                  </a:schemeClr>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
        <p:nvSpPr>
          <p:cNvPr id="12" name="Date Placeholder 3">
            <a:extLst>
              <a:ext uri="{FF2B5EF4-FFF2-40B4-BE49-F238E27FC236}">
                <a16:creationId xmlns:a16="http://schemas.microsoft.com/office/drawing/2014/main" id="{FA493284-F667-B947-A4E1-EDF448B218C6}"/>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9C2C339E-6A0B-7F44-AEF4-5C4B14E20D55}" type="datetime4">
              <a:rPr lang="en-US" smtClean="0"/>
              <a:t>August 17, 2022</a:t>
            </a:fld>
            <a:endParaRPr lang="en-US"/>
          </a:p>
        </p:txBody>
      </p:sp>
      <p:sp>
        <p:nvSpPr>
          <p:cNvPr id="13" name="Slide Number Placeholder 5">
            <a:extLst>
              <a:ext uri="{FF2B5EF4-FFF2-40B4-BE49-F238E27FC236}">
                <a16:creationId xmlns:a16="http://schemas.microsoft.com/office/drawing/2014/main" id="{792A0FC6-8A68-9546-AC22-A39A4E0CC925}"/>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2580798726"/>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 Column Object Featur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857" t="859" r="857" b="666"/>
          <a:stretch/>
        </p:blipFill>
        <p:spPr>
          <a:xfrm>
            <a:off x="0" y="2"/>
            <a:ext cx="9143999" cy="175379"/>
          </a:xfrm>
          <a:prstGeom prst="rect">
            <a:avLst/>
          </a:prstGeom>
        </p:spPr>
      </p:pic>
      <p:sp>
        <p:nvSpPr>
          <p:cNvPr id="15" name="Content Placeholder 15"/>
          <p:cNvSpPr>
            <a:spLocks noGrp="1"/>
          </p:cNvSpPr>
          <p:nvPr>
            <p:ph sz="quarter" idx="18" hasCustomPrompt="1"/>
          </p:nvPr>
        </p:nvSpPr>
        <p:spPr>
          <a:xfrm>
            <a:off x="2508071" y="544848"/>
            <a:ext cx="6635928" cy="3768389"/>
          </a:xfrm>
        </p:spPr>
        <p:txBody>
          <a:bodyPr>
            <a:normAutofit/>
          </a:bodyPr>
          <a:lstStyle>
            <a:lvl1pPr marL="0" indent="0">
              <a:buFontTx/>
              <a:buNone/>
              <a:defRPr sz="16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7" name="Text Placeholder 4"/>
          <p:cNvSpPr>
            <a:spLocks noGrp="1"/>
          </p:cNvSpPr>
          <p:nvPr>
            <p:ph type="body" sz="quarter" idx="15" hasCustomPrompt="1"/>
          </p:nvPr>
        </p:nvSpPr>
        <p:spPr>
          <a:xfrm>
            <a:off x="228602" y="544848"/>
            <a:ext cx="2031998" cy="3768390"/>
          </a:xfrm>
        </p:spPr>
        <p:txBody>
          <a:bodyPr lIns="0" rIns="0" bIns="182880" anchor="ctr" anchorCtr="0">
            <a:normAutofit/>
          </a:bodyPr>
          <a:lstStyle>
            <a:lvl1pPr marL="0" indent="0">
              <a:buFontTx/>
              <a:buNone/>
              <a:defRPr sz="2000">
                <a:solidFill>
                  <a:schemeClr val="accent1"/>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text</a:t>
            </a:r>
          </a:p>
        </p:txBody>
      </p:sp>
      <p:sp>
        <p:nvSpPr>
          <p:cNvPr id="8" name="Date Placeholder 3"/>
          <p:cNvSpPr>
            <a:spLocks noGrp="1"/>
          </p:cNvSpPr>
          <p:nvPr>
            <p:ph type="dt" sz="half" idx="2"/>
          </p:nvPr>
        </p:nvSpPr>
        <p:spPr>
          <a:xfrm>
            <a:off x="6281056" y="4783252"/>
            <a:ext cx="2133600" cy="273844"/>
          </a:xfrm>
          <a:prstGeom prst="rect">
            <a:avLst/>
          </a:prstGeom>
        </p:spPr>
        <p:txBody>
          <a:bodyPr vert="horz" lIns="91440" tIns="45720" rIns="91440" bIns="45720" rtlCol="0" anchor="ctr"/>
          <a:lstStyle>
            <a:lvl1pPr algn="r">
              <a:defRPr sz="600" kern="600" spc="100">
                <a:solidFill>
                  <a:schemeClr val="tx1">
                    <a:tint val="75000"/>
                  </a:schemeClr>
                </a:solidFill>
                <a:latin typeface="Arial Regular"/>
                <a:cs typeface="Arial Regular"/>
              </a:defRPr>
            </a:lvl1pPr>
          </a:lstStyle>
          <a:p>
            <a:fld id="{59213841-CD5A-4249-8813-613F81D2C9F0}" type="datetime4">
              <a:rPr lang="en-US" smtClean="0"/>
              <a:t>August 17, 2022</a:t>
            </a:fld>
            <a:endParaRPr lang="en-US"/>
          </a:p>
        </p:txBody>
      </p:sp>
      <p:sp>
        <p:nvSpPr>
          <p:cNvPr id="9" name="Slide Number Placeholder 5"/>
          <p:cNvSpPr>
            <a:spLocks noGrp="1"/>
          </p:cNvSpPr>
          <p:nvPr>
            <p:ph type="sldNum" sz="quarter" idx="4"/>
          </p:nvPr>
        </p:nvSpPr>
        <p:spPr>
          <a:xfrm>
            <a:off x="8593666" y="4783252"/>
            <a:ext cx="359231" cy="273844"/>
          </a:xfrm>
          <a:prstGeom prst="rect">
            <a:avLst/>
          </a:prstGeom>
        </p:spPr>
        <p:txBody>
          <a:bodyPr vert="horz" lIns="91440" tIns="45720" rIns="91440" bIns="45720" rtlCol="0" anchor="ctr"/>
          <a:lstStyle>
            <a:lvl1pPr algn="r">
              <a:defRPr sz="600">
                <a:solidFill>
                  <a:schemeClr val="tx1">
                    <a:tint val="75000"/>
                  </a:schemeClr>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3040918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857" t="859" r="857" b="666"/>
          <a:stretch/>
        </p:blipFill>
        <p:spPr>
          <a:xfrm>
            <a:off x="0" y="2"/>
            <a:ext cx="9143999" cy="175379"/>
          </a:xfrm>
          <a:prstGeom prst="rect">
            <a:avLst/>
          </a:prstGeom>
        </p:spPr>
      </p:pic>
      <p:sp>
        <p:nvSpPr>
          <p:cNvPr id="5" name="Date Placeholder 3"/>
          <p:cNvSpPr>
            <a:spLocks noGrp="1"/>
          </p:cNvSpPr>
          <p:nvPr>
            <p:ph type="dt" sz="half" idx="2"/>
          </p:nvPr>
        </p:nvSpPr>
        <p:spPr>
          <a:xfrm>
            <a:off x="6281056" y="4783252"/>
            <a:ext cx="2133600" cy="273844"/>
          </a:xfrm>
          <a:prstGeom prst="rect">
            <a:avLst/>
          </a:prstGeom>
        </p:spPr>
        <p:txBody>
          <a:bodyPr vert="horz" lIns="91440" tIns="45720" rIns="91440" bIns="45720" rtlCol="0" anchor="ctr"/>
          <a:lstStyle>
            <a:lvl1pPr algn="r">
              <a:defRPr sz="600" kern="600" spc="100">
                <a:solidFill>
                  <a:schemeClr val="tx1">
                    <a:tint val="75000"/>
                  </a:schemeClr>
                </a:solidFill>
                <a:latin typeface="Arial Regular"/>
                <a:cs typeface="Arial Regular"/>
              </a:defRPr>
            </a:lvl1pPr>
          </a:lstStyle>
          <a:p>
            <a:fld id="{FE2E3E36-2CC1-8640-A7F2-D0D5413DD431}" type="datetime4">
              <a:rPr lang="en-US" smtClean="0"/>
              <a:t>August 17, 2022</a:t>
            </a:fld>
            <a:endParaRPr lang="en-US"/>
          </a:p>
        </p:txBody>
      </p:sp>
      <p:sp>
        <p:nvSpPr>
          <p:cNvPr id="8" name="Slide Number Placeholder 5"/>
          <p:cNvSpPr>
            <a:spLocks noGrp="1"/>
          </p:cNvSpPr>
          <p:nvPr>
            <p:ph type="sldNum" sz="quarter" idx="4"/>
          </p:nvPr>
        </p:nvSpPr>
        <p:spPr>
          <a:xfrm>
            <a:off x="8593666" y="4783252"/>
            <a:ext cx="359231" cy="273844"/>
          </a:xfrm>
          <a:prstGeom prst="rect">
            <a:avLst/>
          </a:prstGeom>
        </p:spPr>
        <p:txBody>
          <a:bodyPr vert="horz" lIns="91440" tIns="45720" rIns="91440" bIns="45720" rtlCol="0" anchor="ctr"/>
          <a:lstStyle>
            <a:lvl1pPr algn="r">
              <a:defRPr sz="600">
                <a:solidFill>
                  <a:schemeClr val="tx1">
                    <a:tint val="75000"/>
                  </a:schemeClr>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20737103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 Subtitle 2 Column">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l="857" t="859" r="857" b="666"/>
          <a:stretch/>
        </p:blipFill>
        <p:spPr>
          <a:xfrm>
            <a:off x="0" y="2"/>
            <a:ext cx="9143999" cy="175379"/>
          </a:xfrm>
          <a:prstGeom prst="rect">
            <a:avLst/>
          </a:prstGeom>
        </p:spPr>
      </p:pic>
      <p:sp>
        <p:nvSpPr>
          <p:cNvPr id="8" name="Content Placeholder 4"/>
          <p:cNvSpPr>
            <a:spLocks noGrp="1"/>
          </p:cNvSpPr>
          <p:nvPr>
            <p:ph sz="quarter" idx="19" hasCustomPrompt="1"/>
          </p:nvPr>
        </p:nvSpPr>
        <p:spPr>
          <a:xfrm>
            <a:off x="4578530" y="2002670"/>
            <a:ext cx="4336868" cy="2401056"/>
          </a:xfrm>
        </p:spPr>
        <p:txBody>
          <a:bodyPr wrap="square" tIns="91440" rIns="274320" bIns="0" anchor="t" anchorCtr="0">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3"/>
              </a:buBlip>
              <a:tabLst/>
              <a:defRPr sz="24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18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20" hasCustomPrompt="1"/>
          </p:nvPr>
        </p:nvSpPr>
        <p:spPr>
          <a:xfrm>
            <a:off x="228599" y="1203325"/>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0" name="Content Placeholder 4"/>
          <p:cNvSpPr>
            <a:spLocks noGrp="1"/>
          </p:cNvSpPr>
          <p:nvPr>
            <p:ph sz="quarter" idx="21" hasCustomPrompt="1"/>
          </p:nvPr>
        </p:nvSpPr>
        <p:spPr>
          <a:xfrm>
            <a:off x="228599" y="2002670"/>
            <a:ext cx="4336868" cy="2401056"/>
          </a:xfrm>
        </p:spPr>
        <p:txBody>
          <a:bodyPr wrap="square" tIns="91440" rIns="274320" bIns="0" anchor="t" anchorCtr="0">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3"/>
              </a:buBlip>
              <a:tabLst/>
              <a:defRPr sz="24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18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82BD4E4C-BE75-854A-82C2-DF7FDD983F0B}"/>
              </a:ext>
            </a:extLst>
          </p:cNvPr>
          <p:cNvSpPr>
            <a:spLocks noGrp="1"/>
          </p:cNvSpPr>
          <p:nvPr>
            <p:ph type="body" sz="quarter" idx="23" hasCustomPrompt="1"/>
          </p:nvPr>
        </p:nvSpPr>
        <p:spPr>
          <a:xfrm>
            <a:off x="4575312" y="1203325"/>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3" name="Date Placeholder 3">
            <a:extLst>
              <a:ext uri="{FF2B5EF4-FFF2-40B4-BE49-F238E27FC236}">
                <a16:creationId xmlns:a16="http://schemas.microsoft.com/office/drawing/2014/main" id="{9BA83338-1006-AC4F-AB83-F66A39DFB4D5}"/>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4" name="Slide Number Placeholder 5">
            <a:extLst>
              <a:ext uri="{FF2B5EF4-FFF2-40B4-BE49-F238E27FC236}">
                <a16:creationId xmlns:a16="http://schemas.microsoft.com/office/drawing/2014/main" id="{4CE811CC-47E4-E04B-B650-853FE2337446}"/>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15" name="Title 1">
            <a:extLst>
              <a:ext uri="{FF2B5EF4-FFF2-40B4-BE49-F238E27FC236}">
                <a16:creationId xmlns:a16="http://schemas.microsoft.com/office/drawing/2014/main" id="{2B9A7323-50E7-A24E-88EF-FF9D70686F41}"/>
              </a:ext>
            </a:extLst>
          </p:cNvPr>
          <p:cNvSpPr>
            <a:spLocks noGrp="1"/>
          </p:cNvSpPr>
          <p:nvPr>
            <p:ph type="title"/>
          </p:nvPr>
        </p:nvSpPr>
        <p:spPr>
          <a:xfrm>
            <a:off x="228599" y="288925"/>
            <a:ext cx="8686800" cy="685800"/>
          </a:xfrm>
        </p:spPr>
        <p:txBody>
          <a:bodyPr/>
          <a:lstStyle/>
          <a:p>
            <a:endParaRPr lang="en-US"/>
          </a:p>
        </p:txBody>
      </p:sp>
    </p:spTree>
    <p:extLst>
      <p:ext uri="{BB962C8B-B14F-4D97-AF65-F5344CB8AC3E}">
        <p14:creationId xmlns:p14="http://schemas.microsoft.com/office/powerpoint/2010/main" val="4856070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7C6339-51CD-F446-A389-643087E39CC6}"/>
              </a:ext>
            </a:extLst>
          </p:cNvPr>
          <p:cNvSpPr/>
          <p:nvPr userDrawn="1"/>
        </p:nvSpPr>
        <p:spPr>
          <a:xfrm>
            <a:off x="1" y="0"/>
            <a:ext cx="9143999" cy="2987525"/>
          </a:xfrm>
          <a:prstGeom prst="rect">
            <a:avLst/>
          </a:prstGeom>
          <a:gradFill flip="none" rotWithShape="1">
            <a:gsLst>
              <a:gs pos="0">
                <a:srgbClr val="EA6F00"/>
              </a:gs>
              <a:gs pos="48000">
                <a:srgbClr val="EB8000"/>
              </a:gs>
              <a:gs pos="22000">
                <a:srgbClr val="EA7600"/>
              </a:gs>
              <a:gs pos="99000">
                <a:srgbClr val="ED8B00"/>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2"/>
          <p:cNvSpPr>
            <a:spLocks noGrp="1"/>
          </p:cNvSpPr>
          <p:nvPr>
            <p:ph type="body" sz="quarter" idx="12" hasCustomPrompt="1"/>
          </p:nvPr>
        </p:nvSpPr>
        <p:spPr>
          <a:xfrm>
            <a:off x="228600" y="1285747"/>
            <a:ext cx="8686800" cy="1369339"/>
          </a:xfrm>
        </p:spPr>
        <p:txBody>
          <a:bodyPr anchor="b">
            <a:normAutofit/>
          </a:bodyPr>
          <a:lstStyle>
            <a:lvl1pPr marL="0" indent="0">
              <a:spcBef>
                <a:spcPts val="0"/>
              </a:spcBef>
              <a:buNone/>
              <a:defRPr sz="4400" baseline="0">
                <a:solidFill>
                  <a:schemeClr val="bg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sp>
        <p:nvSpPr>
          <p:cNvPr id="6" name="Date Placeholder 3">
            <a:extLst>
              <a:ext uri="{FF2B5EF4-FFF2-40B4-BE49-F238E27FC236}">
                <a16:creationId xmlns:a16="http://schemas.microsoft.com/office/drawing/2014/main" id="{16CB2FBC-FC6E-C645-BE28-0BBB0971BD46}"/>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8" name="Slide Number Placeholder 5">
            <a:extLst>
              <a:ext uri="{FF2B5EF4-FFF2-40B4-BE49-F238E27FC236}">
                <a16:creationId xmlns:a16="http://schemas.microsoft.com/office/drawing/2014/main" id="{0DA0D459-4E94-5348-9CC3-AF4909539675}"/>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37677798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9" name="Text Placeholder 2"/>
          <p:cNvSpPr>
            <a:spLocks noGrp="1"/>
          </p:cNvSpPr>
          <p:nvPr>
            <p:ph type="body" sz="quarter" idx="12" hasCustomPrompt="1"/>
          </p:nvPr>
        </p:nvSpPr>
        <p:spPr>
          <a:xfrm>
            <a:off x="228600" y="288925"/>
            <a:ext cx="8686800" cy="4114800"/>
          </a:xfrm>
        </p:spPr>
        <p:txBody>
          <a:bodyPr tIns="182880" bIns="274320">
            <a:normAutofit/>
          </a:bodyPr>
          <a:lstStyle>
            <a:lvl1pPr marL="0" indent="0">
              <a:spcBef>
                <a:spcPts val="0"/>
              </a:spcBef>
              <a:buNone/>
              <a:defRPr sz="4400" baseline="0">
                <a:solidFill>
                  <a:schemeClr val="accent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Text</a:t>
            </a:r>
          </a:p>
        </p:txBody>
      </p:sp>
      <p:sp>
        <p:nvSpPr>
          <p:cNvPr id="6" name="Date Placeholder 3">
            <a:extLst>
              <a:ext uri="{FF2B5EF4-FFF2-40B4-BE49-F238E27FC236}">
                <a16:creationId xmlns:a16="http://schemas.microsoft.com/office/drawing/2014/main" id="{E56A58DF-9588-5548-A5DC-1B0EB5E8C34C}"/>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4D1F1FD-CE1D-E74A-8ED2-8A233C2C210D}"/>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8" name="Rectangle 7">
            <a:extLst>
              <a:ext uri="{FF2B5EF4-FFF2-40B4-BE49-F238E27FC236}">
                <a16:creationId xmlns:a16="http://schemas.microsoft.com/office/drawing/2014/main" id="{C3184C70-7A8E-9647-814F-D747C762A485}"/>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5409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s 1 Column">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57200" y="1203325"/>
            <a:ext cx="8229600" cy="3200399"/>
          </a:xfrm>
        </p:spPr>
        <p:txBody>
          <a:bodyPr wrap="square" tIns="274320" bIns="274320" anchor="ctr">
            <a:normAutofit/>
          </a:bodyPr>
          <a:lstStyle>
            <a:lvl1pPr>
              <a:defRPr sz="3000"/>
            </a:lvl1pPr>
            <a:lvl2pPr>
              <a:defRPr sz="26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AB800DBE-4F51-2C4C-AD40-9C2EF60495E9}"/>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CB4E5BD-B76D-BF4C-B79F-D870DD043EF9}"/>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7" name="Title 1">
            <a:extLst>
              <a:ext uri="{FF2B5EF4-FFF2-40B4-BE49-F238E27FC236}">
                <a16:creationId xmlns:a16="http://schemas.microsoft.com/office/drawing/2014/main" id="{4BEC9E14-98C0-224A-A1E3-71F96C722875}"/>
              </a:ext>
            </a:extLst>
          </p:cNvPr>
          <p:cNvSpPr>
            <a:spLocks noGrp="1"/>
          </p:cNvSpPr>
          <p:nvPr>
            <p:ph type="title"/>
          </p:nvPr>
        </p:nvSpPr>
        <p:spPr>
          <a:xfrm>
            <a:off x="228599" y="288925"/>
            <a:ext cx="8686800" cy="685800"/>
          </a:xfrm>
        </p:spPr>
        <p:txBody>
          <a:bodyPr/>
          <a:lstStyle/>
          <a:p>
            <a:endParaRPr lang="en-US"/>
          </a:p>
        </p:txBody>
      </p:sp>
      <p:sp>
        <p:nvSpPr>
          <p:cNvPr id="11" name="Rectangle 10">
            <a:extLst>
              <a:ext uri="{FF2B5EF4-FFF2-40B4-BE49-F238E27FC236}">
                <a16:creationId xmlns:a16="http://schemas.microsoft.com/office/drawing/2014/main" id="{C1275CFF-4AF9-1B41-95B1-4C87E101C6EA}"/>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2192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Column Layout + Intro">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5943600" y="2117725"/>
            <a:ext cx="2743200" cy="457200"/>
          </a:xfrm>
        </p:spPr>
        <p:txBody>
          <a:bodyPr anchor="b">
            <a:normAutofit/>
          </a:bodyPr>
          <a:lstStyle>
            <a:lvl1pPr marL="0" indent="0">
              <a:buNone/>
              <a:defRPr sz="1600" b="1" cap="all" baseline="0"/>
            </a:lvl1pPr>
          </a:lstStyle>
          <a:p>
            <a:pPr lvl="0"/>
            <a:r>
              <a:rPr lang="en-US"/>
              <a:t>Header</a:t>
            </a:r>
          </a:p>
        </p:txBody>
      </p:sp>
      <p:sp>
        <p:nvSpPr>
          <p:cNvPr id="17" name="Text Placeholder 16"/>
          <p:cNvSpPr>
            <a:spLocks noGrp="1"/>
          </p:cNvSpPr>
          <p:nvPr>
            <p:ph type="body" sz="quarter" idx="13"/>
          </p:nvPr>
        </p:nvSpPr>
        <p:spPr>
          <a:xfrm>
            <a:off x="457200" y="2802733"/>
            <a:ext cx="2743200" cy="1600200"/>
          </a:xfrm>
        </p:spPr>
        <p:txBody>
          <a:bodyPr rIns="182880" anchor="t">
            <a:normAutofit/>
          </a:bodyPr>
          <a:lstStyle>
            <a:lvl1pPr marL="0" indent="0">
              <a:buNone/>
              <a:defRPr sz="1800"/>
            </a:lvl1pPr>
          </a:lstStyle>
          <a:p>
            <a:pPr lvl="0"/>
            <a:endParaRPr lang="en-US"/>
          </a:p>
        </p:txBody>
      </p:sp>
      <p:sp>
        <p:nvSpPr>
          <p:cNvPr id="18" name="Text Placeholder 16"/>
          <p:cNvSpPr>
            <a:spLocks noGrp="1"/>
          </p:cNvSpPr>
          <p:nvPr>
            <p:ph type="body" sz="quarter" idx="14"/>
          </p:nvPr>
        </p:nvSpPr>
        <p:spPr>
          <a:xfrm>
            <a:off x="3200400" y="2803525"/>
            <a:ext cx="2743200" cy="1600200"/>
          </a:xfrm>
        </p:spPr>
        <p:txBody>
          <a:bodyPr rIns="182880" anchor="t">
            <a:normAutofit/>
          </a:bodyPr>
          <a:lstStyle>
            <a:lvl1pPr marL="0" indent="0">
              <a:buNone/>
              <a:defRPr sz="1800"/>
            </a:lvl1pPr>
          </a:lstStyle>
          <a:p>
            <a:pPr lvl="0"/>
            <a:endParaRPr lang="en-US"/>
          </a:p>
        </p:txBody>
      </p:sp>
      <p:sp>
        <p:nvSpPr>
          <p:cNvPr id="22" name="Text Placeholder 14"/>
          <p:cNvSpPr>
            <a:spLocks noGrp="1"/>
          </p:cNvSpPr>
          <p:nvPr>
            <p:ph type="body" sz="quarter" idx="15" hasCustomPrompt="1"/>
          </p:nvPr>
        </p:nvSpPr>
        <p:spPr>
          <a:xfrm>
            <a:off x="457200" y="2117725"/>
            <a:ext cx="2743200" cy="457200"/>
          </a:xfrm>
        </p:spPr>
        <p:txBody>
          <a:bodyPr anchor="b">
            <a:normAutofit/>
          </a:bodyPr>
          <a:lstStyle>
            <a:lvl1pPr marL="0" indent="0">
              <a:buNone/>
              <a:defRPr sz="1600" b="1" cap="all" baseline="0"/>
            </a:lvl1pPr>
          </a:lstStyle>
          <a:p>
            <a:pPr lvl="0"/>
            <a:r>
              <a:rPr lang="en-US"/>
              <a:t>Header</a:t>
            </a:r>
          </a:p>
        </p:txBody>
      </p:sp>
      <p:sp>
        <p:nvSpPr>
          <p:cNvPr id="23" name="Text Placeholder 14"/>
          <p:cNvSpPr>
            <a:spLocks noGrp="1"/>
          </p:cNvSpPr>
          <p:nvPr>
            <p:ph type="body" sz="quarter" idx="16" hasCustomPrompt="1"/>
          </p:nvPr>
        </p:nvSpPr>
        <p:spPr>
          <a:xfrm>
            <a:off x="3200400" y="2117725"/>
            <a:ext cx="2743200" cy="457200"/>
          </a:xfrm>
        </p:spPr>
        <p:txBody>
          <a:bodyPr anchor="b">
            <a:normAutofit/>
          </a:bodyPr>
          <a:lstStyle>
            <a:lvl1pPr marL="0" indent="0">
              <a:buNone/>
              <a:defRPr sz="1600" b="1" cap="all" baseline="0"/>
            </a:lvl1pPr>
          </a:lstStyle>
          <a:p>
            <a:pPr lvl="0"/>
            <a:r>
              <a:rPr lang="en-US"/>
              <a:t>Header</a:t>
            </a:r>
          </a:p>
        </p:txBody>
      </p:sp>
      <p:sp>
        <p:nvSpPr>
          <p:cNvPr id="24" name="Text Placeholder 16"/>
          <p:cNvSpPr>
            <a:spLocks noGrp="1"/>
          </p:cNvSpPr>
          <p:nvPr>
            <p:ph type="body" sz="quarter" idx="17"/>
          </p:nvPr>
        </p:nvSpPr>
        <p:spPr>
          <a:xfrm>
            <a:off x="5943600" y="2803525"/>
            <a:ext cx="2743200" cy="1600200"/>
          </a:xfrm>
        </p:spPr>
        <p:txBody>
          <a:bodyPr rIns="182880" anchor="t">
            <a:normAutofit/>
          </a:bodyPr>
          <a:lstStyle>
            <a:lvl1pPr marL="0" indent="0">
              <a:buNone/>
              <a:defRPr sz="1800"/>
            </a:lvl1pPr>
          </a:lstStyle>
          <a:p>
            <a:pPr lvl="0"/>
            <a:endParaRPr lang="en-US"/>
          </a:p>
        </p:txBody>
      </p:sp>
      <p:sp>
        <p:nvSpPr>
          <p:cNvPr id="27" name="Text Placeholder 26"/>
          <p:cNvSpPr>
            <a:spLocks noGrp="1"/>
          </p:cNvSpPr>
          <p:nvPr>
            <p:ph type="body" sz="quarter" idx="18" hasCustomPrompt="1"/>
          </p:nvPr>
        </p:nvSpPr>
        <p:spPr>
          <a:xfrm>
            <a:off x="228600" y="1203325"/>
            <a:ext cx="8686800" cy="685800"/>
          </a:xfrm>
        </p:spPr>
        <p:txBody>
          <a:bodyPr>
            <a:normAutofit/>
          </a:bodyPr>
          <a:lstStyle>
            <a:lvl1pPr marL="0" indent="0">
              <a:buNone/>
              <a:defRPr sz="1800"/>
            </a:lvl1pPr>
          </a:lstStyle>
          <a:p>
            <a:pPr lvl="0"/>
            <a:r>
              <a:rPr lang="en-US"/>
              <a:t>Introductory paragraph </a:t>
            </a:r>
          </a:p>
        </p:txBody>
      </p:sp>
      <p:sp>
        <p:nvSpPr>
          <p:cNvPr id="12" name="Title 1">
            <a:extLst>
              <a:ext uri="{FF2B5EF4-FFF2-40B4-BE49-F238E27FC236}">
                <a16:creationId xmlns:a16="http://schemas.microsoft.com/office/drawing/2014/main" id="{A8CB831C-DF99-5D43-848D-6B398EDF3025}"/>
              </a:ext>
            </a:extLst>
          </p:cNvPr>
          <p:cNvSpPr>
            <a:spLocks noGrp="1"/>
          </p:cNvSpPr>
          <p:nvPr>
            <p:ph type="title"/>
          </p:nvPr>
        </p:nvSpPr>
        <p:spPr>
          <a:xfrm>
            <a:off x="228599" y="288925"/>
            <a:ext cx="8686800" cy="685800"/>
          </a:xfrm>
        </p:spPr>
        <p:txBody>
          <a:bodyPr/>
          <a:lstStyle/>
          <a:p>
            <a:endParaRPr lang="en-US"/>
          </a:p>
        </p:txBody>
      </p:sp>
      <p:sp>
        <p:nvSpPr>
          <p:cNvPr id="16" name="Date Placeholder 3">
            <a:extLst>
              <a:ext uri="{FF2B5EF4-FFF2-40B4-BE49-F238E27FC236}">
                <a16:creationId xmlns:a16="http://schemas.microsoft.com/office/drawing/2014/main" id="{2A1D7849-6C86-384C-9A81-67F843CB7291}"/>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9C2C339E-6A0B-7F44-AEF4-5C4B14E20D55}" type="datetime4">
              <a:rPr lang="en-US" smtClean="0"/>
              <a:t>August 17, 2022</a:t>
            </a:fld>
            <a:endParaRPr lang="en-US"/>
          </a:p>
        </p:txBody>
      </p:sp>
      <p:sp>
        <p:nvSpPr>
          <p:cNvPr id="19" name="Slide Number Placeholder 5">
            <a:extLst>
              <a:ext uri="{FF2B5EF4-FFF2-40B4-BE49-F238E27FC236}">
                <a16:creationId xmlns:a16="http://schemas.microsoft.com/office/drawing/2014/main" id="{EB790D4A-E18D-A24D-BEDC-5D735BF75B89}"/>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13" name="Rectangle 12">
            <a:extLst>
              <a:ext uri="{FF2B5EF4-FFF2-40B4-BE49-F238E27FC236}">
                <a16:creationId xmlns:a16="http://schemas.microsoft.com/office/drawing/2014/main" id="{6AE73C58-3543-E348-8ED9-8F344AC06A8D}"/>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4117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s 2 Column">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57200" y="1203325"/>
            <a:ext cx="4114800" cy="3200400"/>
          </a:xfrm>
        </p:spPr>
        <p:txBody>
          <a:bodyPr wrap="square" tIns="274320" rIns="274320" bIns="274320" anchor="ct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hasCustomPrompt="1"/>
          </p:nvPr>
        </p:nvSpPr>
        <p:spPr>
          <a:xfrm>
            <a:off x="4572001" y="1203325"/>
            <a:ext cx="4114800" cy="3200400"/>
          </a:xfrm>
        </p:spPr>
        <p:txBody>
          <a:bodyPr wrap="square" tIns="274320" rIns="274320" bIns="274320" anchor="ctr">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2"/>
              </a:buBlip>
              <a:tabLst/>
              <a:defRPr sz="28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8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20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A8B8BF8D-FA64-E748-B688-158D8863C795}"/>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2" name="Slide Number Placeholder 5">
            <a:extLst>
              <a:ext uri="{FF2B5EF4-FFF2-40B4-BE49-F238E27FC236}">
                <a16:creationId xmlns:a16="http://schemas.microsoft.com/office/drawing/2014/main" id="{B7D906D3-A3CA-2541-904E-CDF6CCF5805B}"/>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9" name="Title 1">
            <a:extLst>
              <a:ext uri="{FF2B5EF4-FFF2-40B4-BE49-F238E27FC236}">
                <a16:creationId xmlns:a16="http://schemas.microsoft.com/office/drawing/2014/main" id="{25A0986E-9B61-004F-AE05-8C74560E5140}"/>
              </a:ext>
            </a:extLst>
          </p:cNvPr>
          <p:cNvSpPr>
            <a:spLocks noGrp="1"/>
          </p:cNvSpPr>
          <p:nvPr>
            <p:ph type="title"/>
          </p:nvPr>
        </p:nvSpPr>
        <p:spPr>
          <a:xfrm>
            <a:off x="228599" y="288925"/>
            <a:ext cx="8686800" cy="685800"/>
          </a:xfrm>
        </p:spPr>
        <p:txBody>
          <a:bodyPr/>
          <a:lstStyle/>
          <a:p>
            <a:endParaRPr lang="en-US"/>
          </a:p>
        </p:txBody>
      </p:sp>
      <p:sp>
        <p:nvSpPr>
          <p:cNvPr id="13" name="Rectangle 12">
            <a:extLst>
              <a:ext uri="{FF2B5EF4-FFF2-40B4-BE49-F238E27FC236}">
                <a16:creationId xmlns:a16="http://schemas.microsoft.com/office/drawing/2014/main" id="{31669861-6449-F044-93EA-41F64FCBFAF2}"/>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2518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Subtitle 2 Column Object Left">
    <p:spTree>
      <p:nvGrpSpPr>
        <p:cNvPr id="1" name=""/>
        <p:cNvGrpSpPr/>
        <p:nvPr/>
      </p:nvGrpSpPr>
      <p:grpSpPr>
        <a:xfrm>
          <a:off x="0" y="0"/>
          <a:ext cx="0" cy="0"/>
          <a:chOff x="0" y="0"/>
          <a:chExt cx="0" cy="0"/>
        </a:xfrm>
      </p:grpSpPr>
      <p:sp>
        <p:nvSpPr>
          <p:cNvPr id="11" name="Text Placeholder 4"/>
          <p:cNvSpPr>
            <a:spLocks noGrp="1"/>
          </p:cNvSpPr>
          <p:nvPr>
            <p:ph type="body" sz="quarter" idx="11" hasCustomPrompt="1"/>
          </p:nvPr>
        </p:nvSpPr>
        <p:spPr>
          <a:xfrm>
            <a:off x="4578531" y="1203326"/>
            <a:ext cx="4336870" cy="767786"/>
          </a:xfrm>
        </p:spPr>
        <p:txBody>
          <a:bodyPr tIns="9144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9" name="Content Placeholder 15"/>
          <p:cNvSpPr>
            <a:spLocks noGrp="1"/>
          </p:cNvSpPr>
          <p:nvPr>
            <p:ph sz="quarter" idx="18" hasCustomPrompt="1"/>
          </p:nvPr>
        </p:nvSpPr>
        <p:spPr>
          <a:xfrm>
            <a:off x="228600" y="1203326"/>
            <a:ext cx="4114800" cy="3200400"/>
          </a:xfrm>
        </p:spPr>
        <p:txBody>
          <a:bodyPr>
            <a:normAutofit/>
          </a:bodyPr>
          <a:lstStyle>
            <a:lvl1pPr marL="0" indent="0" algn="ctr">
              <a:buFontTx/>
              <a:buNone/>
              <a:defRPr sz="20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5" name="Content Placeholder 4"/>
          <p:cNvSpPr>
            <a:spLocks noGrp="1"/>
          </p:cNvSpPr>
          <p:nvPr>
            <p:ph sz="quarter" idx="19"/>
          </p:nvPr>
        </p:nvSpPr>
        <p:spPr>
          <a:xfrm>
            <a:off x="4578530" y="2002670"/>
            <a:ext cx="4336870" cy="2401056"/>
          </a:xfrm>
        </p:spPr>
        <p:txBody>
          <a:bodyPr wrap="square" tIns="91440" bIns="0" anchor="t" anchorCtr="0">
            <a:normAutofit/>
          </a:bodyPr>
          <a:lstStyle>
            <a:lvl1pPr>
              <a:defRPr sz="2400">
                <a:solidFill>
                  <a:schemeClr val="tx1">
                    <a:lumMod val="75000"/>
                  </a:schemeClr>
                </a:solidFill>
              </a:defRPr>
            </a:lvl1pPr>
            <a:lvl2pPr>
              <a:defRPr sz="2000">
                <a:solidFill>
                  <a:schemeClr val="tx1">
                    <a:lumMod val="75000"/>
                  </a:schemeClr>
                </a:solidFill>
              </a:defRPr>
            </a:lvl2pPr>
            <a:lvl3pPr>
              <a:defRPr sz="1800">
                <a:solidFill>
                  <a:schemeClr val="tx1">
                    <a:lumMod val="75000"/>
                  </a:schemeClr>
                </a:solidFill>
              </a:defRPr>
            </a:lvl3pPr>
            <a:lvl4pPr>
              <a:defRPr sz="1800">
                <a:solidFill>
                  <a:schemeClr val="tx1">
                    <a:lumMod val="75000"/>
                  </a:schemeClr>
                </a:solidFill>
              </a:defRPr>
            </a:lvl4pPr>
            <a:lvl5pPr>
              <a:defRPr sz="180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1236D884-99ED-CA42-95A2-B114EF7EFF21}"/>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4" name="Slide Number Placeholder 5">
            <a:extLst>
              <a:ext uri="{FF2B5EF4-FFF2-40B4-BE49-F238E27FC236}">
                <a16:creationId xmlns:a16="http://schemas.microsoft.com/office/drawing/2014/main" id="{D006B53E-CE36-1147-B60D-CD2B3DCA3FEF}"/>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9" name="Title 1">
            <a:extLst>
              <a:ext uri="{FF2B5EF4-FFF2-40B4-BE49-F238E27FC236}">
                <a16:creationId xmlns:a16="http://schemas.microsoft.com/office/drawing/2014/main" id="{B7D33FF9-20D6-DA49-8863-3C84200B66DB}"/>
              </a:ext>
            </a:extLst>
          </p:cNvPr>
          <p:cNvSpPr>
            <a:spLocks noGrp="1"/>
          </p:cNvSpPr>
          <p:nvPr>
            <p:ph type="title"/>
          </p:nvPr>
        </p:nvSpPr>
        <p:spPr>
          <a:xfrm>
            <a:off x="228599" y="288925"/>
            <a:ext cx="8686800" cy="685800"/>
          </a:xfrm>
        </p:spPr>
        <p:txBody>
          <a:bodyPr/>
          <a:lstStyle/>
          <a:p>
            <a:endParaRPr lang="en-US"/>
          </a:p>
        </p:txBody>
      </p:sp>
      <p:sp>
        <p:nvSpPr>
          <p:cNvPr id="12" name="Rectangle 11">
            <a:extLst>
              <a:ext uri="{FF2B5EF4-FFF2-40B4-BE49-F238E27FC236}">
                <a16:creationId xmlns:a16="http://schemas.microsoft.com/office/drawing/2014/main" id="{0EAC1831-14ED-0340-9406-B6CCE9725503}"/>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0469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Subtitle 2 Column">
    <p:spTree>
      <p:nvGrpSpPr>
        <p:cNvPr id="1" name=""/>
        <p:cNvGrpSpPr/>
        <p:nvPr/>
      </p:nvGrpSpPr>
      <p:grpSpPr>
        <a:xfrm>
          <a:off x="0" y="0"/>
          <a:ext cx="0" cy="0"/>
          <a:chOff x="0" y="0"/>
          <a:chExt cx="0" cy="0"/>
        </a:xfrm>
      </p:grpSpPr>
      <p:sp>
        <p:nvSpPr>
          <p:cNvPr id="8" name="Content Placeholder 4"/>
          <p:cNvSpPr>
            <a:spLocks noGrp="1"/>
          </p:cNvSpPr>
          <p:nvPr>
            <p:ph sz="quarter" idx="19" hasCustomPrompt="1"/>
          </p:nvPr>
        </p:nvSpPr>
        <p:spPr>
          <a:xfrm>
            <a:off x="4578530" y="2002670"/>
            <a:ext cx="4336868" cy="2401056"/>
          </a:xfrm>
        </p:spPr>
        <p:txBody>
          <a:bodyPr wrap="square" tIns="91440" rIns="274320" bIns="0" anchor="t" anchorCtr="0">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2"/>
              </a:buBlip>
              <a:tabLst/>
              <a:defRPr sz="24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18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20" hasCustomPrompt="1"/>
          </p:nvPr>
        </p:nvSpPr>
        <p:spPr>
          <a:xfrm>
            <a:off x="228599" y="1203325"/>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0" name="Content Placeholder 4"/>
          <p:cNvSpPr>
            <a:spLocks noGrp="1"/>
          </p:cNvSpPr>
          <p:nvPr>
            <p:ph sz="quarter" idx="21" hasCustomPrompt="1"/>
          </p:nvPr>
        </p:nvSpPr>
        <p:spPr>
          <a:xfrm>
            <a:off x="228599" y="2002670"/>
            <a:ext cx="4336868" cy="2401056"/>
          </a:xfrm>
        </p:spPr>
        <p:txBody>
          <a:bodyPr wrap="square" tIns="91440" rIns="274320" bIns="0" anchor="t" anchorCtr="0">
            <a:normAutofit/>
          </a:bodyPr>
          <a:lstStyle>
            <a:lvl1pPr marL="342900" marR="0" indent="-342900" algn="l" defTabSz="914400" rtl="0" eaLnBrk="1" fontAlgn="auto" latinLnBrk="0" hangingPunct="1">
              <a:lnSpc>
                <a:spcPct val="100000"/>
              </a:lnSpc>
              <a:spcBef>
                <a:spcPct val="20000"/>
              </a:spcBef>
              <a:spcAft>
                <a:spcPts val="0"/>
              </a:spcAft>
              <a:buClrTx/>
              <a:buSzPct val="100000"/>
              <a:buFontTx/>
              <a:buBlip>
                <a:blip r:embed="rId2"/>
              </a:buBlip>
              <a:tabLst/>
              <a:defRPr sz="2400"/>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800"/>
            </a:lvl3pPr>
            <a:lvl4pPr marL="1600200" marR="0" indent="-228600" algn="l" defTabSz="914400" rtl="0" eaLnBrk="1" fontAlgn="auto" latinLnBrk="0" hangingPunct="1">
              <a:lnSpc>
                <a:spcPct val="100000"/>
              </a:lnSpc>
              <a:spcBef>
                <a:spcPct val="20000"/>
              </a:spcBef>
              <a:spcAft>
                <a:spcPts val="0"/>
              </a:spcAft>
              <a:buClrTx/>
              <a:buSzTx/>
              <a:buFont typeface="AppleSymbols" charset="0"/>
              <a:buChar char="⎼"/>
              <a:tabLst/>
              <a:defRPr sz="1800"/>
            </a:lvl4pPr>
            <a:lvl5pPr marL="2057400" marR="0" indent="-228600" algn="l" defTabSz="914400" rtl="0" eaLnBrk="1" fontAlgn="auto" latinLnBrk="0" hangingPunct="1">
              <a:lnSpc>
                <a:spcPct val="100000"/>
              </a:lnSpc>
              <a:spcBef>
                <a:spcPct val="20000"/>
              </a:spcBef>
              <a:spcAft>
                <a:spcPts val="0"/>
              </a:spcAft>
              <a:buClrTx/>
              <a:buSzTx/>
              <a:buFont typeface="HiraMinProN-W3" charset="-128"/>
              <a:buChar char="・"/>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82BD4E4C-BE75-854A-82C2-DF7FDD983F0B}"/>
              </a:ext>
            </a:extLst>
          </p:cNvPr>
          <p:cNvSpPr>
            <a:spLocks noGrp="1"/>
          </p:cNvSpPr>
          <p:nvPr>
            <p:ph type="body" sz="quarter" idx="23" hasCustomPrompt="1"/>
          </p:nvPr>
        </p:nvSpPr>
        <p:spPr>
          <a:xfrm>
            <a:off x="4575312" y="1203325"/>
            <a:ext cx="4336869" cy="767787"/>
          </a:xfrm>
        </p:spPr>
        <p:txBody>
          <a:bodyPr tIns="91440" rIns="274320" bIns="91440" anchor="ctr" anchorCtr="0">
            <a:normAutofit/>
          </a:bodyPr>
          <a:lstStyle>
            <a:lvl1pPr marL="0" indent="0">
              <a:spcBef>
                <a:spcPts val="0"/>
              </a:spcBef>
              <a:buFontTx/>
              <a:buNone/>
              <a:defRPr sz="1600" b="1">
                <a:solidFill>
                  <a:srgbClr val="ED8B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SUBTITLE</a:t>
            </a:r>
          </a:p>
        </p:txBody>
      </p:sp>
      <p:sp>
        <p:nvSpPr>
          <p:cNvPr id="13" name="Date Placeholder 3">
            <a:extLst>
              <a:ext uri="{FF2B5EF4-FFF2-40B4-BE49-F238E27FC236}">
                <a16:creationId xmlns:a16="http://schemas.microsoft.com/office/drawing/2014/main" id="{9BA83338-1006-AC4F-AB83-F66A39DFB4D5}"/>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4" name="Slide Number Placeholder 5">
            <a:extLst>
              <a:ext uri="{FF2B5EF4-FFF2-40B4-BE49-F238E27FC236}">
                <a16:creationId xmlns:a16="http://schemas.microsoft.com/office/drawing/2014/main" id="{4CE811CC-47E4-E04B-B650-853FE2337446}"/>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15" name="Title 1">
            <a:extLst>
              <a:ext uri="{FF2B5EF4-FFF2-40B4-BE49-F238E27FC236}">
                <a16:creationId xmlns:a16="http://schemas.microsoft.com/office/drawing/2014/main" id="{2B9A7323-50E7-A24E-88EF-FF9D70686F41}"/>
              </a:ext>
            </a:extLst>
          </p:cNvPr>
          <p:cNvSpPr>
            <a:spLocks noGrp="1"/>
          </p:cNvSpPr>
          <p:nvPr>
            <p:ph type="title"/>
          </p:nvPr>
        </p:nvSpPr>
        <p:spPr>
          <a:xfrm>
            <a:off x="228599" y="288925"/>
            <a:ext cx="8686800" cy="685800"/>
          </a:xfrm>
        </p:spPr>
        <p:txBody>
          <a:bodyPr/>
          <a:lstStyle/>
          <a:p>
            <a:endParaRPr lang="en-US"/>
          </a:p>
        </p:txBody>
      </p:sp>
      <p:sp>
        <p:nvSpPr>
          <p:cNvPr id="16" name="Rectangle 15">
            <a:extLst>
              <a:ext uri="{FF2B5EF4-FFF2-40B4-BE49-F238E27FC236}">
                <a16:creationId xmlns:a16="http://schemas.microsoft.com/office/drawing/2014/main" id="{F8C30FE7-FC11-2345-88EA-726F1C712BD6}"/>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24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ethoscrop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l="1100" t="16335" b="7946"/>
          <a:stretch/>
        </p:blipFill>
        <p:spPr>
          <a:xfrm>
            <a:off x="0" y="177800"/>
            <a:ext cx="9143999" cy="4970462"/>
          </a:xfrm>
          <a:prstGeom prst="rect">
            <a:avLst/>
          </a:prstGeom>
        </p:spPr>
      </p:pic>
      <p:sp>
        <p:nvSpPr>
          <p:cNvPr id="7" name="Text Placeholder 29"/>
          <p:cNvSpPr>
            <a:spLocks noGrp="1"/>
          </p:cNvSpPr>
          <p:nvPr>
            <p:ph type="body" sz="quarter" idx="13"/>
          </p:nvPr>
        </p:nvSpPr>
        <p:spPr>
          <a:xfrm>
            <a:off x="228600" y="3032334"/>
            <a:ext cx="4343400" cy="915247"/>
          </a:xfrm>
          <a:prstGeom prst="rect">
            <a:avLst/>
          </a:prstGeom>
        </p:spPr>
        <p:txBody>
          <a:bodyPr wrap="square">
            <a:normAutofit/>
          </a:bodyPr>
          <a:lstStyle>
            <a:lvl1pPr marL="0" indent="0">
              <a:buNone/>
              <a:defRPr sz="1600">
                <a:solidFill>
                  <a:schemeClr val="tx1">
                    <a:lumMod val="75000"/>
                  </a:schemeClr>
                </a:solidFill>
                <a:latin typeface="Arial"/>
                <a:cs typeface="Arial"/>
              </a:defRPr>
            </a:lvl1pPr>
            <a:lvl2pPr marL="457200" indent="0">
              <a:buNone/>
              <a:defRPr sz="1600">
                <a:solidFill>
                  <a:srgbClr val="FFFFFF"/>
                </a:solidFill>
                <a:latin typeface="Arial"/>
                <a:cs typeface="Arial"/>
              </a:defRPr>
            </a:lvl2pPr>
            <a:lvl3pPr marL="914400" indent="0">
              <a:buNone/>
              <a:defRPr sz="1600">
                <a:solidFill>
                  <a:srgbClr val="FFFFFF"/>
                </a:solidFill>
                <a:latin typeface="Arial"/>
                <a:cs typeface="Arial"/>
              </a:defRPr>
            </a:lvl3pPr>
            <a:lvl4pPr marL="1371600" indent="0">
              <a:buNone/>
              <a:defRPr sz="1600">
                <a:solidFill>
                  <a:srgbClr val="FFFFFF"/>
                </a:solidFill>
                <a:latin typeface="Arial"/>
                <a:cs typeface="Arial"/>
              </a:defRPr>
            </a:lvl4pPr>
            <a:lvl5pPr marL="1828800" indent="0">
              <a:buNone/>
              <a:defRPr sz="1600">
                <a:solidFill>
                  <a:srgbClr val="FFFFFF"/>
                </a:solidFill>
                <a:latin typeface="Arial"/>
                <a:cs typeface="Arial"/>
              </a:defRPr>
            </a:lvl5pPr>
          </a:lstStyle>
          <a:p>
            <a:pPr lvl="0"/>
            <a:r>
              <a:rPr lang="en-US"/>
              <a:t>Click to edit Master text styles</a:t>
            </a:r>
          </a:p>
        </p:txBody>
      </p:sp>
      <p:sp>
        <p:nvSpPr>
          <p:cNvPr id="9" name="Text Placeholder 2"/>
          <p:cNvSpPr>
            <a:spLocks noGrp="1"/>
          </p:cNvSpPr>
          <p:nvPr>
            <p:ph type="body" sz="quarter" idx="14" hasCustomPrompt="1"/>
          </p:nvPr>
        </p:nvSpPr>
        <p:spPr>
          <a:xfrm>
            <a:off x="228600" y="1481378"/>
            <a:ext cx="4343400" cy="1550956"/>
          </a:xfrm>
          <a:prstGeom prst="rect">
            <a:avLst/>
          </a:prstGeom>
        </p:spPr>
        <p:txBody>
          <a:bodyPr>
            <a:normAutofit/>
          </a:bodyPr>
          <a:lstStyle>
            <a:lvl1pPr marL="0" indent="0">
              <a:spcBef>
                <a:spcPts val="0"/>
              </a:spcBef>
              <a:buNone/>
              <a:defRPr sz="3600" baseline="0">
                <a:solidFill>
                  <a:schemeClr val="tx1">
                    <a:lumMod val="75000"/>
                  </a:schemeClr>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pic>
        <p:nvPicPr>
          <p:cNvPr id="11" name="Picture 10"/>
          <p:cNvPicPr>
            <a:picLocks noChangeAspect="1"/>
          </p:cNvPicPr>
          <p:nvPr userDrawn="1"/>
        </p:nvPicPr>
        <p:blipFill>
          <a:blip r:embed="rId3"/>
          <a:stretch>
            <a:fillRect/>
          </a:stretch>
        </p:blipFill>
        <p:spPr>
          <a:xfrm>
            <a:off x="215007" y="4763194"/>
            <a:ext cx="439095" cy="284333"/>
          </a:xfrm>
          <a:prstGeom prst="rect">
            <a:avLst/>
          </a:prstGeom>
        </p:spPr>
      </p:pic>
      <p:sp>
        <p:nvSpPr>
          <p:cNvPr id="12" name="Date Placeholder 3">
            <a:extLst>
              <a:ext uri="{FF2B5EF4-FFF2-40B4-BE49-F238E27FC236}">
                <a16:creationId xmlns:a16="http://schemas.microsoft.com/office/drawing/2014/main" id="{FA493284-F667-B947-A4E1-EDF448B218C6}"/>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9C2C339E-6A0B-7F44-AEF4-5C4B14E20D55}" type="datetime4">
              <a:rPr lang="en-US" smtClean="0"/>
              <a:t>August 17, 2022</a:t>
            </a:fld>
            <a:endParaRPr lang="en-US"/>
          </a:p>
        </p:txBody>
      </p:sp>
      <p:sp>
        <p:nvSpPr>
          <p:cNvPr id="13" name="Slide Number Placeholder 5">
            <a:extLst>
              <a:ext uri="{FF2B5EF4-FFF2-40B4-BE49-F238E27FC236}">
                <a16:creationId xmlns:a16="http://schemas.microsoft.com/office/drawing/2014/main" id="{792A0FC6-8A68-9546-AC22-A39A4E0CC925}"/>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8CB831C-DF99-5D43-848D-6B398EDF3025}"/>
              </a:ext>
            </a:extLst>
          </p:cNvPr>
          <p:cNvSpPr>
            <a:spLocks noGrp="1"/>
          </p:cNvSpPr>
          <p:nvPr>
            <p:ph type="title"/>
          </p:nvPr>
        </p:nvSpPr>
        <p:spPr>
          <a:xfrm>
            <a:off x="228599" y="561482"/>
            <a:ext cx="8686800" cy="414390"/>
          </a:xfrm>
        </p:spPr>
        <p:txBody>
          <a:bodyPr tIns="0" bIns="0" anchor="ctr">
            <a:normAutofit/>
          </a:bodyPr>
          <a:lstStyle>
            <a:lvl1pPr>
              <a:defRPr sz="2400"/>
            </a:lvl1pPr>
          </a:lstStyle>
          <a:p>
            <a:endParaRPr lang="en-US"/>
          </a:p>
        </p:txBody>
      </p:sp>
      <p:sp>
        <p:nvSpPr>
          <p:cNvPr id="19" name="Slide Number Placeholder 5">
            <a:extLst>
              <a:ext uri="{FF2B5EF4-FFF2-40B4-BE49-F238E27FC236}">
                <a16:creationId xmlns:a16="http://schemas.microsoft.com/office/drawing/2014/main" id="{EB790D4A-E18D-A24D-BEDC-5D735BF75B89}"/>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14" name="Picture 13">
            <a:extLst>
              <a:ext uri="{FF2B5EF4-FFF2-40B4-BE49-F238E27FC236}">
                <a16:creationId xmlns:a16="http://schemas.microsoft.com/office/drawing/2014/main" id="{E6E95B44-24DC-2041-9EEF-EA99F4C56769}"/>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3" name="Rectangle 12">
            <a:extLst>
              <a:ext uri="{FF2B5EF4-FFF2-40B4-BE49-F238E27FC236}">
                <a16:creationId xmlns:a16="http://schemas.microsoft.com/office/drawing/2014/main" id="{630C910F-D270-F54B-ADE1-ECE0EE71B371}"/>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7BA4D3F-A578-8944-95C1-4EBD331226D0}"/>
              </a:ext>
            </a:extLst>
          </p:cNvPr>
          <p:cNvSpPr>
            <a:spLocks noGrp="1"/>
          </p:cNvSpPr>
          <p:nvPr>
            <p:ph type="body" sz="quarter" idx="19"/>
          </p:nvPr>
        </p:nvSpPr>
        <p:spPr>
          <a:xfrm>
            <a:off x="228600" y="288924"/>
            <a:ext cx="8686800" cy="272557"/>
          </a:xfrm>
        </p:spPr>
        <p:txBody>
          <a:bodyPr tIns="0" bIns="0" anchor="b">
            <a:normAutofit/>
          </a:bodyPr>
          <a:lstStyle>
            <a:lvl1pPr marL="0" indent="0">
              <a:buFontTx/>
              <a:buNone/>
              <a:defRPr sz="1200" spc="100" baseline="0">
                <a:solidFill>
                  <a:schemeClr val="bg2"/>
                </a:solidFill>
              </a:defRPr>
            </a:lvl1pPr>
          </a:lstStyle>
          <a:p>
            <a:pPr lvl="0"/>
            <a:endParaRPr lang="en-US"/>
          </a:p>
        </p:txBody>
      </p:sp>
      <p:sp>
        <p:nvSpPr>
          <p:cNvPr id="38" name="Text Placeholder 14">
            <a:extLst>
              <a:ext uri="{FF2B5EF4-FFF2-40B4-BE49-F238E27FC236}">
                <a16:creationId xmlns:a16="http://schemas.microsoft.com/office/drawing/2014/main" id="{64A38B45-4FA8-D944-9030-6752EE4115CF}"/>
              </a:ext>
            </a:extLst>
          </p:cNvPr>
          <p:cNvSpPr>
            <a:spLocks noGrp="1"/>
          </p:cNvSpPr>
          <p:nvPr>
            <p:ph type="body" sz="quarter" idx="12"/>
          </p:nvPr>
        </p:nvSpPr>
        <p:spPr>
          <a:xfrm>
            <a:off x="5943600" y="1982934"/>
            <a:ext cx="2743200" cy="591991"/>
          </a:xfrm>
        </p:spPr>
        <p:txBody>
          <a:bodyPr lIns="182880" tIns="91440" rIns="182880" bIns="91440" anchor="t">
            <a:normAutofit/>
          </a:bodyPr>
          <a:lstStyle>
            <a:lvl1pPr marL="0" indent="0" algn="ctr">
              <a:lnSpc>
                <a:spcPct val="120000"/>
              </a:lnSpc>
              <a:spcBef>
                <a:spcPts val="0"/>
              </a:spcBef>
              <a:buNone/>
              <a:defRPr sz="1150" b="1" cap="all" spc="50" baseline="0">
                <a:solidFill>
                  <a:schemeClr val="accent1"/>
                </a:solidFill>
              </a:defRPr>
            </a:lvl1pPr>
          </a:lstStyle>
          <a:p>
            <a:pPr lvl="0"/>
            <a:endParaRPr lang="en-US"/>
          </a:p>
        </p:txBody>
      </p:sp>
      <p:sp>
        <p:nvSpPr>
          <p:cNvPr id="39" name="Text Placeholder 14">
            <a:extLst>
              <a:ext uri="{FF2B5EF4-FFF2-40B4-BE49-F238E27FC236}">
                <a16:creationId xmlns:a16="http://schemas.microsoft.com/office/drawing/2014/main" id="{BFEBC03F-F091-ED43-A685-F72FBF64012C}"/>
              </a:ext>
            </a:extLst>
          </p:cNvPr>
          <p:cNvSpPr>
            <a:spLocks noGrp="1"/>
          </p:cNvSpPr>
          <p:nvPr>
            <p:ph type="body" sz="quarter" idx="15"/>
          </p:nvPr>
        </p:nvSpPr>
        <p:spPr>
          <a:xfrm>
            <a:off x="457200" y="1982934"/>
            <a:ext cx="2743200" cy="591991"/>
          </a:xfrm>
        </p:spPr>
        <p:txBody>
          <a:bodyPr lIns="182880" tIns="91440" rIns="182880" bIns="91440" anchor="t">
            <a:normAutofit/>
          </a:bodyPr>
          <a:lstStyle>
            <a:lvl1pPr marL="0" indent="0" algn="ctr">
              <a:lnSpc>
                <a:spcPct val="120000"/>
              </a:lnSpc>
              <a:spcBef>
                <a:spcPts val="0"/>
              </a:spcBef>
              <a:buNone/>
              <a:defRPr sz="1150" b="1" cap="all" spc="50" baseline="0">
                <a:solidFill>
                  <a:schemeClr val="accent1"/>
                </a:solidFill>
              </a:defRPr>
            </a:lvl1pPr>
          </a:lstStyle>
          <a:p>
            <a:pPr lvl="0"/>
            <a:endParaRPr lang="en-US"/>
          </a:p>
        </p:txBody>
      </p:sp>
      <p:sp>
        <p:nvSpPr>
          <p:cNvPr id="40" name="Text Placeholder 14">
            <a:extLst>
              <a:ext uri="{FF2B5EF4-FFF2-40B4-BE49-F238E27FC236}">
                <a16:creationId xmlns:a16="http://schemas.microsoft.com/office/drawing/2014/main" id="{EA3B8C46-D281-1C49-BDF0-52743A6734EF}"/>
              </a:ext>
            </a:extLst>
          </p:cNvPr>
          <p:cNvSpPr>
            <a:spLocks noGrp="1"/>
          </p:cNvSpPr>
          <p:nvPr>
            <p:ph type="body" sz="quarter" idx="16"/>
          </p:nvPr>
        </p:nvSpPr>
        <p:spPr>
          <a:xfrm>
            <a:off x="3200400" y="1982934"/>
            <a:ext cx="2743200" cy="591991"/>
          </a:xfrm>
        </p:spPr>
        <p:txBody>
          <a:bodyPr lIns="182880" tIns="91440" rIns="182880" bIns="91440" anchor="t">
            <a:normAutofit/>
          </a:bodyPr>
          <a:lstStyle>
            <a:lvl1pPr marL="0" indent="0" algn="ctr">
              <a:lnSpc>
                <a:spcPct val="120000"/>
              </a:lnSpc>
              <a:spcBef>
                <a:spcPts val="0"/>
              </a:spcBef>
              <a:buNone/>
              <a:defRPr sz="1150" b="1" cap="all" spc="50" baseline="0">
                <a:solidFill>
                  <a:schemeClr val="accent1"/>
                </a:solidFill>
              </a:defRPr>
            </a:lvl1pPr>
          </a:lstStyle>
          <a:p>
            <a:pPr lvl="0"/>
            <a:endParaRPr lang="en-US"/>
          </a:p>
        </p:txBody>
      </p:sp>
      <p:sp>
        <p:nvSpPr>
          <p:cNvPr id="43" name="Text Placeholder 16">
            <a:extLst>
              <a:ext uri="{FF2B5EF4-FFF2-40B4-BE49-F238E27FC236}">
                <a16:creationId xmlns:a16="http://schemas.microsoft.com/office/drawing/2014/main" id="{BD581F66-61FE-EC46-9EA2-B69A6072407A}"/>
              </a:ext>
            </a:extLst>
          </p:cNvPr>
          <p:cNvSpPr>
            <a:spLocks noGrp="1"/>
          </p:cNvSpPr>
          <p:nvPr>
            <p:ph type="body" sz="quarter" idx="13"/>
          </p:nvPr>
        </p:nvSpPr>
        <p:spPr>
          <a:xfrm>
            <a:off x="457200" y="2574925"/>
            <a:ext cx="2743200" cy="641844"/>
          </a:xfrm>
        </p:spPr>
        <p:txBody>
          <a:bodyPr lIns="182880" tIns="0" rIns="182880" bIns="0" anchor="t">
            <a:normAutofit/>
          </a:bodyPr>
          <a:lstStyle>
            <a:lvl1pPr marL="0" indent="0" algn="ctr">
              <a:lnSpc>
                <a:spcPct val="130000"/>
              </a:lnSpc>
              <a:spcBef>
                <a:spcPts val="0"/>
              </a:spcBef>
              <a:buNone/>
              <a:defRPr sz="1100">
                <a:solidFill>
                  <a:schemeClr val="tx1">
                    <a:lumMod val="75000"/>
                  </a:schemeClr>
                </a:solidFill>
              </a:defRPr>
            </a:lvl1pPr>
          </a:lstStyle>
          <a:p>
            <a:pPr lvl="0"/>
            <a:endParaRPr lang="en-US"/>
          </a:p>
        </p:txBody>
      </p:sp>
      <p:sp>
        <p:nvSpPr>
          <p:cNvPr id="44" name="Text Placeholder 16">
            <a:extLst>
              <a:ext uri="{FF2B5EF4-FFF2-40B4-BE49-F238E27FC236}">
                <a16:creationId xmlns:a16="http://schemas.microsoft.com/office/drawing/2014/main" id="{13F6F2F3-DF0D-B34C-93F2-90ED8EA5E9BF}"/>
              </a:ext>
            </a:extLst>
          </p:cNvPr>
          <p:cNvSpPr>
            <a:spLocks noGrp="1"/>
          </p:cNvSpPr>
          <p:nvPr>
            <p:ph type="body" sz="quarter" idx="20"/>
          </p:nvPr>
        </p:nvSpPr>
        <p:spPr>
          <a:xfrm>
            <a:off x="3208789" y="2574925"/>
            <a:ext cx="2743200" cy="641844"/>
          </a:xfrm>
        </p:spPr>
        <p:txBody>
          <a:bodyPr lIns="182880" tIns="0" rIns="182880" bIns="0" anchor="t">
            <a:normAutofit/>
          </a:bodyPr>
          <a:lstStyle>
            <a:lvl1pPr marL="0" indent="0" algn="ctr">
              <a:lnSpc>
                <a:spcPct val="130000"/>
              </a:lnSpc>
              <a:spcBef>
                <a:spcPts val="0"/>
              </a:spcBef>
              <a:buNone/>
              <a:defRPr sz="1100">
                <a:solidFill>
                  <a:schemeClr val="tx1">
                    <a:lumMod val="75000"/>
                  </a:schemeClr>
                </a:solidFill>
              </a:defRPr>
            </a:lvl1pPr>
          </a:lstStyle>
          <a:p>
            <a:pPr lvl="0"/>
            <a:endParaRPr lang="en-US"/>
          </a:p>
        </p:txBody>
      </p:sp>
      <p:sp>
        <p:nvSpPr>
          <p:cNvPr id="45" name="Text Placeholder 16">
            <a:extLst>
              <a:ext uri="{FF2B5EF4-FFF2-40B4-BE49-F238E27FC236}">
                <a16:creationId xmlns:a16="http://schemas.microsoft.com/office/drawing/2014/main" id="{4EDF084A-9BDB-CB45-BDE1-97C72398273B}"/>
              </a:ext>
            </a:extLst>
          </p:cNvPr>
          <p:cNvSpPr>
            <a:spLocks noGrp="1"/>
          </p:cNvSpPr>
          <p:nvPr>
            <p:ph type="body" sz="quarter" idx="21"/>
          </p:nvPr>
        </p:nvSpPr>
        <p:spPr>
          <a:xfrm>
            <a:off x="5951989" y="2574925"/>
            <a:ext cx="2743200" cy="641844"/>
          </a:xfrm>
        </p:spPr>
        <p:txBody>
          <a:bodyPr lIns="182880" tIns="0" rIns="182880" bIns="0" anchor="t">
            <a:normAutofit/>
          </a:bodyPr>
          <a:lstStyle>
            <a:lvl1pPr marL="0" indent="0" algn="ctr">
              <a:lnSpc>
                <a:spcPct val="130000"/>
              </a:lnSpc>
              <a:spcBef>
                <a:spcPts val="0"/>
              </a:spcBef>
              <a:buNone/>
              <a:defRPr sz="1100">
                <a:solidFill>
                  <a:schemeClr val="tx1">
                    <a:lumMod val="75000"/>
                  </a:schemeClr>
                </a:solidFill>
              </a:defRPr>
            </a:lvl1pPr>
          </a:lstStyle>
          <a:p>
            <a:pPr lvl="0"/>
            <a:endParaRPr lang="en-US"/>
          </a:p>
        </p:txBody>
      </p:sp>
      <p:sp>
        <p:nvSpPr>
          <p:cNvPr id="5" name="Text Placeholder 4">
            <a:extLst>
              <a:ext uri="{FF2B5EF4-FFF2-40B4-BE49-F238E27FC236}">
                <a16:creationId xmlns:a16="http://schemas.microsoft.com/office/drawing/2014/main" id="{6F6EA76F-394B-5F49-8318-7A37B3F8C81F}"/>
              </a:ext>
            </a:extLst>
          </p:cNvPr>
          <p:cNvSpPr>
            <a:spLocks noGrp="1"/>
          </p:cNvSpPr>
          <p:nvPr>
            <p:ph type="body" sz="quarter" idx="22"/>
          </p:nvPr>
        </p:nvSpPr>
        <p:spPr>
          <a:xfrm>
            <a:off x="465589" y="3216769"/>
            <a:ext cx="5486400" cy="1460005"/>
          </a:xfrm>
        </p:spPr>
        <p:txBody>
          <a:bodyPr tIns="274320" bIns="274320">
            <a:normAutofit/>
          </a:bodyPr>
          <a:lstStyle>
            <a:lvl1pPr marL="0" indent="0" algn="ctr">
              <a:lnSpc>
                <a:spcPct val="120000"/>
              </a:lnSpc>
              <a:spcBef>
                <a:spcPts val="0"/>
              </a:spcBef>
              <a:spcAft>
                <a:spcPts val="600"/>
              </a:spcAft>
              <a:buFontTx/>
              <a:buNone/>
              <a:defRPr sz="1200">
                <a:latin typeface="Georgia" panose="02040502050405020303" pitchFamily="18" charset="0"/>
              </a:defRPr>
            </a:lvl1pPr>
          </a:lstStyle>
          <a:p>
            <a:pPr lvl="0"/>
            <a:endParaRPr lang="en-US"/>
          </a:p>
        </p:txBody>
      </p:sp>
      <p:sp>
        <p:nvSpPr>
          <p:cNvPr id="7" name="Picture Placeholder 6">
            <a:extLst>
              <a:ext uri="{FF2B5EF4-FFF2-40B4-BE49-F238E27FC236}">
                <a16:creationId xmlns:a16="http://schemas.microsoft.com/office/drawing/2014/main" id="{59B8A028-B085-BF48-8E9C-E382BC871795}"/>
              </a:ext>
            </a:extLst>
          </p:cNvPr>
          <p:cNvSpPr>
            <a:spLocks noGrp="1" noChangeAspect="1"/>
          </p:cNvSpPr>
          <p:nvPr>
            <p:ph type="pic" sz="quarter" idx="23"/>
          </p:nvPr>
        </p:nvSpPr>
        <p:spPr>
          <a:xfrm>
            <a:off x="1554480" y="1340485"/>
            <a:ext cx="548640" cy="548640"/>
          </a:xfrm>
        </p:spPr>
        <p:txBody>
          <a:bodyPr>
            <a:normAutofit/>
          </a:bodyPr>
          <a:lstStyle>
            <a:lvl1pPr marL="0" indent="0" algn="ctr">
              <a:buFontTx/>
              <a:buNone/>
              <a:defRPr sz="900"/>
            </a:lvl1pPr>
          </a:lstStyle>
          <a:p>
            <a:endParaRPr lang="en-US"/>
          </a:p>
        </p:txBody>
      </p:sp>
      <p:sp>
        <p:nvSpPr>
          <p:cNvPr id="46" name="Picture Placeholder 6">
            <a:extLst>
              <a:ext uri="{FF2B5EF4-FFF2-40B4-BE49-F238E27FC236}">
                <a16:creationId xmlns:a16="http://schemas.microsoft.com/office/drawing/2014/main" id="{F29890EA-481E-8744-9552-3F773F0911FE}"/>
              </a:ext>
            </a:extLst>
          </p:cNvPr>
          <p:cNvSpPr>
            <a:spLocks noGrp="1" noChangeAspect="1"/>
          </p:cNvSpPr>
          <p:nvPr>
            <p:ph type="pic" sz="quarter" idx="24"/>
          </p:nvPr>
        </p:nvSpPr>
        <p:spPr>
          <a:xfrm>
            <a:off x="4297679" y="1340485"/>
            <a:ext cx="548640" cy="548640"/>
          </a:xfrm>
        </p:spPr>
        <p:txBody>
          <a:bodyPr>
            <a:normAutofit/>
          </a:bodyPr>
          <a:lstStyle>
            <a:lvl1pPr marL="0" indent="0" algn="ctr">
              <a:buFontTx/>
              <a:buNone/>
              <a:defRPr sz="900"/>
            </a:lvl1pPr>
          </a:lstStyle>
          <a:p>
            <a:endParaRPr lang="en-US"/>
          </a:p>
        </p:txBody>
      </p:sp>
      <p:sp>
        <p:nvSpPr>
          <p:cNvPr id="47" name="Picture Placeholder 6">
            <a:extLst>
              <a:ext uri="{FF2B5EF4-FFF2-40B4-BE49-F238E27FC236}">
                <a16:creationId xmlns:a16="http://schemas.microsoft.com/office/drawing/2014/main" id="{3ED5D9C8-B77F-BE45-832A-AC50EDC7B00B}"/>
              </a:ext>
            </a:extLst>
          </p:cNvPr>
          <p:cNvSpPr>
            <a:spLocks noGrp="1" noChangeAspect="1"/>
          </p:cNvSpPr>
          <p:nvPr>
            <p:ph type="pic" sz="quarter" idx="25"/>
          </p:nvPr>
        </p:nvSpPr>
        <p:spPr>
          <a:xfrm>
            <a:off x="7040878" y="1340485"/>
            <a:ext cx="548640" cy="548640"/>
          </a:xfrm>
        </p:spPr>
        <p:txBody>
          <a:bodyPr>
            <a:normAutofit/>
          </a:bodyPr>
          <a:lstStyle>
            <a:lvl1pPr marL="0" indent="0" algn="ctr">
              <a:buFontTx/>
              <a:buNone/>
              <a:defRPr sz="900"/>
            </a:lvl1pPr>
          </a:lstStyle>
          <a:p>
            <a:endParaRPr lang="en-US"/>
          </a:p>
        </p:txBody>
      </p:sp>
      <p:sp>
        <p:nvSpPr>
          <p:cNvPr id="48" name="Picture Placeholder 6">
            <a:extLst>
              <a:ext uri="{FF2B5EF4-FFF2-40B4-BE49-F238E27FC236}">
                <a16:creationId xmlns:a16="http://schemas.microsoft.com/office/drawing/2014/main" id="{8D1AC107-6F5E-0044-B956-CDD1339F6F13}"/>
              </a:ext>
            </a:extLst>
          </p:cNvPr>
          <p:cNvSpPr>
            <a:spLocks noGrp="1"/>
          </p:cNvSpPr>
          <p:nvPr>
            <p:ph type="pic" sz="quarter" idx="26"/>
          </p:nvPr>
        </p:nvSpPr>
        <p:spPr>
          <a:xfrm>
            <a:off x="6400800" y="3489571"/>
            <a:ext cx="1828800" cy="914400"/>
          </a:xfrm>
        </p:spPr>
        <p:txBody>
          <a:bodyPr lIns="274320" tIns="274320" rIns="274320" bIns="274320">
            <a:normAutofit/>
          </a:bodyPr>
          <a:lstStyle>
            <a:lvl1pPr marL="0" indent="0" algn="ctr">
              <a:buFontTx/>
              <a:buNone/>
              <a:defRPr sz="900"/>
            </a:lvl1pPr>
          </a:lstStyle>
          <a:p>
            <a:endParaRPr lang="en-US"/>
          </a:p>
        </p:txBody>
      </p:sp>
      <p:sp>
        <p:nvSpPr>
          <p:cNvPr id="49" name="Text Placeholder 2">
            <a:extLst>
              <a:ext uri="{FF2B5EF4-FFF2-40B4-BE49-F238E27FC236}">
                <a16:creationId xmlns:a16="http://schemas.microsoft.com/office/drawing/2014/main" id="{A761A46B-D228-994F-8E42-94AFDD772FC4}"/>
              </a:ext>
            </a:extLst>
          </p:cNvPr>
          <p:cNvSpPr>
            <a:spLocks noGrp="1"/>
          </p:cNvSpPr>
          <p:nvPr>
            <p:ph type="body" sz="quarter" idx="27"/>
          </p:nvPr>
        </p:nvSpPr>
        <p:spPr>
          <a:xfrm>
            <a:off x="5656792" y="4783138"/>
            <a:ext cx="2936875" cy="274637"/>
          </a:xfrm>
        </p:spPr>
        <p:txBody>
          <a:bodyPr>
            <a:normAutofit/>
          </a:bodyPr>
          <a:lstStyle>
            <a:lvl1pPr marL="0" indent="0" algn="r">
              <a:buFontTx/>
              <a:buNone/>
              <a:defRPr sz="900" i="1" u="sng">
                <a:solidFill>
                  <a:schemeClr val="accent2"/>
                </a:solidFill>
              </a:defRPr>
            </a:lvl1pPr>
          </a:lstStyle>
          <a:p>
            <a:pPr lvl="0"/>
            <a:endParaRPr lang="en-US"/>
          </a:p>
        </p:txBody>
      </p:sp>
    </p:spTree>
    <p:extLst>
      <p:ext uri="{BB962C8B-B14F-4D97-AF65-F5344CB8AC3E}">
        <p14:creationId xmlns:p14="http://schemas.microsoft.com/office/powerpoint/2010/main" val="3380298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Column Object Feature">
    <p:spTree>
      <p:nvGrpSpPr>
        <p:cNvPr id="1" name=""/>
        <p:cNvGrpSpPr/>
        <p:nvPr/>
      </p:nvGrpSpPr>
      <p:grpSpPr>
        <a:xfrm>
          <a:off x="0" y="0"/>
          <a:ext cx="0" cy="0"/>
          <a:chOff x="0" y="0"/>
          <a:chExt cx="0" cy="0"/>
        </a:xfrm>
      </p:grpSpPr>
      <p:sp>
        <p:nvSpPr>
          <p:cNvPr id="15" name="Content Placeholder 15"/>
          <p:cNvSpPr>
            <a:spLocks noGrp="1"/>
          </p:cNvSpPr>
          <p:nvPr>
            <p:ph sz="quarter" idx="18" hasCustomPrompt="1"/>
          </p:nvPr>
        </p:nvSpPr>
        <p:spPr>
          <a:xfrm>
            <a:off x="2514599" y="457956"/>
            <a:ext cx="6629400" cy="3945770"/>
          </a:xfrm>
        </p:spPr>
        <p:txBody>
          <a:bodyPr>
            <a:normAutofit/>
          </a:bodyPr>
          <a:lstStyle>
            <a:lvl1pPr marL="0" indent="0">
              <a:buFontTx/>
              <a:buNone/>
              <a:defRPr sz="16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7" name="Text Placeholder 4"/>
          <p:cNvSpPr>
            <a:spLocks noGrp="1"/>
          </p:cNvSpPr>
          <p:nvPr>
            <p:ph type="body" sz="quarter" idx="15" hasCustomPrompt="1"/>
          </p:nvPr>
        </p:nvSpPr>
        <p:spPr>
          <a:xfrm>
            <a:off x="228600" y="457956"/>
            <a:ext cx="2057400" cy="3945770"/>
          </a:xfrm>
        </p:spPr>
        <p:txBody>
          <a:bodyPr lIns="91440" rIns="91440" bIns="182880" anchor="ctr" anchorCtr="0">
            <a:normAutofit/>
          </a:bodyPr>
          <a:lstStyle>
            <a:lvl1pPr marL="0" indent="0">
              <a:buFontTx/>
              <a:buNone/>
              <a:defRPr sz="2800">
                <a:solidFill>
                  <a:schemeClr val="tx1">
                    <a:lumMod val="75000"/>
                  </a:schemeClr>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text</a:t>
            </a:r>
          </a:p>
        </p:txBody>
      </p:sp>
      <p:sp>
        <p:nvSpPr>
          <p:cNvPr id="7" name="Date Placeholder 3">
            <a:extLst>
              <a:ext uri="{FF2B5EF4-FFF2-40B4-BE49-F238E27FC236}">
                <a16:creationId xmlns:a16="http://schemas.microsoft.com/office/drawing/2014/main" id="{B0A8BD95-337E-144C-AEB4-D1362399FE28}"/>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5F434DF-CFD3-3C49-ACE7-BFDE7376DE33}"/>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9" name="Rectangle 8">
            <a:extLst>
              <a:ext uri="{FF2B5EF4-FFF2-40B4-BE49-F238E27FC236}">
                <a16:creationId xmlns:a16="http://schemas.microsoft.com/office/drawing/2014/main" id="{9A35F6C4-B7FA-7D44-BE9C-52E24EFEBB68}"/>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0867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Column Object Feature 2">
    <p:spTree>
      <p:nvGrpSpPr>
        <p:cNvPr id="1" name=""/>
        <p:cNvGrpSpPr/>
        <p:nvPr/>
      </p:nvGrpSpPr>
      <p:grpSpPr>
        <a:xfrm>
          <a:off x="0" y="0"/>
          <a:ext cx="0" cy="0"/>
          <a:chOff x="0" y="0"/>
          <a:chExt cx="0" cy="0"/>
        </a:xfrm>
      </p:grpSpPr>
      <p:sp>
        <p:nvSpPr>
          <p:cNvPr id="15" name="Content Placeholder 15"/>
          <p:cNvSpPr>
            <a:spLocks noGrp="1"/>
          </p:cNvSpPr>
          <p:nvPr>
            <p:ph sz="quarter" idx="18" hasCustomPrompt="1"/>
          </p:nvPr>
        </p:nvSpPr>
        <p:spPr>
          <a:xfrm>
            <a:off x="4571999" y="457956"/>
            <a:ext cx="4571999" cy="3945770"/>
          </a:xfrm>
        </p:spPr>
        <p:txBody>
          <a:bodyPr>
            <a:normAutofit/>
          </a:bodyPr>
          <a:lstStyle>
            <a:lvl1pPr marL="0" indent="0">
              <a:buFontTx/>
              <a:buNone/>
              <a:defRPr sz="1600">
                <a:solidFill>
                  <a:srgbClr val="75787B"/>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Content</a:t>
            </a:r>
          </a:p>
        </p:txBody>
      </p:sp>
      <p:sp>
        <p:nvSpPr>
          <p:cNvPr id="17" name="Text Placeholder 4"/>
          <p:cNvSpPr>
            <a:spLocks noGrp="1"/>
          </p:cNvSpPr>
          <p:nvPr>
            <p:ph type="body" sz="quarter" idx="15" hasCustomPrompt="1"/>
          </p:nvPr>
        </p:nvSpPr>
        <p:spPr>
          <a:xfrm>
            <a:off x="228599" y="457956"/>
            <a:ext cx="4114801" cy="3945770"/>
          </a:xfrm>
        </p:spPr>
        <p:txBody>
          <a:bodyPr lIns="91440" rIns="91440" bIns="182880" anchor="ctr" anchorCtr="0">
            <a:normAutofit/>
          </a:bodyPr>
          <a:lstStyle>
            <a:lvl1pPr marL="0" indent="0">
              <a:buFontTx/>
              <a:buNone/>
              <a:defRPr sz="3200">
                <a:solidFill>
                  <a:schemeClr val="tx1">
                    <a:lumMod val="75000"/>
                  </a:schemeClr>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text</a:t>
            </a:r>
          </a:p>
        </p:txBody>
      </p:sp>
      <p:sp>
        <p:nvSpPr>
          <p:cNvPr id="7" name="Date Placeholder 3">
            <a:extLst>
              <a:ext uri="{FF2B5EF4-FFF2-40B4-BE49-F238E27FC236}">
                <a16:creationId xmlns:a16="http://schemas.microsoft.com/office/drawing/2014/main" id="{B0A8BD95-337E-144C-AEB4-D1362399FE28}"/>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10" name="Slide Number Placeholder 5">
            <a:extLst>
              <a:ext uri="{FF2B5EF4-FFF2-40B4-BE49-F238E27FC236}">
                <a16:creationId xmlns:a16="http://schemas.microsoft.com/office/drawing/2014/main" id="{E5F434DF-CFD3-3C49-ACE7-BFDE7376DE33}"/>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11" name="Rectangle 10">
            <a:extLst>
              <a:ext uri="{FF2B5EF4-FFF2-40B4-BE49-F238E27FC236}">
                <a16:creationId xmlns:a16="http://schemas.microsoft.com/office/drawing/2014/main" id="{DB41CE28-C31C-1E49-B30A-100F2265821C}"/>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3883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92B9AD5E-81A0-7443-99D7-EB5DF9EAD9D0}"/>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a:p>
        </p:txBody>
      </p:sp>
      <p:sp>
        <p:nvSpPr>
          <p:cNvPr id="7" name="Slide Number Placeholder 5">
            <a:extLst>
              <a:ext uri="{FF2B5EF4-FFF2-40B4-BE49-F238E27FC236}">
                <a16:creationId xmlns:a16="http://schemas.microsoft.com/office/drawing/2014/main" id="{731D7EB5-A172-F44D-A7FA-AD894F14F8E2}"/>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8" name="Rectangle 7">
            <a:extLst>
              <a:ext uri="{FF2B5EF4-FFF2-40B4-BE49-F238E27FC236}">
                <a16:creationId xmlns:a16="http://schemas.microsoft.com/office/drawing/2014/main" id="{18604BBD-E5A5-EC43-8AA1-CC6E2241E01E}"/>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8691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tIns="0" rIns="0" bIns="0" anchor="ctr" anchorCtr="0"/>
          <a:lstStyle/>
          <a:p>
            <a:r>
              <a:rPr lang="en-US"/>
              <a:t>Click to edit text</a:t>
            </a:r>
          </a:p>
        </p:txBody>
      </p:sp>
      <p:sp>
        <p:nvSpPr>
          <p:cNvPr id="3" name="Content Placeholder 2"/>
          <p:cNvSpPr>
            <a:spLocks noGrp="1"/>
          </p:cNvSpPr>
          <p:nvPr>
            <p:ph idx="1"/>
          </p:nvPr>
        </p:nvSpPr>
        <p:spPr/>
        <p:txBody>
          <a:bodyPr tIns="0" rIns="0" bIns="0"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sz="700"/>
            </a:lvl1pPr>
          </a:lstStyle>
          <a:p>
            <a:pPr>
              <a:tabLst>
                <a:tab pos="1947672" algn="r"/>
                <a:tab pos="2313432" algn="r"/>
              </a:tabLst>
              <a:defRPr/>
            </a:pPr>
            <a:r>
              <a:rPr lang="en-US">
                <a:cs typeface="Arial" panose="020B0604020202020204" pitchFamily="34" charset="0"/>
              </a:rPr>
              <a:t>	© NRC Health	</a:t>
            </a:r>
            <a:fld id="{979F391A-5BD9-5F4C-89DD-9082DDC9CD4E}" type="slidenum">
              <a:rPr lang="en-US" smtClean="0">
                <a:cs typeface="Arial" panose="020B0604020202020204" pitchFamily="34" charset="0"/>
              </a:rPr>
              <a:pPr>
                <a:tabLst>
                  <a:tab pos="1947672" algn="r"/>
                  <a:tab pos="2313432" algn="r"/>
                </a:tabLst>
                <a:defRPr/>
              </a:pPr>
              <a:t>‹#›</a:t>
            </a:fld>
            <a:endParaRPr lang="en-US">
              <a:cs typeface="Arial" panose="020B0604020202020204" pitchFamily="34" charset="0"/>
            </a:endParaRPr>
          </a:p>
        </p:txBody>
      </p:sp>
    </p:spTree>
    <p:extLst>
      <p:ext uri="{BB962C8B-B14F-4D97-AF65-F5344CB8AC3E}">
        <p14:creationId xmlns:p14="http://schemas.microsoft.com/office/powerpoint/2010/main" val="5964467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_multi-line titl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663D87-147E-2B4A-B0C3-93DB0A76B8A2}"/>
              </a:ext>
            </a:extLst>
          </p:cNvPr>
          <p:cNvSpPr>
            <a:spLocks noGrp="1"/>
          </p:cNvSpPr>
          <p:nvPr>
            <p:ph type="body" sz="quarter" idx="13" hasCustomPrompt="1"/>
          </p:nvPr>
        </p:nvSpPr>
        <p:spPr>
          <a:xfrm>
            <a:off x="550863" y="622872"/>
            <a:ext cx="7859712" cy="1024953"/>
          </a:xfrm>
        </p:spPr>
        <p:txBody>
          <a:bodyPr tIns="91440" bIns="0" anchor="t" anchorCtr="0">
            <a:normAutofit/>
          </a:bodyPr>
          <a:lstStyle>
            <a:lvl1pPr marL="0" indent="0">
              <a:lnSpc>
                <a:spcPct val="100000"/>
              </a:lnSpc>
              <a:spcBef>
                <a:spcPts val="0"/>
              </a:spcBef>
              <a:buFontTx/>
              <a:buNone/>
              <a:defRPr sz="2800">
                <a:latin typeface="Georgia" panose="02040502050405020303" pitchFamily="18" charset="0"/>
              </a:defRPr>
            </a:lvl1pPr>
            <a:lvl2pPr marL="342900" indent="0">
              <a:buFontTx/>
              <a:buNone/>
              <a:defRPr sz="2800">
                <a:latin typeface="Georgia" panose="02040502050405020303" pitchFamily="18" charset="0"/>
              </a:defRPr>
            </a:lvl2pPr>
            <a:lvl3pPr marL="687388" indent="0">
              <a:buFontTx/>
              <a:buNone/>
              <a:defRPr sz="2800">
                <a:latin typeface="Georgia" panose="02040502050405020303" pitchFamily="18" charset="0"/>
              </a:defRPr>
            </a:lvl3pPr>
            <a:lvl4pPr marL="1031875" indent="0">
              <a:buFontTx/>
              <a:buNone/>
              <a:defRPr sz="2800">
                <a:latin typeface="Georgia" panose="02040502050405020303" pitchFamily="18" charset="0"/>
              </a:defRPr>
            </a:lvl4pPr>
            <a:lvl5pPr marL="1376363" indent="0">
              <a:buFontTx/>
              <a:buNone/>
              <a:defRPr sz="2800">
                <a:latin typeface="Georgia" panose="02040502050405020303" pitchFamily="18" charset="0"/>
              </a:defRPr>
            </a:lvl5pPr>
          </a:lstStyle>
          <a:p>
            <a:pPr lvl="0"/>
            <a:r>
              <a:rPr lang="en-US"/>
              <a:t>Click to edit text</a:t>
            </a:r>
            <a:br>
              <a:rPr lang="en-US"/>
            </a:br>
            <a:r>
              <a:rPr lang="en-US"/>
              <a:t>(Use this layout for multi-line titles)</a:t>
            </a:r>
          </a:p>
        </p:txBody>
      </p:sp>
      <p:sp>
        <p:nvSpPr>
          <p:cNvPr id="3" name="Content Placeholder 2"/>
          <p:cNvSpPr>
            <a:spLocks noGrp="1"/>
          </p:cNvSpPr>
          <p:nvPr>
            <p:ph idx="1" hasCustomPrompt="1"/>
          </p:nvPr>
        </p:nvSpPr>
        <p:spPr>
          <a:xfrm>
            <a:off x="550863" y="1979893"/>
            <a:ext cx="7859713" cy="2383417"/>
          </a:xfrm>
        </p:spPr>
        <p:txBody>
          <a:bodyPr tIns="0" rIns="0" bIns="91440" anchor="ctr" anchorCtr="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sz="700"/>
            </a:lvl1pPr>
          </a:lstStyle>
          <a:p>
            <a:pPr>
              <a:tabLst>
                <a:tab pos="1947672" algn="r"/>
                <a:tab pos="2313432" algn="r"/>
              </a:tabLst>
              <a:defRPr/>
            </a:pPr>
            <a:r>
              <a:rPr lang="en-US">
                <a:cs typeface="Arial" panose="020B0604020202020204" pitchFamily="34" charset="0"/>
              </a:rPr>
              <a:t>	© NRC Health	</a:t>
            </a:r>
            <a:fld id="{979F391A-5BD9-5F4C-89DD-9082DDC9CD4E}" type="slidenum">
              <a:rPr lang="en-US" smtClean="0">
                <a:cs typeface="Arial" panose="020B0604020202020204" pitchFamily="34" charset="0"/>
              </a:rPr>
              <a:pPr>
                <a:tabLst>
                  <a:tab pos="1947672" algn="r"/>
                  <a:tab pos="2313432" algn="r"/>
                </a:tabLst>
                <a:defRPr/>
              </a:pPr>
              <a:t>‹#›</a:t>
            </a:fld>
            <a:endParaRPr lang="en-US">
              <a:cs typeface="Arial" panose="020B0604020202020204" pitchFamily="34" charset="0"/>
            </a:endParaRPr>
          </a:p>
        </p:txBody>
      </p:sp>
    </p:spTree>
    <p:extLst>
      <p:ext uri="{BB962C8B-B14F-4D97-AF65-F5344CB8AC3E}">
        <p14:creationId xmlns:p14="http://schemas.microsoft.com/office/powerpoint/2010/main" val="276928142"/>
      </p:ext>
    </p:extLst>
  </p:cSld>
  <p:clrMapOvr>
    <a:masterClrMapping/>
  </p:clrMapOvr>
  <p:extLst>
    <p:ext uri="{DCECCB84-F9BA-43D5-87BE-67443E8EF086}">
      <p15:sldGuideLst xmlns:p15="http://schemas.microsoft.com/office/powerpoint/2012/main">
        <p15:guide id="1" orient="horz" pos="103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and Content_multi-line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3674FF4-E273-7B4A-90E4-CF31C1304C09}"/>
              </a:ext>
            </a:extLst>
          </p:cNvPr>
          <p:cNvSpPr>
            <a:spLocks noGrp="1"/>
          </p:cNvSpPr>
          <p:nvPr>
            <p:ph type="pic" sz="quarter" idx="14"/>
          </p:nvPr>
        </p:nvSpPr>
        <p:spPr>
          <a:xfrm>
            <a:off x="545530" y="697338"/>
            <a:ext cx="1005840" cy="993775"/>
          </a:xfrm>
          <a:prstGeom prst="roundRect">
            <a:avLst>
              <a:gd name="adj" fmla="val 6124"/>
            </a:avLst>
          </a:prstGeom>
        </p:spPr>
        <p:txBody>
          <a:bodyPr>
            <a:normAutofit/>
          </a:bodyPr>
          <a:lstStyle>
            <a:lvl1pPr marL="0" indent="0" algn="ctr">
              <a:buFontTx/>
              <a:buNone/>
              <a:defRPr sz="1050"/>
            </a:lvl1pPr>
          </a:lstStyle>
          <a:p>
            <a:r>
              <a:rPr lang="en-US"/>
              <a:t>Click icon to add picture</a:t>
            </a:r>
          </a:p>
        </p:txBody>
      </p:sp>
      <p:sp>
        <p:nvSpPr>
          <p:cNvPr id="3" name="Content Placeholder 2"/>
          <p:cNvSpPr>
            <a:spLocks noGrp="1"/>
          </p:cNvSpPr>
          <p:nvPr>
            <p:ph idx="1" hasCustomPrompt="1"/>
          </p:nvPr>
        </p:nvSpPr>
        <p:spPr>
          <a:xfrm>
            <a:off x="550863" y="1985818"/>
            <a:ext cx="7859714" cy="2383417"/>
          </a:xfrm>
        </p:spPr>
        <p:txBody>
          <a:bodyPr tIns="0" rIns="0" bIns="91440" anchor="ctr" anchorCtr="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sz="700"/>
            </a:lvl1pPr>
          </a:lstStyle>
          <a:p>
            <a:pPr>
              <a:tabLst>
                <a:tab pos="1947672" algn="r"/>
                <a:tab pos="2313432" algn="r"/>
              </a:tabLst>
              <a:defRPr/>
            </a:pPr>
            <a:r>
              <a:rPr lang="en-US">
                <a:cs typeface="Arial" panose="020B0604020202020204" pitchFamily="34" charset="0"/>
              </a:rPr>
              <a:t>	© NRC Health	</a:t>
            </a:r>
            <a:fld id="{979F391A-5BD9-5F4C-89DD-9082DDC9CD4E}" type="slidenum">
              <a:rPr lang="en-US" smtClean="0">
                <a:cs typeface="Arial" panose="020B0604020202020204" pitchFamily="34" charset="0"/>
              </a:rPr>
              <a:pPr>
                <a:tabLst>
                  <a:tab pos="1947672" algn="r"/>
                  <a:tab pos="2313432" algn="r"/>
                </a:tabLst>
                <a:defRPr/>
              </a:pPr>
              <a:t>‹#›</a:t>
            </a:fld>
            <a:endParaRPr lang="en-US">
              <a:cs typeface="Arial" panose="020B0604020202020204" pitchFamily="34" charset="0"/>
            </a:endParaRPr>
          </a:p>
        </p:txBody>
      </p:sp>
      <p:sp>
        <p:nvSpPr>
          <p:cNvPr id="7" name="Title 1">
            <a:extLst>
              <a:ext uri="{FF2B5EF4-FFF2-40B4-BE49-F238E27FC236}">
                <a16:creationId xmlns:a16="http://schemas.microsoft.com/office/drawing/2014/main" id="{772D7450-5E38-2B4C-A558-11B7EE8A3305}"/>
              </a:ext>
            </a:extLst>
          </p:cNvPr>
          <p:cNvSpPr>
            <a:spLocks noGrp="1"/>
          </p:cNvSpPr>
          <p:nvPr>
            <p:ph type="title" hasCustomPrompt="1"/>
          </p:nvPr>
        </p:nvSpPr>
        <p:spPr>
          <a:xfrm>
            <a:off x="1941270" y="616521"/>
            <a:ext cx="6469306" cy="622876"/>
          </a:xfrm>
        </p:spPr>
        <p:txBody>
          <a:bodyPr/>
          <a:lstStyle/>
          <a:p>
            <a:r>
              <a:rPr lang="en-US"/>
              <a:t>Click to edit text</a:t>
            </a:r>
          </a:p>
        </p:txBody>
      </p:sp>
      <p:sp>
        <p:nvSpPr>
          <p:cNvPr id="8" name="Text Placeholder 7">
            <a:extLst>
              <a:ext uri="{FF2B5EF4-FFF2-40B4-BE49-F238E27FC236}">
                <a16:creationId xmlns:a16="http://schemas.microsoft.com/office/drawing/2014/main" id="{A00E521E-1063-614D-8CC9-6404C8591FC0}"/>
              </a:ext>
            </a:extLst>
          </p:cNvPr>
          <p:cNvSpPr>
            <a:spLocks noGrp="1"/>
          </p:cNvSpPr>
          <p:nvPr>
            <p:ph type="body" sz="quarter" idx="13" hasCustomPrompt="1"/>
          </p:nvPr>
        </p:nvSpPr>
        <p:spPr>
          <a:xfrm>
            <a:off x="1941266" y="1239398"/>
            <a:ext cx="6469307" cy="408427"/>
          </a:xfrm>
        </p:spPr>
        <p:txBody>
          <a:bodyPr bIns="0" anchor="ctr" anchorCtr="0">
            <a:noAutofit/>
          </a:bodyPr>
          <a:lstStyle>
            <a:lvl1pPr marL="0" indent="0">
              <a:spcBef>
                <a:spcPts val="0"/>
              </a:spcBef>
              <a:buNone/>
              <a:defRPr sz="1000" b="1"/>
            </a:lvl1pPr>
            <a:lvl2pPr marL="342900" indent="0">
              <a:buNone/>
              <a:defRPr sz="1000" b="1"/>
            </a:lvl2pPr>
            <a:lvl3pPr marL="685800" indent="0">
              <a:buNone/>
              <a:defRPr sz="1000" b="1"/>
            </a:lvl3pPr>
            <a:lvl4pPr marL="1028700" indent="0">
              <a:buNone/>
              <a:defRPr sz="1000" b="1"/>
            </a:lvl4pPr>
            <a:lvl5pPr marL="1371600" indent="0">
              <a:buNone/>
              <a:defRPr sz="1000" b="1"/>
            </a:lvl5pPr>
          </a:lstStyle>
          <a:p>
            <a:pPr lvl="0"/>
            <a:r>
              <a:rPr lang="en-US"/>
              <a:t>Click to edit text</a:t>
            </a:r>
          </a:p>
          <a:p>
            <a:pPr lvl="0"/>
            <a:r>
              <a:rPr lang="en-US"/>
              <a:t>Click to edit text</a:t>
            </a:r>
          </a:p>
        </p:txBody>
      </p:sp>
      <p:sp>
        <p:nvSpPr>
          <p:cNvPr id="11" name="Rounded Rectangle 9">
            <a:extLst>
              <a:ext uri="{FF2B5EF4-FFF2-40B4-BE49-F238E27FC236}">
                <a16:creationId xmlns:a16="http://schemas.microsoft.com/office/drawing/2014/main" id="{247C7FC7-9FC9-634E-B313-EE017D171771}"/>
              </a:ext>
            </a:extLst>
          </p:cNvPr>
          <p:cNvSpPr/>
          <p:nvPr/>
        </p:nvSpPr>
        <p:spPr>
          <a:xfrm>
            <a:off x="462119" y="779028"/>
            <a:ext cx="1172662" cy="833316"/>
          </a:xfrm>
          <a:prstGeom prst="roundRect">
            <a:avLst>
              <a:gd name="adj" fmla="val 5077"/>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532384"/>
      </p:ext>
    </p:extLst>
  </p:cSld>
  <p:clrMapOvr>
    <a:masterClrMapping/>
  </p:clrMapOvr>
  <p:extLst>
    <p:ext uri="{DCECCB84-F9BA-43D5-87BE-67443E8EF086}">
      <p15:sldGuideLst xmlns:p15="http://schemas.microsoft.com/office/powerpoint/2012/main">
        <p15:guide id="1" orient="horz" pos="1038">
          <p15:clr>
            <a:srgbClr val="FBAE40"/>
          </p15:clr>
        </p15:guide>
        <p15:guide id="2" orient="horz" pos="1248">
          <p15:clr>
            <a:srgbClr val="FBAE40"/>
          </p15:clr>
        </p15:guide>
        <p15:guide id="3" orient="horz" pos="277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sz="700"/>
            </a:lvl1pPr>
          </a:lstStyle>
          <a:p>
            <a:pPr>
              <a:tabLst>
                <a:tab pos="1947672" algn="r"/>
                <a:tab pos="2313432" algn="r"/>
              </a:tabLst>
              <a:defRPr/>
            </a:pPr>
            <a:r>
              <a:rPr lang="en-US">
                <a:cs typeface="Arial" panose="020B0604020202020204" pitchFamily="34" charset="0"/>
              </a:rPr>
              <a:t>	© NRC Health	</a:t>
            </a:r>
            <a:fld id="{979F391A-5BD9-5F4C-89DD-9082DDC9CD4E}" type="slidenum">
              <a:rPr lang="en-US" smtClean="0">
                <a:cs typeface="Arial" panose="020B0604020202020204" pitchFamily="34" charset="0"/>
              </a:rPr>
              <a:pPr>
                <a:tabLst>
                  <a:tab pos="1947672" algn="r"/>
                  <a:tab pos="2313432" algn="r"/>
                </a:tabLst>
                <a:defRPr/>
              </a:pPr>
              <a:t>‹#›</a:t>
            </a:fld>
            <a:endParaRPr lang="en-US">
              <a:cs typeface="Arial" panose="020B0604020202020204" pitchFamily="34" charset="0"/>
            </a:endParaRPr>
          </a:p>
        </p:txBody>
      </p:sp>
      <p:sp>
        <p:nvSpPr>
          <p:cNvPr id="8" name="Text Placeholder 2">
            <a:extLst>
              <a:ext uri="{FF2B5EF4-FFF2-40B4-BE49-F238E27FC236}">
                <a16:creationId xmlns:a16="http://schemas.microsoft.com/office/drawing/2014/main" id="{2F159DA5-EA72-404A-960D-7E9F20667DBB}"/>
              </a:ext>
            </a:extLst>
          </p:cNvPr>
          <p:cNvSpPr>
            <a:spLocks noGrp="1"/>
          </p:cNvSpPr>
          <p:nvPr>
            <p:ph type="body" idx="1"/>
          </p:nvPr>
        </p:nvSpPr>
        <p:spPr>
          <a:xfrm>
            <a:off x="550864" y="3352521"/>
            <a:ext cx="7498114" cy="913990"/>
          </a:xfrm>
        </p:spPr>
        <p:txBody>
          <a:bodyPr>
            <a:normAutofit/>
          </a:bodyPr>
          <a:lstStyle>
            <a:lvl1pPr marL="0" indent="0">
              <a:spcBef>
                <a:spcPts val="0"/>
              </a:spcBef>
              <a:buNone/>
              <a:defRPr sz="1500">
                <a:solidFill>
                  <a:schemeClr val="tx1">
                    <a:lumMod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Text Placeholder 8">
            <a:extLst>
              <a:ext uri="{FF2B5EF4-FFF2-40B4-BE49-F238E27FC236}">
                <a16:creationId xmlns:a16="http://schemas.microsoft.com/office/drawing/2014/main" id="{FDDDA246-F07E-8548-A931-1A20635FAC7F}"/>
              </a:ext>
            </a:extLst>
          </p:cNvPr>
          <p:cNvSpPr>
            <a:spLocks noGrp="1"/>
          </p:cNvSpPr>
          <p:nvPr>
            <p:ph type="body" sz="quarter" idx="10" hasCustomPrompt="1"/>
          </p:nvPr>
        </p:nvSpPr>
        <p:spPr>
          <a:xfrm>
            <a:off x="544513" y="1593018"/>
            <a:ext cx="7504465" cy="1739243"/>
          </a:xfrm>
        </p:spPr>
        <p:txBody>
          <a:bodyPr bIns="0" anchor="b" anchorCtr="0">
            <a:normAutofit/>
          </a:bodyPr>
          <a:lstStyle>
            <a:lvl1pPr marL="0" indent="0">
              <a:lnSpc>
                <a:spcPct val="100000"/>
              </a:lnSpc>
              <a:buFontTx/>
              <a:buNone/>
              <a:defRPr sz="3600">
                <a:solidFill>
                  <a:schemeClr val="tx1">
                    <a:lumMod val="75000"/>
                  </a:schemeClr>
                </a:solidFill>
                <a:latin typeface="Georgia" panose="02040502050405020303" pitchFamily="18" charset="0"/>
              </a:defRPr>
            </a:lvl1pPr>
          </a:lstStyle>
          <a:p>
            <a:pPr lvl="0"/>
            <a:r>
              <a:rPr lang="en-US"/>
              <a:t>Click to edit Master title style</a:t>
            </a:r>
          </a:p>
        </p:txBody>
      </p:sp>
    </p:spTree>
    <p:extLst>
      <p:ext uri="{BB962C8B-B14F-4D97-AF65-F5344CB8AC3E}">
        <p14:creationId xmlns:p14="http://schemas.microsoft.com/office/powerpoint/2010/main" val="3330058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50862" y="1447800"/>
            <a:ext cx="3739423" cy="2914650"/>
          </a:xfrm>
        </p:spPr>
        <p:txBody>
          <a:bodyPr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671152" y="1447800"/>
            <a:ext cx="3739423" cy="2914650"/>
          </a:xfrm>
        </p:spPr>
        <p:txBody>
          <a:bodyPr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65760" y="4736402"/>
            <a:ext cx="2320290" cy="411861"/>
          </a:xfrm>
          <a:prstGeom prst="rect">
            <a:avLst/>
          </a:prstGeom>
        </p:spPr>
        <p:txBody>
          <a:bodyPr/>
          <a:lstStyle/>
          <a:p>
            <a:endParaRPr lang="en-US"/>
          </a:p>
        </p:txBody>
      </p:sp>
      <p:sp>
        <p:nvSpPr>
          <p:cNvPr id="6" name="Footer Placeholder 5"/>
          <p:cNvSpPr>
            <a:spLocks noGrp="1"/>
          </p:cNvSpPr>
          <p:nvPr>
            <p:ph type="ftr" sz="quarter" idx="11"/>
          </p:nvPr>
        </p:nvSpPr>
        <p:spPr>
          <a:xfrm>
            <a:off x="3028950" y="4736402"/>
            <a:ext cx="3086100" cy="411861"/>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lvl1pPr>
              <a:defRPr sz="700"/>
            </a:lvl1pPr>
          </a:lstStyle>
          <a:p>
            <a:pPr>
              <a:tabLst>
                <a:tab pos="1947672" algn="r"/>
                <a:tab pos="2313432" algn="r"/>
              </a:tabLst>
              <a:defRPr/>
            </a:pPr>
            <a:r>
              <a:rPr lang="en-US">
                <a:cs typeface="Arial" panose="020B0604020202020204" pitchFamily="34" charset="0"/>
              </a:rPr>
              <a:t>	© NRC Health	</a:t>
            </a:r>
            <a:fld id="{979F391A-5BD9-5F4C-89DD-9082DDC9CD4E}" type="slidenum">
              <a:rPr lang="en-US" smtClean="0">
                <a:cs typeface="Arial" panose="020B0604020202020204" pitchFamily="34" charset="0"/>
              </a:rPr>
              <a:pPr>
                <a:tabLst>
                  <a:tab pos="1947672" algn="r"/>
                  <a:tab pos="2313432" algn="r"/>
                </a:tabLst>
                <a:defRPr/>
              </a:pPr>
              <a:t>‹#›</a:t>
            </a:fld>
            <a:endParaRPr lang="en-US">
              <a:cs typeface="Arial" panose="020B0604020202020204" pitchFamily="34" charset="0"/>
            </a:endParaRPr>
          </a:p>
        </p:txBody>
      </p:sp>
      <p:sp>
        <p:nvSpPr>
          <p:cNvPr id="8" name="Title 1">
            <a:extLst>
              <a:ext uri="{FF2B5EF4-FFF2-40B4-BE49-F238E27FC236}">
                <a16:creationId xmlns:a16="http://schemas.microsoft.com/office/drawing/2014/main" id="{2B441C27-3BE2-F04D-BDEC-C7FA863B5236}"/>
              </a:ext>
            </a:extLst>
          </p:cNvPr>
          <p:cNvSpPr>
            <a:spLocks noGrp="1"/>
          </p:cNvSpPr>
          <p:nvPr>
            <p:ph type="title" hasCustomPrompt="1"/>
          </p:nvPr>
        </p:nvSpPr>
        <p:spPr>
          <a:xfrm>
            <a:off x="550863" y="616521"/>
            <a:ext cx="7859713" cy="622876"/>
          </a:xfrm>
        </p:spPr>
        <p:txBody>
          <a:bodyPr/>
          <a:lstStyle/>
          <a:p>
            <a:r>
              <a:rPr lang="en-US"/>
              <a:t>Click to edit text</a:t>
            </a:r>
          </a:p>
        </p:txBody>
      </p:sp>
    </p:spTree>
    <p:extLst>
      <p:ext uri="{BB962C8B-B14F-4D97-AF65-F5344CB8AC3E}">
        <p14:creationId xmlns:p14="http://schemas.microsoft.com/office/powerpoint/2010/main" val="32695617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65760" y="4736402"/>
            <a:ext cx="2320290" cy="411861"/>
          </a:xfrm>
          <a:prstGeom prst="rect">
            <a:avLst/>
          </a:prstGeom>
        </p:spPr>
        <p:txBody>
          <a:bodyPr/>
          <a:lstStyle/>
          <a:p>
            <a:endParaRPr lang="en-US"/>
          </a:p>
        </p:txBody>
      </p:sp>
      <p:sp>
        <p:nvSpPr>
          <p:cNvPr id="4" name="Footer Placeholder 3"/>
          <p:cNvSpPr>
            <a:spLocks noGrp="1"/>
          </p:cNvSpPr>
          <p:nvPr>
            <p:ph type="ftr" sz="quarter" idx="11"/>
          </p:nvPr>
        </p:nvSpPr>
        <p:spPr>
          <a:xfrm>
            <a:off x="3028950" y="4736402"/>
            <a:ext cx="3086100" cy="411861"/>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sz="700"/>
            </a:lvl1pPr>
          </a:lstStyle>
          <a:p>
            <a:pPr>
              <a:tabLst>
                <a:tab pos="1947672" algn="r"/>
                <a:tab pos="2313432" algn="r"/>
              </a:tabLst>
              <a:defRPr/>
            </a:pPr>
            <a:r>
              <a:rPr lang="en-US">
                <a:cs typeface="Arial" panose="020B0604020202020204" pitchFamily="34" charset="0"/>
              </a:rPr>
              <a:t>	© NRC Health	</a:t>
            </a:r>
            <a:fld id="{979F391A-5BD9-5F4C-89DD-9082DDC9CD4E}" type="slidenum">
              <a:rPr lang="en-US" smtClean="0">
                <a:cs typeface="Arial" panose="020B0604020202020204" pitchFamily="34" charset="0"/>
              </a:rPr>
              <a:pPr>
                <a:tabLst>
                  <a:tab pos="1947672" algn="r"/>
                  <a:tab pos="2313432" algn="r"/>
                </a:tabLst>
                <a:defRPr/>
              </a:pPr>
              <a:t>‹#›</a:t>
            </a:fld>
            <a:endParaRPr lang="en-US">
              <a:cs typeface="Arial" panose="020B0604020202020204" pitchFamily="34" charset="0"/>
            </a:endParaRPr>
          </a:p>
        </p:txBody>
      </p:sp>
      <p:sp>
        <p:nvSpPr>
          <p:cNvPr id="6" name="Title 1">
            <a:extLst>
              <a:ext uri="{FF2B5EF4-FFF2-40B4-BE49-F238E27FC236}">
                <a16:creationId xmlns:a16="http://schemas.microsoft.com/office/drawing/2014/main" id="{AB871932-A0EF-3E4C-9891-0444B7B38785}"/>
              </a:ext>
            </a:extLst>
          </p:cNvPr>
          <p:cNvSpPr>
            <a:spLocks noGrp="1"/>
          </p:cNvSpPr>
          <p:nvPr>
            <p:ph type="title" hasCustomPrompt="1"/>
          </p:nvPr>
        </p:nvSpPr>
        <p:spPr>
          <a:xfrm>
            <a:off x="550863" y="616521"/>
            <a:ext cx="7859713" cy="622876"/>
          </a:xfrm>
        </p:spPr>
        <p:txBody>
          <a:bodyPr tIns="0" rIns="0" bIns="0" anchor="ctr" anchorCtr="0"/>
          <a:lstStyle/>
          <a:p>
            <a:r>
              <a:rPr lang="en-US"/>
              <a:t>Click to edit text</a:t>
            </a:r>
          </a:p>
        </p:txBody>
      </p:sp>
    </p:spTree>
    <p:extLst>
      <p:ext uri="{BB962C8B-B14F-4D97-AF65-F5344CB8AC3E}">
        <p14:creationId xmlns:p14="http://schemas.microsoft.com/office/powerpoint/2010/main" val="3428278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tethoscrop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857" t="859" r="857" b="666"/>
          <a:stretch/>
        </p:blipFill>
        <p:spPr>
          <a:xfrm>
            <a:off x="0" y="2"/>
            <a:ext cx="9143999" cy="175379"/>
          </a:xfrm>
          <a:prstGeom prst="rect">
            <a:avLst/>
          </a:prstGeom>
        </p:spPr>
      </p:pic>
      <p:pic>
        <p:nvPicPr>
          <p:cNvPr id="10" name="Picture 9"/>
          <p:cNvPicPr>
            <a:picLocks noChangeAspect="1"/>
          </p:cNvPicPr>
          <p:nvPr userDrawn="1"/>
        </p:nvPicPr>
        <p:blipFill rotWithShape="1">
          <a:blip r:embed="rId3"/>
          <a:srcRect t="16391" b="6941"/>
          <a:stretch/>
        </p:blipFill>
        <p:spPr>
          <a:xfrm flipH="1">
            <a:off x="0" y="2"/>
            <a:ext cx="9144000" cy="5148261"/>
          </a:xfrm>
          <a:prstGeom prst="rect">
            <a:avLst/>
          </a:prstGeom>
        </p:spPr>
      </p:pic>
      <p:sp>
        <p:nvSpPr>
          <p:cNvPr id="12" name="Date Placeholder 3">
            <a:extLst>
              <a:ext uri="{FF2B5EF4-FFF2-40B4-BE49-F238E27FC236}">
                <a16:creationId xmlns:a16="http://schemas.microsoft.com/office/drawing/2014/main" id="{FA493284-F667-B947-A4E1-EDF448B218C6}"/>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bg1"/>
                </a:solidFill>
                <a:latin typeface="Arial Regular"/>
                <a:cs typeface="Arial Regular"/>
              </a:defRPr>
            </a:lvl1pPr>
          </a:lstStyle>
          <a:p>
            <a:fld id="{9C2C339E-6A0B-7F44-AEF4-5C4B14E20D55}" type="datetime4">
              <a:rPr lang="en-US" smtClean="0"/>
              <a:pPr/>
              <a:t>August 17, 2022</a:t>
            </a:fld>
            <a:endParaRPr lang="en-US"/>
          </a:p>
        </p:txBody>
      </p:sp>
      <p:sp>
        <p:nvSpPr>
          <p:cNvPr id="13" name="Slide Number Placeholder 5">
            <a:extLst>
              <a:ext uri="{FF2B5EF4-FFF2-40B4-BE49-F238E27FC236}">
                <a16:creationId xmlns:a16="http://schemas.microsoft.com/office/drawing/2014/main" id="{792A0FC6-8A68-9546-AC22-A39A4E0CC925}"/>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bg1"/>
                </a:solidFill>
                <a:latin typeface="Arial Regular"/>
                <a:cs typeface="Arial Regular"/>
              </a:defRPr>
            </a:lvl1pPr>
          </a:lstStyle>
          <a:p>
            <a:fld id="{54637A5F-2DAE-B642-9933-0C0B9D2C0F12}" type="slidenum">
              <a:rPr lang="en-US" smtClean="0"/>
              <a:pPr/>
              <a:t>‹#›</a:t>
            </a:fld>
            <a:endParaRPr lang="en-US"/>
          </a:p>
        </p:txBody>
      </p:sp>
      <p:sp>
        <p:nvSpPr>
          <p:cNvPr id="16" name="Text Placeholder 29">
            <a:extLst>
              <a:ext uri="{FF2B5EF4-FFF2-40B4-BE49-F238E27FC236}">
                <a16:creationId xmlns:a16="http://schemas.microsoft.com/office/drawing/2014/main" id="{84C4DBE4-196A-B143-8151-97C6BCAFB7DE}"/>
              </a:ext>
            </a:extLst>
          </p:cNvPr>
          <p:cNvSpPr>
            <a:spLocks noGrp="1"/>
          </p:cNvSpPr>
          <p:nvPr>
            <p:ph type="body" sz="quarter" idx="13"/>
          </p:nvPr>
        </p:nvSpPr>
        <p:spPr>
          <a:xfrm>
            <a:off x="228600" y="3032334"/>
            <a:ext cx="4000500" cy="915247"/>
          </a:xfrm>
          <a:prstGeom prst="rect">
            <a:avLst/>
          </a:prstGeom>
        </p:spPr>
        <p:txBody>
          <a:bodyPr wrap="square">
            <a:normAutofit/>
          </a:bodyPr>
          <a:lstStyle>
            <a:lvl1pPr marL="0" indent="0">
              <a:buNone/>
              <a:defRPr sz="1600">
                <a:solidFill>
                  <a:schemeClr val="bg1"/>
                </a:solidFill>
                <a:latin typeface="Arial"/>
                <a:cs typeface="Arial"/>
              </a:defRPr>
            </a:lvl1pPr>
            <a:lvl2pPr marL="457200" indent="0">
              <a:buNone/>
              <a:defRPr sz="1600">
                <a:solidFill>
                  <a:srgbClr val="FFFFFF"/>
                </a:solidFill>
                <a:latin typeface="Arial"/>
                <a:cs typeface="Arial"/>
              </a:defRPr>
            </a:lvl2pPr>
            <a:lvl3pPr marL="914400" indent="0">
              <a:buNone/>
              <a:defRPr sz="1600">
                <a:solidFill>
                  <a:srgbClr val="FFFFFF"/>
                </a:solidFill>
                <a:latin typeface="Arial"/>
                <a:cs typeface="Arial"/>
              </a:defRPr>
            </a:lvl3pPr>
            <a:lvl4pPr marL="1371600" indent="0">
              <a:buNone/>
              <a:defRPr sz="1600">
                <a:solidFill>
                  <a:srgbClr val="FFFFFF"/>
                </a:solidFill>
                <a:latin typeface="Arial"/>
                <a:cs typeface="Arial"/>
              </a:defRPr>
            </a:lvl4pPr>
            <a:lvl5pPr marL="1828800" indent="0">
              <a:buNone/>
              <a:defRPr sz="1600">
                <a:solidFill>
                  <a:srgbClr val="FFFFFF"/>
                </a:solidFill>
                <a:latin typeface="Arial"/>
                <a:cs typeface="Arial"/>
              </a:defRPr>
            </a:lvl5pPr>
          </a:lstStyle>
          <a:p>
            <a:pPr lvl="0"/>
            <a:r>
              <a:rPr lang="en-US"/>
              <a:t>Click to edit Master text styles</a:t>
            </a:r>
          </a:p>
        </p:txBody>
      </p:sp>
      <p:sp>
        <p:nvSpPr>
          <p:cNvPr id="17" name="Text Placeholder 2">
            <a:extLst>
              <a:ext uri="{FF2B5EF4-FFF2-40B4-BE49-F238E27FC236}">
                <a16:creationId xmlns:a16="http://schemas.microsoft.com/office/drawing/2014/main" id="{99C85359-1994-424B-97BF-DD40050370AD}"/>
              </a:ext>
            </a:extLst>
          </p:cNvPr>
          <p:cNvSpPr>
            <a:spLocks noGrp="1"/>
          </p:cNvSpPr>
          <p:nvPr>
            <p:ph type="body" sz="quarter" idx="14" hasCustomPrompt="1"/>
          </p:nvPr>
        </p:nvSpPr>
        <p:spPr>
          <a:xfrm>
            <a:off x="228600" y="1481378"/>
            <a:ext cx="4000500" cy="1550956"/>
          </a:xfrm>
          <a:prstGeom prst="rect">
            <a:avLst/>
          </a:prstGeom>
        </p:spPr>
        <p:txBody>
          <a:bodyPr>
            <a:normAutofit/>
          </a:bodyPr>
          <a:lstStyle>
            <a:lvl1pPr marL="0" indent="0">
              <a:spcBef>
                <a:spcPts val="0"/>
              </a:spcBef>
              <a:buNone/>
              <a:defRPr sz="3600" baseline="0">
                <a:solidFill>
                  <a:schemeClr val="bg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Title</a:t>
            </a:r>
          </a:p>
        </p:txBody>
      </p:sp>
      <p:pic>
        <p:nvPicPr>
          <p:cNvPr id="11" name="Picture 10">
            <a:extLst>
              <a:ext uri="{FF2B5EF4-FFF2-40B4-BE49-F238E27FC236}">
                <a16:creationId xmlns:a16="http://schemas.microsoft.com/office/drawing/2014/main" id="{AFC06FCD-B24E-824A-9181-6BBF69ABCA3D}"/>
              </a:ext>
            </a:extLst>
          </p:cNvPr>
          <p:cNvPicPr>
            <a:picLocks noChangeAspect="1"/>
          </p:cNvPicPr>
          <p:nvPr userDrawn="1"/>
        </p:nvPicPr>
        <p:blipFill>
          <a:blip r:embed="rId4"/>
          <a:stretch>
            <a:fillRect/>
          </a:stretch>
        </p:blipFill>
        <p:spPr>
          <a:xfrm>
            <a:off x="221357" y="4756630"/>
            <a:ext cx="466344" cy="297459"/>
          </a:xfrm>
          <a:prstGeom prst="rect">
            <a:avLst/>
          </a:prstGeom>
        </p:spPr>
      </p:pic>
    </p:spTree>
    <p:extLst>
      <p:ext uri="{BB962C8B-B14F-4D97-AF65-F5344CB8AC3E}">
        <p14:creationId xmlns:p14="http://schemas.microsoft.com/office/powerpoint/2010/main" val="3219977774"/>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65760" y="4736402"/>
            <a:ext cx="2320290" cy="411861"/>
          </a:xfrm>
          <a:prstGeom prst="rect">
            <a:avLst/>
          </a:prstGeom>
        </p:spPr>
        <p:txBody>
          <a:bodyPr/>
          <a:lstStyle/>
          <a:p>
            <a:endParaRPr lang="en-US"/>
          </a:p>
        </p:txBody>
      </p:sp>
      <p:sp>
        <p:nvSpPr>
          <p:cNvPr id="3" name="Footer Placeholder 2"/>
          <p:cNvSpPr>
            <a:spLocks noGrp="1"/>
          </p:cNvSpPr>
          <p:nvPr>
            <p:ph type="ftr" sz="quarter" idx="11"/>
          </p:nvPr>
        </p:nvSpPr>
        <p:spPr>
          <a:xfrm>
            <a:off x="3028950" y="4736402"/>
            <a:ext cx="3086100" cy="411861"/>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lvl1pPr>
              <a:defRPr sz="700"/>
            </a:lvl1pPr>
          </a:lstStyle>
          <a:p>
            <a:pPr>
              <a:tabLst>
                <a:tab pos="1947672" algn="r"/>
                <a:tab pos="2313432" algn="r"/>
              </a:tabLst>
              <a:defRPr/>
            </a:pPr>
            <a:r>
              <a:rPr lang="en-US">
                <a:cs typeface="Arial" panose="020B0604020202020204" pitchFamily="34" charset="0"/>
              </a:rPr>
              <a:t>	© NRC Health	</a:t>
            </a:r>
            <a:fld id="{979F391A-5BD9-5F4C-89DD-9082DDC9CD4E}" type="slidenum">
              <a:rPr lang="en-US" smtClean="0">
                <a:cs typeface="Arial" panose="020B0604020202020204" pitchFamily="34" charset="0"/>
              </a:rPr>
              <a:pPr>
                <a:tabLst>
                  <a:tab pos="1947672" algn="r"/>
                  <a:tab pos="2313432" algn="r"/>
                </a:tabLst>
                <a:defRPr/>
              </a:pPr>
              <a:t>‹#›</a:t>
            </a:fld>
            <a:endParaRPr lang="en-US">
              <a:cs typeface="Arial" panose="020B0604020202020204" pitchFamily="34" charset="0"/>
            </a:endParaRPr>
          </a:p>
        </p:txBody>
      </p:sp>
    </p:spTree>
    <p:extLst>
      <p:ext uri="{BB962C8B-B14F-4D97-AF65-F5344CB8AC3E}">
        <p14:creationId xmlns:p14="http://schemas.microsoft.com/office/powerpoint/2010/main" val="5320561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AF390C69-4876-FD4B-93AB-8D985DF03967}"/>
              </a:ext>
            </a:extLst>
          </p:cNvPr>
          <p:cNvSpPr>
            <a:spLocks noGrp="1"/>
          </p:cNvSpPr>
          <p:nvPr>
            <p:ph idx="14" hasCustomPrompt="1"/>
          </p:nvPr>
        </p:nvSpPr>
        <p:spPr>
          <a:xfrm>
            <a:off x="550864" y="2325511"/>
            <a:ext cx="2814636" cy="2056372"/>
          </a:xfrm>
        </p:spPr>
        <p:txBody>
          <a:bodyPr tIns="0" rIns="0" bIns="91440" anchor="t" anchorCtr="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idx="1" hasCustomPrompt="1"/>
          </p:nvPr>
        </p:nvSpPr>
        <p:spPr>
          <a:xfrm>
            <a:off x="4095751" y="779463"/>
            <a:ext cx="4314824" cy="3586162"/>
          </a:xfrm>
          <a:prstGeom prst="roundRect">
            <a:avLst>
              <a:gd name="adj" fmla="val 2950"/>
            </a:avLst>
          </a:prstGeom>
        </p:spPr>
        <p:txBody>
          <a:bodyPr bIns="0">
            <a:normAutofit/>
          </a:bodyPr>
          <a:lstStyle>
            <a:lvl1pPr>
              <a:defRPr sz="1800"/>
            </a:lvl1pPr>
            <a:lvl2pPr>
              <a:defRPr sz="1500"/>
            </a:lvl2pPr>
            <a:lvl3pPr>
              <a:defRPr sz="1300"/>
            </a:lvl3pPr>
            <a:lvl4pPr>
              <a:defRPr sz="1050"/>
            </a:lvl4pPr>
            <a:lvl5pPr>
              <a:defRPr sz="1050"/>
            </a:lvl5pPr>
            <a:lvl6pPr>
              <a:defRPr sz="1500"/>
            </a:lvl6pPr>
            <a:lvl7pPr>
              <a:defRPr sz="1500"/>
            </a:lvl7pPr>
            <a:lvl8pPr>
              <a:defRPr sz="1500"/>
            </a:lvl8pPr>
            <a:lvl9pPr>
              <a:defRPr sz="15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65760" y="4736402"/>
            <a:ext cx="2320290" cy="411861"/>
          </a:xfrm>
          <a:prstGeom prst="rect">
            <a:avLst/>
          </a:prstGeom>
        </p:spPr>
        <p:txBody>
          <a:bodyPr/>
          <a:lstStyle/>
          <a:p>
            <a:endParaRPr lang="en-US"/>
          </a:p>
        </p:txBody>
      </p:sp>
      <p:sp>
        <p:nvSpPr>
          <p:cNvPr id="6" name="Footer Placeholder 5"/>
          <p:cNvSpPr>
            <a:spLocks noGrp="1"/>
          </p:cNvSpPr>
          <p:nvPr>
            <p:ph type="ftr" sz="quarter" idx="11"/>
          </p:nvPr>
        </p:nvSpPr>
        <p:spPr>
          <a:xfrm>
            <a:off x="3028950" y="4736402"/>
            <a:ext cx="3086100" cy="411861"/>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tab pos="1947672" algn="r"/>
                <a:tab pos="2313432" algn="r"/>
              </a:tabLst>
              <a:defRPr sz="700"/>
            </a:lvl1pPr>
          </a:lstStyle>
          <a:p>
            <a:pPr>
              <a:defRPr/>
            </a:pPr>
            <a:r>
              <a:rPr lang="en-US">
                <a:solidFill>
                  <a:srgbClr val="3C3F40">
                    <a:lumMod val="60000"/>
                    <a:lumOff val="40000"/>
                  </a:srgbClr>
                </a:solidFill>
                <a:cs typeface="Arial" panose="020B0604020202020204" pitchFamily="34" charset="0"/>
              </a:rPr>
              <a:t>	© NRC Health	</a:t>
            </a:r>
            <a:fld id="{979F391A-5BD9-5F4C-89DD-9082DDC9CD4E}" type="slidenum">
              <a:rPr lang="en-US" smtClean="0">
                <a:solidFill>
                  <a:srgbClr val="3C3F40">
                    <a:lumMod val="60000"/>
                    <a:lumOff val="40000"/>
                  </a:srgbClr>
                </a:solidFill>
                <a:cs typeface="Arial" panose="020B0604020202020204" pitchFamily="34" charset="0"/>
              </a:rPr>
              <a:pPr>
                <a:defRPr/>
              </a:pPr>
              <a:t>‹#›</a:t>
            </a:fld>
            <a:endParaRPr lang="en-US">
              <a:solidFill>
                <a:srgbClr val="3C3F40">
                  <a:lumMod val="60000"/>
                  <a:lumOff val="40000"/>
                </a:srgbClr>
              </a:solidFill>
              <a:cs typeface="Arial" panose="020B0604020202020204" pitchFamily="34" charset="0"/>
            </a:endParaRPr>
          </a:p>
        </p:txBody>
      </p:sp>
      <p:sp>
        <p:nvSpPr>
          <p:cNvPr id="16" name="Text Placeholder 3">
            <a:extLst>
              <a:ext uri="{FF2B5EF4-FFF2-40B4-BE49-F238E27FC236}">
                <a16:creationId xmlns:a16="http://schemas.microsoft.com/office/drawing/2014/main" id="{F037DCE6-3357-F741-B39F-5D6CDB3DA8B6}"/>
              </a:ext>
            </a:extLst>
          </p:cNvPr>
          <p:cNvSpPr>
            <a:spLocks noGrp="1"/>
          </p:cNvSpPr>
          <p:nvPr>
            <p:ph type="body" sz="quarter" idx="16" hasCustomPrompt="1"/>
          </p:nvPr>
        </p:nvSpPr>
        <p:spPr>
          <a:xfrm>
            <a:off x="550863" y="771525"/>
            <a:ext cx="2814637" cy="1260612"/>
          </a:xfrm>
        </p:spPr>
        <p:txBody>
          <a:bodyPr>
            <a:normAutofit/>
          </a:bodyPr>
          <a:lstStyle>
            <a:lvl1pPr marL="0" indent="0">
              <a:lnSpc>
                <a:spcPct val="100000"/>
              </a:lnSpc>
              <a:spcBef>
                <a:spcPts val="0"/>
              </a:spcBef>
              <a:buFontTx/>
              <a:buNone/>
              <a:defRPr sz="2800">
                <a:latin typeface="Georgia" panose="02040502050405020303" pitchFamily="18" charset="0"/>
              </a:defRPr>
            </a:lvl1pPr>
            <a:lvl2pPr marL="342900" indent="0">
              <a:buFontTx/>
              <a:buNone/>
              <a:defRPr sz="2800">
                <a:latin typeface="Georgia" panose="02040502050405020303" pitchFamily="18" charset="0"/>
              </a:defRPr>
            </a:lvl2pPr>
            <a:lvl3pPr marL="687388" indent="0">
              <a:buFontTx/>
              <a:buNone/>
              <a:defRPr sz="2800">
                <a:latin typeface="Georgia" panose="02040502050405020303" pitchFamily="18" charset="0"/>
              </a:defRPr>
            </a:lvl3pPr>
            <a:lvl4pPr marL="1031875" indent="0">
              <a:buFontTx/>
              <a:buNone/>
              <a:defRPr sz="2800">
                <a:latin typeface="Georgia" panose="02040502050405020303" pitchFamily="18" charset="0"/>
              </a:defRPr>
            </a:lvl4pPr>
            <a:lvl5pPr marL="1376363" indent="0">
              <a:buFontTx/>
              <a:buNone/>
              <a:defRPr sz="2800">
                <a:latin typeface="Georgia" panose="02040502050405020303" pitchFamily="18" charset="0"/>
              </a:defRPr>
            </a:lvl5pPr>
          </a:lstStyle>
          <a:p>
            <a:pPr lvl="0"/>
            <a:r>
              <a:rPr lang="en-US"/>
              <a:t>Click to edit text</a:t>
            </a:r>
          </a:p>
        </p:txBody>
      </p:sp>
    </p:spTree>
    <p:extLst>
      <p:ext uri="{BB962C8B-B14F-4D97-AF65-F5344CB8AC3E}">
        <p14:creationId xmlns:p14="http://schemas.microsoft.com/office/powerpoint/2010/main" val="2045258103"/>
      </p:ext>
    </p:extLst>
  </p:cSld>
  <p:clrMapOvr>
    <a:masterClrMapping/>
  </p:clrMapOvr>
  <p:extLst>
    <p:ext uri="{DCECCB84-F9BA-43D5-87BE-67443E8EF086}">
      <p15:sldGuideLst xmlns:p15="http://schemas.microsoft.com/office/powerpoint/2012/main">
        <p15:guide id="1" orient="horz" pos="485">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153805" y="779463"/>
            <a:ext cx="5256770" cy="3586162"/>
          </a:xfrm>
          <a:prstGeom prst="roundRect">
            <a:avLst>
              <a:gd name="adj" fmla="val 2990"/>
            </a:avLst>
          </a:prstGeom>
        </p:spPr>
        <p:txBody>
          <a:bodyPr bIns="0">
            <a:normAutofit/>
          </a:bodyPr>
          <a:lstStyle>
            <a:lvl1pPr>
              <a:defRPr sz="1800"/>
            </a:lvl1pPr>
            <a:lvl2pPr>
              <a:defRPr sz="1500"/>
            </a:lvl2pPr>
            <a:lvl3pPr>
              <a:defRPr sz="1300"/>
            </a:lvl3pPr>
            <a:lvl4pPr>
              <a:defRPr sz="1050"/>
            </a:lvl4pPr>
            <a:lvl5pPr>
              <a:defRPr sz="1050"/>
            </a:lvl5pPr>
            <a:lvl6pPr>
              <a:defRPr sz="1500"/>
            </a:lvl6pPr>
            <a:lvl7pPr>
              <a:defRPr sz="1500"/>
            </a:lvl7pPr>
            <a:lvl8pPr>
              <a:defRPr sz="1500"/>
            </a:lvl8pPr>
            <a:lvl9pPr>
              <a:defRPr sz="15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65760" y="4736402"/>
            <a:ext cx="2320290" cy="411861"/>
          </a:xfrm>
          <a:prstGeom prst="rect">
            <a:avLst/>
          </a:prstGeom>
        </p:spPr>
        <p:txBody>
          <a:bodyPr/>
          <a:lstStyle/>
          <a:p>
            <a:endParaRPr lang="en-US"/>
          </a:p>
        </p:txBody>
      </p:sp>
      <p:sp>
        <p:nvSpPr>
          <p:cNvPr id="6" name="Footer Placeholder 5"/>
          <p:cNvSpPr>
            <a:spLocks noGrp="1"/>
          </p:cNvSpPr>
          <p:nvPr>
            <p:ph type="ftr" sz="quarter" idx="11"/>
          </p:nvPr>
        </p:nvSpPr>
        <p:spPr>
          <a:xfrm>
            <a:off x="3028950" y="4736402"/>
            <a:ext cx="3086100" cy="411861"/>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tab pos="1947672" algn="r"/>
                <a:tab pos="2313432" algn="r"/>
              </a:tabLst>
              <a:defRPr sz="700"/>
            </a:lvl1pPr>
          </a:lstStyle>
          <a:p>
            <a:pPr>
              <a:defRPr/>
            </a:pPr>
            <a:r>
              <a:rPr lang="en-US">
                <a:solidFill>
                  <a:srgbClr val="3C3F40">
                    <a:lumMod val="60000"/>
                    <a:lumOff val="40000"/>
                  </a:srgbClr>
                </a:solidFill>
                <a:cs typeface="Arial" panose="020B0604020202020204" pitchFamily="34" charset="0"/>
              </a:rPr>
              <a:t>	© NRC Health	</a:t>
            </a:r>
            <a:fld id="{979F391A-5BD9-5F4C-89DD-9082DDC9CD4E}" type="slidenum">
              <a:rPr lang="en-US" smtClean="0">
                <a:solidFill>
                  <a:srgbClr val="3C3F40">
                    <a:lumMod val="60000"/>
                    <a:lumOff val="40000"/>
                  </a:srgbClr>
                </a:solidFill>
                <a:cs typeface="Arial" panose="020B0604020202020204" pitchFamily="34" charset="0"/>
              </a:rPr>
              <a:pPr>
                <a:defRPr/>
              </a:pPr>
              <a:t>‹#›</a:t>
            </a:fld>
            <a:endParaRPr lang="en-US">
              <a:solidFill>
                <a:srgbClr val="3C3F40">
                  <a:lumMod val="60000"/>
                  <a:lumOff val="40000"/>
                </a:srgbClr>
              </a:solidFill>
              <a:cs typeface="Arial" panose="020B0604020202020204" pitchFamily="34" charset="0"/>
            </a:endParaRPr>
          </a:p>
        </p:txBody>
      </p:sp>
      <p:sp>
        <p:nvSpPr>
          <p:cNvPr id="4" name="Text Placeholder 3">
            <a:extLst>
              <a:ext uri="{FF2B5EF4-FFF2-40B4-BE49-F238E27FC236}">
                <a16:creationId xmlns:a16="http://schemas.microsoft.com/office/drawing/2014/main" id="{A6209670-26D2-472F-83D6-C982BC35C656}"/>
              </a:ext>
            </a:extLst>
          </p:cNvPr>
          <p:cNvSpPr>
            <a:spLocks noGrp="1"/>
          </p:cNvSpPr>
          <p:nvPr>
            <p:ph type="body" sz="quarter" idx="13" hasCustomPrompt="1"/>
          </p:nvPr>
        </p:nvSpPr>
        <p:spPr>
          <a:xfrm>
            <a:off x="550863" y="779463"/>
            <a:ext cx="2052081" cy="3586162"/>
          </a:xfrm>
        </p:spPr>
        <p:txBody>
          <a:bodyPr>
            <a:normAutofit/>
          </a:bodyPr>
          <a:lstStyle>
            <a:lvl1pPr marL="0" indent="0">
              <a:buNone/>
              <a:defRPr sz="2800">
                <a:latin typeface="Georgia" panose="02040502050405020303" pitchFamily="18" charset="0"/>
              </a:defRPr>
            </a:lvl1pPr>
            <a:lvl2pPr marL="342900" indent="0">
              <a:buNone/>
              <a:defRPr sz="2800">
                <a:latin typeface="Georgia" panose="02040502050405020303" pitchFamily="18" charset="0"/>
              </a:defRPr>
            </a:lvl2pPr>
            <a:lvl3pPr marL="687388" indent="0">
              <a:buNone/>
              <a:defRPr sz="2800">
                <a:latin typeface="Georgia" panose="02040502050405020303" pitchFamily="18" charset="0"/>
              </a:defRPr>
            </a:lvl3pPr>
            <a:lvl4pPr marL="1031875" indent="0">
              <a:buNone/>
              <a:defRPr sz="2800">
                <a:latin typeface="Georgia" panose="02040502050405020303" pitchFamily="18" charset="0"/>
              </a:defRPr>
            </a:lvl4pPr>
            <a:lvl5pPr marL="1376363" indent="0">
              <a:buNone/>
              <a:defRPr sz="2800">
                <a:latin typeface="Georgia" panose="02040502050405020303" pitchFamily="18" charset="0"/>
              </a:defRPr>
            </a:lvl5pPr>
          </a:lstStyle>
          <a:p>
            <a:pPr lvl="0"/>
            <a:r>
              <a:rPr lang="en-US"/>
              <a:t>Click to edit text</a:t>
            </a:r>
          </a:p>
        </p:txBody>
      </p:sp>
    </p:spTree>
    <p:extLst>
      <p:ext uri="{BB962C8B-B14F-4D97-AF65-F5344CB8AC3E}">
        <p14:creationId xmlns:p14="http://schemas.microsoft.com/office/powerpoint/2010/main" val="35074422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EF104371-7E4A-424B-9370-7DD7099A268A}"/>
              </a:ext>
            </a:extLst>
          </p:cNvPr>
          <p:cNvSpPr/>
          <p:nvPr userDrawn="1"/>
        </p:nvSpPr>
        <p:spPr>
          <a:xfrm>
            <a:off x="365124" y="1187449"/>
            <a:ext cx="8413115" cy="3544889"/>
          </a:xfrm>
          <a:prstGeom prst="roundRect">
            <a:avLst>
              <a:gd name="adj" fmla="val 41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0" name="Text Placeholder 19">
            <a:extLst>
              <a:ext uri="{FF2B5EF4-FFF2-40B4-BE49-F238E27FC236}">
                <a16:creationId xmlns:a16="http://schemas.microsoft.com/office/drawing/2014/main" id="{416B5FFD-146D-A54E-8D80-AF60DBF73C65}"/>
              </a:ext>
            </a:extLst>
          </p:cNvPr>
          <p:cNvSpPr>
            <a:spLocks noGrp="1"/>
          </p:cNvSpPr>
          <p:nvPr>
            <p:ph type="body" sz="quarter" idx="13"/>
          </p:nvPr>
        </p:nvSpPr>
        <p:spPr>
          <a:xfrm>
            <a:off x="1035878" y="2728026"/>
            <a:ext cx="4437063" cy="1634425"/>
          </a:xfrm>
        </p:spPr>
        <p:txBody>
          <a:bodyPr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81BA550-DB6C-3144-84CB-D11EEC62BD39}"/>
              </a:ext>
            </a:extLst>
          </p:cNvPr>
          <p:cNvSpPr>
            <a:spLocks noGrp="1"/>
          </p:cNvSpPr>
          <p:nvPr>
            <p:ph type="title"/>
          </p:nvPr>
        </p:nvSpPr>
        <p:spPr>
          <a:xfrm>
            <a:off x="1035696" y="1443789"/>
            <a:ext cx="4436537" cy="1266302"/>
          </a:xfrm>
        </p:spPr>
        <p:txBody>
          <a:bodyPr tIns="182880" bIns="182880"/>
          <a:lstStyle/>
          <a:p>
            <a:r>
              <a:rPr lang="en-US"/>
              <a:t>Click to edit Master title style</a:t>
            </a:r>
          </a:p>
        </p:txBody>
      </p:sp>
      <p:sp>
        <p:nvSpPr>
          <p:cNvPr id="3" name="Date Placeholder 2">
            <a:extLst>
              <a:ext uri="{FF2B5EF4-FFF2-40B4-BE49-F238E27FC236}">
                <a16:creationId xmlns:a16="http://schemas.microsoft.com/office/drawing/2014/main" id="{F37A20E6-B48D-9B4B-81F0-367E33F1954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EF6DB17-74C8-9E46-AD28-A6EAC53E39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8C93B4-2A85-364E-BC59-343B38A17621}"/>
              </a:ext>
            </a:extLst>
          </p:cNvPr>
          <p:cNvSpPr>
            <a:spLocks noGrp="1"/>
          </p:cNvSpPr>
          <p:nvPr>
            <p:ph type="sldNum" sz="quarter" idx="12"/>
          </p:nvPr>
        </p:nvSpPr>
        <p:spPr/>
        <p:txBody>
          <a:bodyPr/>
          <a:lstStyle/>
          <a:p>
            <a:pPr>
              <a:tabLst>
                <a:tab pos="1947672" algn="r"/>
                <a:tab pos="2313432" algn="r"/>
              </a:tabLst>
              <a:defRPr/>
            </a:pPr>
            <a:r>
              <a:rPr lang="en-US" sz="700">
                <a:cs typeface="Arial" panose="020B0604020202020204" pitchFamily="34" charset="0"/>
              </a:rPr>
              <a:t>	© NRC Health	</a:t>
            </a:r>
            <a:fld id="{979F391A-5BD9-5F4C-89DD-9082DDC9CD4E}" type="slidenum">
              <a:rPr lang="en-US" sz="700" smtClean="0">
                <a:cs typeface="Arial" panose="020B0604020202020204" pitchFamily="34" charset="0"/>
              </a:rPr>
              <a:pPr>
                <a:tabLst>
                  <a:tab pos="1947672" algn="r"/>
                  <a:tab pos="2313432" algn="r"/>
                </a:tabLst>
                <a:defRPr/>
              </a:pPr>
              <a:t>‹#›</a:t>
            </a:fld>
            <a:endParaRPr lang="en-US" sz="700">
              <a:cs typeface="Arial" panose="020B0604020202020204" pitchFamily="34" charset="0"/>
            </a:endParaRPr>
          </a:p>
        </p:txBody>
      </p:sp>
      <p:sp>
        <p:nvSpPr>
          <p:cNvPr id="9" name="Rounded Rectangle 9">
            <a:extLst>
              <a:ext uri="{FF2B5EF4-FFF2-40B4-BE49-F238E27FC236}">
                <a16:creationId xmlns:a16="http://schemas.microsoft.com/office/drawing/2014/main" id="{7D294AF2-ED09-E643-9773-B3F3DE90BF56}"/>
              </a:ext>
            </a:extLst>
          </p:cNvPr>
          <p:cNvSpPr/>
          <p:nvPr/>
        </p:nvSpPr>
        <p:spPr>
          <a:xfrm flipH="1">
            <a:off x="6069961" y="790574"/>
            <a:ext cx="2798457" cy="3330832"/>
          </a:xfrm>
          <a:prstGeom prst="roundRect">
            <a:avLst>
              <a:gd name="adj" fmla="val 5077"/>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6" name="Picture 15" descr="Icon&#10;&#10;Description automatically generated with low confidence">
            <a:extLst>
              <a:ext uri="{FF2B5EF4-FFF2-40B4-BE49-F238E27FC236}">
                <a16:creationId xmlns:a16="http://schemas.microsoft.com/office/drawing/2014/main" id="{C818243C-75B3-1E4F-94CC-D60922BF8942}"/>
              </a:ext>
            </a:extLst>
          </p:cNvPr>
          <p:cNvPicPr>
            <a:picLocks noChangeAspect="1"/>
          </p:cNvPicPr>
          <p:nvPr userDrawn="1"/>
        </p:nvPicPr>
        <p:blipFill>
          <a:blip r:embed="rId2"/>
          <a:stretch>
            <a:fillRect/>
          </a:stretch>
        </p:blipFill>
        <p:spPr>
          <a:xfrm>
            <a:off x="360367" y="431435"/>
            <a:ext cx="401634" cy="420927"/>
          </a:xfrm>
          <a:prstGeom prst="rect">
            <a:avLst/>
          </a:prstGeom>
        </p:spPr>
      </p:pic>
      <p:sp>
        <p:nvSpPr>
          <p:cNvPr id="21" name="Picture Placeholder 10">
            <a:extLst>
              <a:ext uri="{FF2B5EF4-FFF2-40B4-BE49-F238E27FC236}">
                <a16:creationId xmlns:a16="http://schemas.microsoft.com/office/drawing/2014/main" id="{2AE033E0-B1F1-1146-B79E-783503FF6ADF}"/>
              </a:ext>
            </a:extLst>
          </p:cNvPr>
          <p:cNvSpPr>
            <a:spLocks noGrp="1"/>
          </p:cNvSpPr>
          <p:nvPr>
            <p:ph type="pic" sz="quarter" idx="14"/>
          </p:nvPr>
        </p:nvSpPr>
        <p:spPr>
          <a:xfrm>
            <a:off x="6323070" y="415925"/>
            <a:ext cx="3001383" cy="3946525"/>
          </a:xfrm>
          <a:prstGeom prst="roundRect">
            <a:avLst>
              <a:gd name="adj" fmla="val 3144"/>
            </a:avLst>
          </a:prstGeom>
        </p:spPr>
        <p:txBody>
          <a:bodyPr>
            <a:normAutofit/>
          </a:bodyPr>
          <a:lstStyle>
            <a:lvl1pPr marL="0" indent="0" algn="ctr">
              <a:buNone/>
              <a:defRPr/>
            </a:lvl1pPr>
          </a:lstStyle>
          <a:p>
            <a:endParaRPr lang="en-US"/>
          </a:p>
        </p:txBody>
      </p:sp>
      <p:sp>
        <p:nvSpPr>
          <p:cNvPr id="23" name="Text Placeholder 22">
            <a:extLst>
              <a:ext uri="{FF2B5EF4-FFF2-40B4-BE49-F238E27FC236}">
                <a16:creationId xmlns:a16="http://schemas.microsoft.com/office/drawing/2014/main" id="{AEF9BE4F-78C1-8945-9562-99F0F979C6A1}"/>
              </a:ext>
            </a:extLst>
          </p:cNvPr>
          <p:cNvSpPr>
            <a:spLocks noGrp="1"/>
          </p:cNvSpPr>
          <p:nvPr>
            <p:ph type="body" sz="quarter" idx="15" hasCustomPrompt="1"/>
          </p:nvPr>
        </p:nvSpPr>
        <p:spPr>
          <a:xfrm>
            <a:off x="1015110" y="1"/>
            <a:ext cx="4457123" cy="1183384"/>
          </a:xfrm>
        </p:spPr>
        <p:txBody>
          <a:bodyPr tIns="274320" bIns="274320">
            <a:noAutofit/>
          </a:bodyPr>
          <a:lstStyle>
            <a:lvl1pPr marL="0" marR="0" indent="0" algn="l" defTabSz="685800" rtl="0" eaLnBrk="1" fontAlgn="auto" latinLnBrk="0" hangingPunct="1">
              <a:lnSpc>
                <a:spcPct val="120000"/>
              </a:lnSpc>
              <a:spcBef>
                <a:spcPts val="0"/>
              </a:spcBef>
              <a:spcAft>
                <a:spcPts val="0"/>
              </a:spcAft>
              <a:buClr>
                <a:srgbClr val="ED8B00"/>
              </a:buClr>
              <a:buSzTx/>
              <a:buFontTx/>
              <a:buNone/>
              <a:tabLst/>
              <a:defRPr sz="1100"/>
            </a:lvl1pPr>
            <a:lvl2pPr marL="342900" indent="0">
              <a:buFontTx/>
              <a:buNone/>
              <a:defRPr sz="1200"/>
            </a:lvl2pPr>
            <a:lvl3pPr marL="687388" indent="0">
              <a:buFontTx/>
              <a:buNone/>
              <a:defRPr sz="1200"/>
            </a:lvl3pPr>
            <a:lvl4pPr marL="1031875" indent="0">
              <a:buFontTx/>
              <a:buNone/>
              <a:defRPr sz="1200"/>
            </a:lvl4pPr>
            <a:lvl5pPr marL="1376363" indent="0">
              <a:buFontTx/>
              <a:buNone/>
              <a:defRPr sz="1200"/>
            </a:lvl5pPr>
          </a:lstStyle>
          <a:p>
            <a:pPr marL="0" marR="0" lvl="0" indent="0" algn="l" defTabSz="685800" rtl="0" eaLnBrk="1" fontAlgn="auto" latinLnBrk="0" hangingPunct="1">
              <a:lnSpc>
                <a:spcPct val="120000"/>
              </a:lnSpc>
              <a:spcBef>
                <a:spcPts val="0"/>
              </a:spcBef>
              <a:spcAft>
                <a:spcPts val="0"/>
              </a:spcAft>
              <a:buClr>
                <a:srgbClr val="ED8B00"/>
              </a:buClr>
              <a:buSzTx/>
              <a:buFontTx/>
              <a:buNone/>
              <a:tabLst/>
              <a:defRPr/>
            </a:pPr>
            <a:r>
              <a:rPr lang="en-US"/>
              <a:t>TYPE ORGANIZATION NAME HERE</a:t>
            </a:r>
            <a:br>
              <a:rPr lang="en-US"/>
            </a:br>
            <a:r>
              <a:rPr lang="en-US"/>
              <a:t>Type mission or vision here</a:t>
            </a:r>
          </a:p>
        </p:txBody>
      </p:sp>
    </p:spTree>
    <p:extLst>
      <p:ext uri="{BB962C8B-B14F-4D97-AF65-F5344CB8AC3E}">
        <p14:creationId xmlns:p14="http://schemas.microsoft.com/office/powerpoint/2010/main" val="22401256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604BBD-E5A5-EC43-8AA1-CC6E2241E01E}"/>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5099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ullets 1 Column">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57200" y="1203325"/>
            <a:ext cx="8229600" cy="3200399"/>
          </a:xfrm>
        </p:spPr>
        <p:txBody>
          <a:bodyPr wrap="square" tIns="274320" bIns="274320" anchor="ctr">
            <a:normAutofit/>
          </a:bodyPr>
          <a:lstStyle>
            <a:lvl1pPr>
              <a:defRPr sz="3000"/>
            </a:lvl1pPr>
            <a:lvl2pPr>
              <a:defRPr sz="26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BEC9E14-98C0-224A-A1E3-71F96C722875}"/>
              </a:ext>
            </a:extLst>
          </p:cNvPr>
          <p:cNvSpPr>
            <a:spLocks noGrp="1"/>
          </p:cNvSpPr>
          <p:nvPr>
            <p:ph type="title"/>
          </p:nvPr>
        </p:nvSpPr>
        <p:spPr>
          <a:xfrm>
            <a:off x="228599" y="288925"/>
            <a:ext cx="8686800" cy="685800"/>
          </a:xfrm>
        </p:spPr>
        <p:txBody>
          <a:bodyPr/>
          <a:lstStyle/>
          <a:p>
            <a:endParaRPr lang="en-US"/>
          </a:p>
        </p:txBody>
      </p:sp>
      <p:sp>
        <p:nvSpPr>
          <p:cNvPr id="11" name="Rectangle 10">
            <a:extLst>
              <a:ext uri="{FF2B5EF4-FFF2-40B4-BE49-F238E27FC236}">
                <a16:creationId xmlns:a16="http://schemas.microsoft.com/office/drawing/2014/main" id="{C1275CFF-4AF9-1B41-95B1-4C87E101C6EA}"/>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223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9" name="Text Placeholder 2"/>
          <p:cNvSpPr>
            <a:spLocks noGrp="1"/>
          </p:cNvSpPr>
          <p:nvPr>
            <p:ph type="body" sz="quarter" idx="12" hasCustomPrompt="1"/>
          </p:nvPr>
        </p:nvSpPr>
        <p:spPr>
          <a:xfrm>
            <a:off x="228600" y="288925"/>
            <a:ext cx="8686800" cy="4114800"/>
          </a:xfrm>
        </p:spPr>
        <p:txBody>
          <a:bodyPr tIns="182880" bIns="274320">
            <a:normAutofit/>
          </a:bodyPr>
          <a:lstStyle>
            <a:lvl1pPr marL="0" indent="0">
              <a:spcBef>
                <a:spcPts val="0"/>
              </a:spcBef>
              <a:buNone/>
              <a:defRPr sz="4400" baseline="0">
                <a:solidFill>
                  <a:schemeClr val="accent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a:t>Click to Edit Text</a:t>
            </a:r>
          </a:p>
        </p:txBody>
      </p:sp>
      <p:sp>
        <p:nvSpPr>
          <p:cNvPr id="8" name="Rectangle 7">
            <a:extLst>
              <a:ext uri="{FF2B5EF4-FFF2-40B4-BE49-F238E27FC236}">
                <a16:creationId xmlns:a16="http://schemas.microsoft.com/office/drawing/2014/main" id="{C3184C70-7A8E-9647-814F-D747C762A485}"/>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6381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C0C12F-D40C-BB43-8124-23F1775CE7AF}"/>
              </a:ext>
            </a:extLst>
          </p:cNvPr>
          <p:cNvSpPr/>
          <p:nvPr userDrawn="1"/>
        </p:nvSpPr>
        <p:spPr>
          <a:xfrm>
            <a:off x="1" y="0"/>
            <a:ext cx="9143999" cy="2987526"/>
          </a:xfrm>
          <a:prstGeom prst="rect">
            <a:avLst/>
          </a:prstGeom>
          <a:gradFill flip="none" rotWithShape="1">
            <a:gsLst>
              <a:gs pos="1000">
                <a:srgbClr val="EA6D00"/>
              </a:gs>
              <a:gs pos="48000">
                <a:srgbClr val="EB8000"/>
              </a:gs>
              <a:gs pos="23000">
                <a:srgbClr val="EA7600"/>
              </a:gs>
              <a:gs pos="99000">
                <a:srgbClr val="ED8B00"/>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F019439-53E4-7245-AF6F-5B5C5E53E0CC}"/>
              </a:ext>
            </a:extLst>
          </p:cNvPr>
          <p:cNvSpPr/>
          <p:nvPr userDrawn="1"/>
        </p:nvSpPr>
        <p:spPr>
          <a:xfrm>
            <a:off x="1" y="0"/>
            <a:ext cx="9143999" cy="2987525"/>
          </a:xfrm>
          <a:prstGeom prst="rect">
            <a:avLst/>
          </a:prstGeom>
          <a:gradFill flip="none" rotWithShape="1">
            <a:gsLst>
              <a:gs pos="0">
                <a:srgbClr val="EA6F00"/>
              </a:gs>
              <a:gs pos="48000">
                <a:srgbClr val="EB8000"/>
              </a:gs>
              <a:gs pos="22000">
                <a:srgbClr val="EA7600"/>
              </a:gs>
              <a:gs pos="99000">
                <a:srgbClr val="ED8B00"/>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2"/>
          <p:cNvSpPr>
            <a:spLocks noGrp="1"/>
          </p:cNvSpPr>
          <p:nvPr>
            <p:ph type="body" sz="quarter" idx="12" hasCustomPrompt="1"/>
          </p:nvPr>
        </p:nvSpPr>
        <p:spPr>
          <a:xfrm>
            <a:off x="228600" y="1285747"/>
            <a:ext cx="8686800" cy="1369339"/>
          </a:xfrm>
        </p:spPr>
        <p:txBody>
          <a:bodyPr anchor="b">
            <a:normAutofit/>
          </a:bodyPr>
          <a:lstStyle>
            <a:lvl1pPr marL="0" indent="0">
              <a:spcBef>
                <a:spcPts val="0"/>
              </a:spcBef>
              <a:buNone/>
              <a:defRPr sz="4400" baseline="0">
                <a:solidFill>
                  <a:schemeClr val="bg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dirty="0"/>
              <a:t>Click to Edit Title</a:t>
            </a:r>
          </a:p>
        </p:txBody>
      </p:sp>
      <p:sp>
        <p:nvSpPr>
          <p:cNvPr id="6" name="Date Placeholder 3">
            <a:extLst>
              <a:ext uri="{FF2B5EF4-FFF2-40B4-BE49-F238E27FC236}">
                <a16:creationId xmlns:a16="http://schemas.microsoft.com/office/drawing/2014/main" id="{16CB2FBC-FC6E-C645-BE28-0BBB0971BD46}"/>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dirty="0"/>
          </a:p>
        </p:txBody>
      </p:sp>
      <p:sp>
        <p:nvSpPr>
          <p:cNvPr id="8" name="Slide Number Placeholder 5">
            <a:extLst>
              <a:ext uri="{FF2B5EF4-FFF2-40B4-BE49-F238E27FC236}">
                <a16:creationId xmlns:a16="http://schemas.microsoft.com/office/drawing/2014/main" id="{0DA0D459-4E94-5348-9CC3-AF4909539675}"/>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dirty="0"/>
          </a:p>
        </p:txBody>
      </p:sp>
    </p:spTree>
    <p:extLst>
      <p:ext uri="{BB962C8B-B14F-4D97-AF65-F5344CB8AC3E}">
        <p14:creationId xmlns:p14="http://schemas.microsoft.com/office/powerpoint/2010/main" val="21618793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9" name="Text Placeholder 2"/>
          <p:cNvSpPr>
            <a:spLocks noGrp="1"/>
          </p:cNvSpPr>
          <p:nvPr>
            <p:ph type="body" sz="quarter" idx="12" hasCustomPrompt="1"/>
          </p:nvPr>
        </p:nvSpPr>
        <p:spPr>
          <a:xfrm>
            <a:off x="228600" y="288925"/>
            <a:ext cx="8686800" cy="4114800"/>
          </a:xfrm>
        </p:spPr>
        <p:txBody>
          <a:bodyPr tIns="182880" bIns="274320">
            <a:normAutofit/>
          </a:bodyPr>
          <a:lstStyle>
            <a:lvl1pPr marL="0" indent="0">
              <a:spcBef>
                <a:spcPts val="0"/>
              </a:spcBef>
              <a:buNone/>
              <a:defRPr sz="4400" baseline="0">
                <a:solidFill>
                  <a:schemeClr val="accent1"/>
                </a:solidFill>
                <a:latin typeface="Georgia" charset="0"/>
                <a:ea typeface="Georgia" charset="0"/>
                <a:cs typeface="Georgia" charset="0"/>
              </a:defRPr>
            </a:lvl1pPr>
            <a:lvl2pPr marL="457200" indent="0">
              <a:buNone/>
              <a:defRPr sz="4400">
                <a:solidFill>
                  <a:schemeClr val="bg1"/>
                </a:solidFill>
                <a:latin typeface="Georgia" charset="0"/>
                <a:ea typeface="Georgia" charset="0"/>
                <a:cs typeface="Georgia" charset="0"/>
              </a:defRPr>
            </a:lvl2pPr>
            <a:lvl3pPr marL="914400" indent="0">
              <a:buNone/>
              <a:defRPr sz="4400">
                <a:solidFill>
                  <a:schemeClr val="bg1"/>
                </a:solidFill>
                <a:latin typeface="Georgia" charset="0"/>
                <a:ea typeface="Georgia" charset="0"/>
                <a:cs typeface="Georgia" charset="0"/>
              </a:defRPr>
            </a:lvl3pPr>
            <a:lvl4pPr marL="1371600" indent="0">
              <a:buNone/>
              <a:defRPr sz="4400">
                <a:solidFill>
                  <a:schemeClr val="bg1"/>
                </a:solidFill>
                <a:latin typeface="Georgia" charset="0"/>
                <a:ea typeface="Georgia" charset="0"/>
                <a:cs typeface="Georgia" charset="0"/>
              </a:defRPr>
            </a:lvl4pPr>
            <a:lvl5pPr marL="1828800" indent="0">
              <a:buNone/>
              <a:defRPr sz="4400">
                <a:solidFill>
                  <a:schemeClr val="bg1"/>
                </a:solidFill>
                <a:latin typeface="Georgia" charset="0"/>
                <a:ea typeface="Georgia" charset="0"/>
                <a:cs typeface="Georgia" charset="0"/>
              </a:defRPr>
            </a:lvl5pPr>
          </a:lstStyle>
          <a:p>
            <a:pPr lvl="0"/>
            <a:r>
              <a:rPr lang="en-US" dirty="0"/>
              <a:t>Click to Edit Text</a:t>
            </a:r>
          </a:p>
        </p:txBody>
      </p:sp>
      <p:sp>
        <p:nvSpPr>
          <p:cNvPr id="6" name="Date Placeholder 3">
            <a:extLst>
              <a:ext uri="{FF2B5EF4-FFF2-40B4-BE49-F238E27FC236}">
                <a16:creationId xmlns:a16="http://schemas.microsoft.com/office/drawing/2014/main" id="{E56A58DF-9588-5548-A5DC-1B0EB5E8C34C}"/>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dirty="0"/>
          </a:p>
        </p:txBody>
      </p:sp>
      <p:sp>
        <p:nvSpPr>
          <p:cNvPr id="10" name="Slide Number Placeholder 5">
            <a:extLst>
              <a:ext uri="{FF2B5EF4-FFF2-40B4-BE49-F238E27FC236}">
                <a16:creationId xmlns:a16="http://schemas.microsoft.com/office/drawing/2014/main" id="{E4D1F1FD-CE1D-E74A-8ED2-8A233C2C210D}"/>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dirty="0"/>
          </a:p>
        </p:txBody>
      </p:sp>
      <p:pic>
        <p:nvPicPr>
          <p:cNvPr id="7" name="Picture 6">
            <a:extLst>
              <a:ext uri="{FF2B5EF4-FFF2-40B4-BE49-F238E27FC236}">
                <a16:creationId xmlns:a16="http://schemas.microsoft.com/office/drawing/2014/main" id="{141C8054-F36D-BF42-8065-7BB20E370702}"/>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a:gsLst>
              <a:gs pos="100000">
                <a:srgbClr val="ED8B00"/>
              </a:gs>
              <a:gs pos="0">
                <a:srgbClr val="EA7600"/>
              </a:gs>
            </a:gsLst>
            <a:path path="circle">
              <a:fillToRect t="100000" r="100000"/>
            </a:path>
          </a:gradFill>
          <a:effectLst>
            <a:outerShdw dir="5400000" algn="ctr" rotWithShape="0">
              <a:schemeClr val="accent1">
                <a:alpha val="99000"/>
              </a:schemeClr>
            </a:outerShdw>
          </a:effectLst>
        </p:spPr>
      </p:pic>
      <p:sp>
        <p:nvSpPr>
          <p:cNvPr id="8" name="Rectangle 7">
            <a:extLst>
              <a:ext uri="{FF2B5EF4-FFF2-40B4-BE49-F238E27FC236}">
                <a16:creationId xmlns:a16="http://schemas.microsoft.com/office/drawing/2014/main" id="{9297CA55-0917-9C44-A185-F530901EDDDD}"/>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8312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llets 1 Column">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57200" y="1203325"/>
            <a:ext cx="8229600" cy="3200399"/>
          </a:xfrm>
        </p:spPr>
        <p:txBody>
          <a:bodyPr wrap="square" tIns="274320" bIns="274320" anchor="ctr">
            <a:normAutofit/>
          </a:bodyPr>
          <a:lstStyle>
            <a:lvl1pPr>
              <a:defRPr sz="3000"/>
            </a:lvl1pPr>
            <a:lvl2pPr>
              <a:defRPr sz="26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AB800DBE-4F51-2C4C-AD40-9C2EF60495E9}"/>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4EC81867-FDA1-8942-93C7-D4A3C6ACDEA8}" type="datetime4">
              <a:rPr lang="en-US" smtClean="0"/>
              <a:pPr/>
              <a:t>August 17, 2022</a:t>
            </a:fld>
            <a:endParaRPr lang="en-US" dirty="0"/>
          </a:p>
        </p:txBody>
      </p:sp>
      <p:sp>
        <p:nvSpPr>
          <p:cNvPr id="10" name="Slide Number Placeholder 5">
            <a:extLst>
              <a:ext uri="{FF2B5EF4-FFF2-40B4-BE49-F238E27FC236}">
                <a16:creationId xmlns:a16="http://schemas.microsoft.com/office/drawing/2014/main" id="{ECB4E5BD-B76D-BF4C-B79F-D870DD043EF9}"/>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dirty="0"/>
          </a:p>
        </p:txBody>
      </p:sp>
      <p:sp>
        <p:nvSpPr>
          <p:cNvPr id="7" name="Title 1">
            <a:extLst>
              <a:ext uri="{FF2B5EF4-FFF2-40B4-BE49-F238E27FC236}">
                <a16:creationId xmlns:a16="http://schemas.microsoft.com/office/drawing/2014/main" id="{4BEC9E14-98C0-224A-A1E3-71F96C722875}"/>
              </a:ext>
            </a:extLst>
          </p:cNvPr>
          <p:cNvSpPr>
            <a:spLocks noGrp="1"/>
          </p:cNvSpPr>
          <p:nvPr>
            <p:ph type="title"/>
          </p:nvPr>
        </p:nvSpPr>
        <p:spPr>
          <a:xfrm>
            <a:off x="228599" y="288925"/>
            <a:ext cx="8686800" cy="685800"/>
          </a:xfrm>
        </p:spPr>
        <p:txBody>
          <a:bodyPr/>
          <a:lstStyle/>
          <a:p>
            <a:endParaRPr lang="en-US" dirty="0"/>
          </a:p>
        </p:txBody>
      </p:sp>
      <p:pic>
        <p:nvPicPr>
          <p:cNvPr id="9" name="Picture 8">
            <a:extLst>
              <a:ext uri="{FF2B5EF4-FFF2-40B4-BE49-F238E27FC236}">
                <a16:creationId xmlns:a16="http://schemas.microsoft.com/office/drawing/2014/main" id="{261614C6-D999-FD49-9936-3631BE47DC17}"/>
              </a:ext>
            </a:extLst>
          </p:cNvPr>
          <p:cNvPicPr>
            <a:picLocks noChangeAspect="1"/>
          </p:cNvPicPr>
          <p:nvPr userDrawn="1"/>
        </p:nvPicPr>
        <p:blipFill rotWithShape="1">
          <a:blip r:embed="rId2"/>
          <a:srcRect l="857" t="859" r="857" b="666"/>
          <a:stretch/>
        </p:blipFill>
        <p:spPr>
          <a:xfrm>
            <a:off x="0" y="2"/>
            <a:ext cx="9143999" cy="175379"/>
          </a:xfrm>
          <a:prstGeom prst="rect">
            <a:avLst/>
          </a:prstGeom>
          <a:gradFill flip="none" rotWithShape="1">
            <a:gsLst>
              <a:gs pos="100000">
                <a:srgbClr val="ED8B00"/>
              </a:gs>
              <a:gs pos="0">
                <a:srgbClr val="EA7600"/>
              </a:gs>
            </a:gsLst>
            <a:path path="circle">
              <a:fillToRect t="100000" r="100000"/>
            </a:path>
            <a:tileRect l="-100000" b="-100000"/>
          </a:gradFill>
          <a:effectLst>
            <a:outerShdw dir="5400000" algn="ctr" rotWithShape="0">
              <a:schemeClr val="accent1">
                <a:alpha val="99000"/>
              </a:schemeClr>
            </a:outerShdw>
          </a:effectLst>
        </p:spPr>
      </p:pic>
      <p:sp>
        <p:nvSpPr>
          <p:cNvPr id="11" name="Rectangle 10">
            <a:extLst>
              <a:ext uri="{FF2B5EF4-FFF2-40B4-BE49-F238E27FC236}">
                <a16:creationId xmlns:a16="http://schemas.microsoft.com/office/drawing/2014/main" id="{0D9541F4-D860-834B-B786-839163FC564F}"/>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858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theme" Target="../theme/theme10.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11.emf"/><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image" Target="../media/image1.emf"/><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theme" Target="../theme/theme12.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1.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7.emf"/><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1.emf"/><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emf"/><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5.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emf"/><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1.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emf"/><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1.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7.emf"/><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emf"/><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049999-2E7B-6E46-A8FA-49594595F684}"/>
              </a:ext>
            </a:extLst>
          </p:cNvPr>
          <p:cNvSpPr/>
          <p:nvPr userDrawn="1"/>
        </p:nvSpPr>
        <p:spPr>
          <a:xfrm>
            <a:off x="1" y="0"/>
            <a:ext cx="9143999" cy="5148263"/>
          </a:xfrm>
          <a:prstGeom prst="rect">
            <a:avLst/>
          </a:prstGeom>
          <a:gradFill flip="none" rotWithShape="1">
            <a:gsLst>
              <a:gs pos="1000">
                <a:srgbClr val="EA6900"/>
              </a:gs>
              <a:gs pos="58000">
                <a:srgbClr val="EB8000"/>
              </a:gs>
              <a:gs pos="29000">
                <a:srgbClr val="EA7600"/>
              </a:gs>
              <a:gs pos="99000">
                <a:srgbClr val="ED8B00"/>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72354E7-B52C-EB40-AB79-4D7A473AA95F}"/>
              </a:ext>
            </a:extLst>
          </p:cNvPr>
          <p:cNvSpPr/>
          <p:nvPr userDrawn="1"/>
        </p:nvSpPr>
        <p:spPr>
          <a:xfrm flipV="1">
            <a:off x="1" y="4618237"/>
            <a:ext cx="9143999" cy="5300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D4B38DB-B7B1-DF4D-932E-C5A152D07640}"/>
              </a:ext>
            </a:extLst>
          </p:cNvPr>
          <p:cNvPicPr>
            <a:picLocks noChangeAspect="1"/>
          </p:cNvPicPr>
          <p:nvPr userDrawn="1"/>
        </p:nvPicPr>
        <p:blipFill>
          <a:blip r:embed="rId8"/>
          <a:stretch>
            <a:fillRect/>
          </a:stretch>
        </p:blipFill>
        <p:spPr>
          <a:xfrm>
            <a:off x="199031" y="4685870"/>
            <a:ext cx="640080" cy="408278"/>
          </a:xfrm>
          <a:prstGeom prst="rect">
            <a:avLst/>
          </a:prstGeom>
        </p:spPr>
      </p:pic>
      <p:sp>
        <p:nvSpPr>
          <p:cNvPr id="2" name="Title Placeholder 1"/>
          <p:cNvSpPr>
            <a:spLocks noGrp="1"/>
          </p:cNvSpPr>
          <p:nvPr>
            <p:ph type="title"/>
          </p:nvPr>
        </p:nvSpPr>
        <p:spPr>
          <a:xfrm>
            <a:off x="457200" y="206566"/>
            <a:ext cx="82296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1262"/>
            <a:ext cx="8229600" cy="3397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AE730512-4B4C-9A46-9400-6689F52368B9}"/>
              </a:ext>
            </a:extLst>
          </p:cNvPr>
          <p:cNvSpPr>
            <a:spLocks noGrp="1"/>
          </p:cNvSpPr>
          <p:nvPr>
            <p:ph type="dt" sz="half" idx="2"/>
          </p:nvPr>
        </p:nvSpPr>
        <p:spPr>
          <a:xfrm>
            <a:off x="6281056" y="4783252"/>
            <a:ext cx="2133600" cy="273844"/>
          </a:xfrm>
          <a:prstGeom prst="rect">
            <a:avLst/>
          </a:prstGeom>
        </p:spPr>
        <p:txBody>
          <a:bodyPr vert="horz" lIns="91440" tIns="45720" rIns="91440" bIns="45720" rtlCol="0" anchor="ctr"/>
          <a:lstStyle>
            <a:lvl1pPr algn="r">
              <a:defRPr sz="600" kern="600" spc="100">
                <a:solidFill>
                  <a:schemeClr val="tx1"/>
                </a:solidFill>
                <a:latin typeface="Arial Regular"/>
                <a:cs typeface="Arial Regular"/>
              </a:defRPr>
            </a:lvl1pPr>
          </a:lstStyle>
          <a:p>
            <a:fld id="{76C791D8-2D4C-094D-8290-DC5A99EA95DD}" type="datetime4">
              <a:rPr lang="en-US" smtClean="0"/>
              <a:t>August 17, 2022</a:t>
            </a:fld>
            <a:endParaRPr lang="en-US"/>
          </a:p>
        </p:txBody>
      </p:sp>
      <p:sp>
        <p:nvSpPr>
          <p:cNvPr id="8" name="Slide Number Placeholder 5">
            <a:extLst>
              <a:ext uri="{FF2B5EF4-FFF2-40B4-BE49-F238E27FC236}">
                <a16:creationId xmlns:a16="http://schemas.microsoft.com/office/drawing/2014/main" id="{A92E2A24-79ED-A248-842E-9FD84E9BDEAC}"/>
              </a:ext>
            </a:extLst>
          </p:cNvPr>
          <p:cNvSpPr>
            <a:spLocks noGrp="1"/>
          </p:cNvSpPr>
          <p:nvPr>
            <p:ph type="sldNum" sz="quarter" idx="4"/>
          </p:nvPr>
        </p:nvSpPr>
        <p:spPr>
          <a:xfrm>
            <a:off x="8593666" y="4783252"/>
            <a:ext cx="359231" cy="273844"/>
          </a:xfrm>
          <a:prstGeom prst="rect">
            <a:avLst/>
          </a:prstGeom>
        </p:spPr>
        <p:txBody>
          <a:bodyPr vert="horz" lIns="91440" tIns="45720" rIns="91440" bIns="4572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1614880678"/>
      </p:ext>
    </p:extLst>
  </p:cSld>
  <p:clrMap bg1="lt1" tx1="dk1" bg2="lt2" tx2="dk2" accent1="accent1" accent2="accent2" accent3="accent3" accent4="accent4" accent5="accent5" accent6="accent6" hlink="hlink" folHlink="folHlink"/>
  <p:sldLayoutIdLst>
    <p:sldLayoutId id="2147483687" r:id="rId1"/>
    <p:sldLayoutId id="2147483685" r:id="rId2"/>
    <p:sldLayoutId id="2147483689" r:id="rId3"/>
    <p:sldLayoutId id="2147483691" r:id="rId4"/>
    <p:sldLayoutId id="2147483688" r:id="rId5"/>
    <p:sldLayoutId id="2147483690" r:id="rId6"/>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1" userDrawn="1">
          <p15:clr>
            <a:srgbClr val="F26B43"/>
          </p15:clr>
        </p15:guide>
        <p15:guide id="2" pos="2880" userDrawn="1">
          <p15:clr>
            <a:srgbClr val="F26B43"/>
          </p15:clr>
        </p15:guide>
        <p15:guide id="3" pos="144" userDrawn="1">
          <p15:clr>
            <a:srgbClr val="F26B43"/>
          </p15:clr>
        </p15:guide>
        <p15:guide id="4" pos="561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5F4F2"/>
        </a:solidFill>
        <a:effectLst/>
      </p:bgPr>
    </p:bg>
    <p:spTree>
      <p:nvGrpSpPr>
        <p:cNvPr id="1" name=""/>
        <p:cNvGrpSpPr/>
        <p:nvPr/>
      </p:nvGrpSpPr>
      <p:grpSpPr>
        <a:xfrm>
          <a:off x="0" y="0"/>
          <a:ext cx="0" cy="0"/>
          <a:chOff x="0" y="0"/>
          <a:chExt cx="0" cy="0"/>
        </a:xfrm>
      </p:grpSpPr>
      <p:sp>
        <p:nvSpPr>
          <p:cNvPr id="12" name="Rectangle: Rounded Corners 45">
            <a:extLst>
              <a:ext uri="{FF2B5EF4-FFF2-40B4-BE49-F238E27FC236}">
                <a16:creationId xmlns:a16="http://schemas.microsoft.com/office/drawing/2014/main" id="{B4947B31-3E55-C64F-9630-A1BA4F9D6131}"/>
              </a:ext>
            </a:extLst>
          </p:cNvPr>
          <p:cNvSpPr/>
          <p:nvPr userDrawn="1"/>
        </p:nvSpPr>
        <p:spPr>
          <a:xfrm rot="5400000">
            <a:off x="2230031" y="-1813719"/>
            <a:ext cx="4315637" cy="8775701"/>
          </a:xfrm>
          <a:prstGeom prst="round2SameRect">
            <a:avLst>
              <a:gd name="adj1" fmla="val 367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3C3F40"/>
              </a:solidFill>
              <a:effectLst/>
              <a:uLnTx/>
              <a:uFillTx/>
              <a:latin typeface="Arial" panose="020B0604020202020204"/>
              <a:ea typeface="+mn-ea"/>
              <a:cs typeface="Calibri" panose="020F0502020204030204" pitchFamily="34" charset="0"/>
            </a:endParaRPr>
          </a:p>
        </p:txBody>
      </p:sp>
      <p:sp>
        <p:nvSpPr>
          <p:cNvPr id="2" name="Title Placeholder 1"/>
          <p:cNvSpPr>
            <a:spLocks noGrp="1"/>
          </p:cNvSpPr>
          <p:nvPr>
            <p:ph type="title"/>
          </p:nvPr>
        </p:nvSpPr>
        <p:spPr>
          <a:xfrm>
            <a:off x="550863" y="616521"/>
            <a:ext cx="7859713" cy="622876"/>
          </a:xfrm>
          <a:prstGeom prst="rect">
            <a:avLst/>
          </a:prstGeom>
        </p:spPr>
        <p:txBody>
          <a:bodyPr vert="horz" lIns="0" tIns="0" rIns="0" bIns="0" rtlCol="0" anchor="ctr" anchorCtr="0">
            <a:normAutofit/>
          </a:bodyPr>
          <a:lstStyle/>
          <a:p>
            <a:r>
              <a:rPr lang="en-US"/>
              <a:t>Click to edit text</a:t>
            </a:r>
          </a:p>
        </p:txBody>
      </p:sp>
      <p:sp>
        <p:nvSpPr>
          <p:cNvPr id="3" name="Text Placeholder 2"/>
          <p:cNvSpPr>
            <a:spLocks noGrp="1"/>
          </p:cNvSpPr>
          <p:nvPr>
            <p:ph type="body" idx="1"/>
          </p:nvPr>
        </p:nvSpPr>
        <p:spPr>
          <a:xfrm>
            <a:off x="550863" y="1445963"/>
            <a:ext cx="7859713" cy="2917348"/>
          </a:xfrm>
          <a:prstGeom prst="rect">
            <a:avLst/>
          </a:prstGeom>
        </p:spPr>
        <p:txBody>
          <a:bodyPr vert="horz" lIns="0" tIns="0" rIns="0" bIns="91440" rtlCol="0" anchor="ctr" anchorCtr="0">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65760" y="4736402"/>
            <a:ext cx="2320290" cy="411861"/>
          </a:xfrm>
          <a:prstGeom prst="rect">
            <a:avLst/>
          </a:prstGeom>
        </p:spPr>
        <p:txBody>
          <a:bodyPr vert="horz" lIns="0" tIns="45720" rIns="0" bIns="45720" rtlCol="0" anchor="ctr"/>
          <a:lstStyle>
            <a:lvl1pPr algn="l">
              <a:defRPr sz="700">
                <a:solidFill>
                  <a:schemeClr val="tx2">
                    <a:lumMod val="60000"/>
                    <a:lumOff val="40000"/>
                  </a:schemeClr>
                </a:solidFill>
              </a:defRPr>
            </a:lvl1pPr>
          </a:lstStyle>
          <a:p>
            <a:endParaRPr lang="en-US"/>
          </a:p>
        </p:txBody>
      </p:sp>
      <p:sp>
        <p:nvSpPr>
          <p:cNvPr id="5" name="Footer Placeholder 4"/>
          <p:cNvSpPr>
            <a:spLocks noGrp="1"/>
          </p:cNvSpPr>
          <p:nvPr>
            <p:ph type="ftr" sz="quarter" idx="3"/>
          </p:nvPr>
        </p:nvSpPr>
        <p:spPr>
          <a:xfrm>
            <a:off x="3028950" y="4736402"/>
            <a:ext cx="3086100" cy="411861"/>
          </a:xfrm>
          <a:prstGeom prst="rect">
            <a:avLst/>
          </a:prstGeom>
        </p:spPr>
        <p:txBody>
          <a:bodyPr vert="horz" lIns="91440" tIns="45720" rIns="91440" bIns="45720" rtlCol="0" anchor="ctr"/>
          <a:lstStyle>
            <a:lvl1pPr algn="ctr">
              <a:defRPr sz="700">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6457950" y="4736402"/>
            <a:ext cx="2320290" cy="411861"/>
          </a:xfrm>
          <a:prstGeom prst="rect">
            <a:avLst/>
          </a:prstGeom>
        </p:spPr>
        <p:txBody>
          <a:bodyPr vert="horz" lIns="0" tIns="45720" rIns="0" bIns="45720" rtlCol="0" anchor="ctr"/>
          <a:lstStyle>
            <a:lvl1pPr marL="0" marR="0" indent="0" algn="l" defTabSz="457200" rtl="0" eaLnBrk="1" fontAlgn="auto" latinLnBrk="0" hangingPunct="1">
              <a:lnSpc>
                <a:spcPct val="100000"/>
              </a:lnSpc>
              <a:spcBef>
                <a:spcPts val="0"/>
              </a:spcBef>
              <a:spcAft>
                <a:spcPts val="0"/>
              </a:spcAft>
              <a:buClrTx/>
              <a:buSzTx/>
              <a:buFontTx/>
              <a:buNone/>
              <a:tabLst>
                <a:tab pos="1933575" algn="l"/>
                <a:tab pos="2276475" algn="r"/>
              </a:tabLst>
              <a:defRPr sz="900">
                <a:solidFill>
                  <a:schemeClr val="tx2">
                    <a:lumMod val="60000"/>
                    <a:lumOff val="40000"/>
                  </a:schemeClr>
                </a:solidFill>
              </a:defRPr>
            </a:lvl1pPr>
          </a:lstStyle>
          <a:p>
            <a:pPr>
              <a:tabLst>
                <a:tab pos="1947672" algn="r"/>
                <a:tab pos="2313432" algn="r"/>
              </a:tabLst>
              <a:defRPr/>
            </a:pPr>
            <a:r>
              <a:rPr lang="en-US" sz="700">
                <a:cs typeface="Arial" panose="020B0604020202020204" pitchFamily="34" charset="0"/>
              </a:rPr>
              <a:t>	© NRC Health	</a:t>
            </a:r>
            <a:fld id="{979F391A-5BD9-5F4C-89DD-9082DDC9CD4E}" type="slidenum">
              <a:rPr lang="en-US" sz="700" smtClean="0">
                <a:cs typeface="Arial" panose="020B0604020202020204" pitchFamily="34" charset="0"/>
              </a:rPr>
              <a:pPr>
                <a:tabLst>
                  <a:tab pos="1947672" algn="r"/>
                  <a:tab pos="2313432" algn="r"/>
                </a:tabLst>
                <a:defRPr/>
              </a:pPr>
              <a:t>‹#›</a:t>
            </a:fld>
            <a:endParaRPr lang="en-US" sz="700">
              <a:cs typeface="Arial" panose="020B0604020202020204" pitchFamily="34" charset="0"/>
            </a:endParaRPr>
          </a:p>
        </p:txBody>
      </p:sp>
    </p:spTree>
    <p:extLst>
      <p:ext uri="{BB962C8B-B14F-4D97-AF65-F5344CB8AC3E}">
        <p14:creationId xmlns:p14="http://schemas.microsoft.com/office/powerpoint/2010/main" val="294946289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p:hf hdr="0" ftr="0" dt="0"/>
  <p:txStyles>
    <p:titleStyle>
      <a:lvl1pPr algn="l" defTabSz="685800" rtl="0" eaLnBrk="1" latinLnBrk="0" hangingPunct="1">
        <a:lnSpc>
          <a:spcPct val="100000"/>
        </a:lnSpc>
        <a:spcBef>
          <a:spcPct val="0"/>
        </a:spcBef>
        <a:buNone/>
        <a:defRPr sz="2800" kern="1200">
          <a:solidFill>
            <a:schemeClr val="tx1">
              <a:lumMod val="75000"/>
            </a:schemeClr>
          </a:solidFill>
          <a:latin typeface="Georgia" panose="02040502050405020303" pitchFamily="18" charset="0"/>
          <a:ea typeface="+mj-ea"/>
          <a:cs typeface="+mj-cs"/>
        </a:defRPr>
      </a:lvl1pPr>
    </p:titleStyle>
    <p:bodyStyle>
      <a:lvl1pPr marL="236538" indent="-236538" algn="l" defTabSz="685800" rtl="0" eaLnBrk="1" latinLnBrk="0" hangingPunct="1">
        <a:lnSpc>
          <a:spcPct val="120000"/>
        </a:lnSpc>
        <a:spcBef>
          <a:spcPts val="750"/>
        </a:spcBef>
        <a:buClr>
          <a:srgbClr val="ED8B00"/>
        </a:buClr>
        <a:buFont typeface="Wingdings" pitchFamily="2" charset="2"/>
        <a:buChar char="§"/>
        <a:tabLst/>
        <a:defRPr sz="1800" kern="1200">
          <a:solidFill>
            <a:schemeClr val="tx1">
              <a:lumMod val="75000"/>
            </a:schemeClr>
          </a:solidFill>
          <a:latin typeface="+mn-lt"/>
          <a:ea typeface="+mn-ea"/>
          <a:cs typeface="+mn-cs"/>
        </a:defRPr>
      </a:lvl1pPr>
      <a:lvl2pPr marL="581025" indent="-238125" algn="l" defTabSz="685800" rtl="0" eaLnBrk="1" latinLnBrk="0" hangingPunct="1">
        <a:lnSpc>
          <a:spcPct val="120000"/>
        </a:lnSpc>
        <a:spcBef>
          <a:spcPts val="375"/>
        </a:spcBef>
        <a:buClr>
          <a:srgbClr val="ED8B00"/>
        </a:buClr>
        <a:buFont typeface="Wingdings" pitchFamily="2" charset="2"/>
        <a:buChar char="§"/>
        <a:tabLst/>
        <a:defRPr sz="1500" kern="1200">
          <a:solidFill>
            <a:schemeClr val="tx1">
              <a:lumMod val="75000"/>
            </a:schemeClr>
          </a:solidFill>
          <a:latin typeface="+mn-lt"/>
          <a:ea typeface="+mn-ea"/>
          <a:cs typeface="+mn-cs"/>
        </a:defRPr>
      </a:lvl2pPr>
      <a:lvl3pPr marL="925513" indent="-238125" algn="l" defTabSz="685800" rtl="0" eaLnBrk="1" latinLnBrk="0" hangingPunct="1">
        <a:lnSpc>
          <a:spcPct val="120000"/>
        </a:lnSpc>
        <a:spcBef>
          <a:spcPts val="375"/>
        </a:spcBef>
        <a:buClr>
          <a:srgbClr val="ED8B00"/>
        </a:buClr>
        <a:buFont typeface="Wingdings" pitchFamily="2" charset="2"/>
        <a:buChar char="§"/>
        <a:tabLst/>
        <a:defRPr sz="1300" kern="1200">
          <a:solidFill>
            <a:schemeClr val="tx1">
              <a:lumMod val="75000"/>
            </a:schemeClr>
          </a:solidFill>
          <a:latin typeface="+mn-lt"/>
          <a:ea typeface="+mn-ea"/>
          <a:cs typeface="+mn-cs"/>
        </a:defRPr>
      </a:lvl3pPr>
      <a:lvl4pPr marL="1257300" indent="-225425" algn="l" defTabSz="685800" rtl="0" eaLnBrk="1" latinLnBrk="0" hangingPunct="1">
        <a:lnSpc>
          <a:spcPct val="120000"/>
        </a:lnSpc>
        <a:spcBef>
          <a:spcPts val="375"/>
        </a:spcBef>
        <a:buClr>
          <a:srgbClr val="ED8B00"/>
        </a:buClr>
        <a:buFont typeface="Wingdings" pitchFamily="2" charset="2"/>
        <a:buChar char="§"/>
        <a:tabLst/>
        <a:defRPr sz="1050" kern="1200">
          <a:solidFill>
            <a:schemeClr val="tx1">
              <a:lumMod val="75000"/>
            </a:schemeClr>
          </a:solidFill>
          <a:latin typeface="+mn-lt"/>
          <a:ea typeface="+mn-ea"/>
          <a:cs typeface="+mn-cs"/>
        </a:defRPr>
      </a:lvl4pPr>
      <a:lvl5pPr marL="1601788" indent="-225425" algn="l" defTabSz="685800" rtl="0" eaLnBrk="1" latinLnBrk="0" hangingPunct="1">
        <a:lnSpc>
          <a:spcPct val="120000"/>
        </a:lnSpc>
        <a:spcBef>
          <a:spcPts val="375"/>
        </a:spcBef>
        <a:buClr>
          <a:srgbClr val="ED8B00"/>
        </a:buClr>
        <a:buFont typeface="Wingdings" pitchFamily="2" charset="2"/>
        <a:buChar char="§"/>
        <a:tabLst/>
        <a:defRPr sz="1050" kern="1200">
          <a:solidFill>
            <a:schemeClr val="tx1">
              <a:lumMod val="7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3" pos="460">
          <p15:clr>
            <a:srgbClr val="F26B43"/>
          </p15:clr>
        </p15:guide>
        <p15:guide id="4" pos="230">
          <p15:clr>
            <a:srgbClr val="F26B43"/>
          </p15:clr>
        </p15:guide>
        <p15:guide id="5" orient="horz" pos="1620">
          <p15:clr>
            <a:srgbClr val="F26B43"/>
          </p15:clr>
        </p15:guide>
        <p15:guide id="7" orient="horz" pos="260">
          <p15:clr>
            <a:srgbClr val="F26B43"/>
          </p15:clr>
        </p15:guide>
        <p15:guide id="11" orient="horz" pos="2981">
          <p15:clr>
            <a:srgbClr val="F26B43"/>
          </p15:clr>
        </p15:guide>
        <p15:guide id="12" pos="5298">
          <p15:clr>
            <a:srgbClr val="F26B43"/>
          </p15:clr>
        </p15:guide>
        <p15:guide id="14" pos="5528">
          <p15:clr>
            <a:srgbClr val="F26B43"/>
          </p15:clr>
        </p15:guide>
        <p15:guide id="15" orient="horz" pos="2748">
          <p15:clr>
            <a:srgbClr val="F26B43"/>
          </p15:clr>
        </p15:guide>
        <p15:guide id="17" orient="horz" pos="386">
          <p15:clr>
            <a:srgbClr val="F26B43"/>
          </p15:clr>
        </p15:guide>
        <p15:guide id="18" orient="horz" pos="780">
          <p15:clr>
            <a:srgbClr val="F26B43"/>
          </p15:clr>
        </p15:guide>
        <p15:guide id="21" orient="horz" pos="908">
          <p15:clr>
            <a:srgbClr val="F26B43"/>
          </p15:clr>
        </p15:guide>
        <p15:guide id="22" pos="34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599" y="175381"/>
            <a:ext cx="8686800" cy="8888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3325"/>
            <a:ext cx="8458198" cy="3200400"/>
          </a:xfrm>
          <a:prstGeom prst="rect">
            <a:avLst/>
          </a:prstGeom>
        </p:spPr>
        <p:txBody>
          <a:bodyPr vert="horz" lIns="91440" tIns="45720" rIns="91440" bIns="45720" rtlCol="0" anchor="ctr">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flipH="1">
            <a:off x="0" y="4682828"/>
            <a:ext cx="9144000" cy="0"/>
          </a:xfrm>
          <a:prstGeom prst="line">
            <a:avLst/>
          </a:prstGeom>
          <a:ln w="9525" cmpd="sng">
            <a:solidFill>
              <a:srgbClr val="C7C1B9"/>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5D91EC6F-4AE2-1C40-909D-1016DBE1312A}"/>
              </a:ext>
            </a:extLst>
          </p:cNvPr>
          <p:cNvPicPr>
            <a:picLocks noChangeAspect="1"/>
          </p:cNvPicPr>
          <p:nvPr userDrawn="1"/>
        </p:nvPicPr>
        <p:blipFill>
          <a:blip r:embed="rId5"/>
          <a:stretch>
            <a:fillRect/>
          </a:stretch>
        </p:blipFill>
        <p:spPr>
          <a:xfrm>
            <a:off x="221357" y="4756630"/>
            <a:ext cx="466344" cy="297460"/>
          </a:xfrm>
          <a:prstGeom prst="rect">
            <a:avLst/>
          </a:prstGeom>
        </p:spPr>
      </p:pic>
      <p:sp>
        <p:nvSpPr>
          <p:cNvPr id="10" name="Slide Number Placeholder 3">
            <a:extLst>
              <a:ext uri="{FF2B5EF4-FFF2-40B4-BE49-F238E27FC236}">
                <a16:creationId xmlns:a16="http://schemas.microsoft.com/office/drawing/2014/main" id="{17ED7B29-4946-D646-A2D3-69951337F812}"/>
              </a:ext>
            </a:extLst>
          </p:cNvPr>
          <p:cNvSpPr txBox="1">
            <a:spLocks/>
          </p:cNvSpPr>
          <p:nvPr userDrawn="1"/>
        </p:nvSpPr>
        <p:spPr>
          <a:xfrm>
            <a:off x="2990851" y="4676775"/>
            <a:ext cx="5924549" cy="471487"/>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kern="1000" spc="50" baseline="0">
                <a:solidFill>
                  <a:schemeClr val="tx1"/>
                </a:solidFill>
              </a:rPr>
              <a:t>NRC Health Symposium  </a:t>
            </a:r>
            <a:r>
              <a:rPr lang="en-US" sz="900" kern="1000" spc="50" baseline="0">
                <a:solidFill>
                  <a:schemeClr val="accent1"/>
                </a:solidFill>
              </a:rPr>
              <a:t>|  </a:t>
            </a:r>
            <a:r>
              <a:rPr lang="en-US" sz="900" kern="1000" spc="50" baseline="0">
                <a:solidFill>
                  <a:schemeClr val="tx1"/>
                </a:solidFill>
              </a:rPr>
              <a:t>A journey to understanding </a:t>
            </a:r>
            <a:r>
              <a:rPr lang="en-US" sz="900" kern="1000" spc="50" baseline="0">
                <a:solidFill>
                  <a:schemeClr val="accent1"/>
                </a:solidFill>
              </a:rPr>
              <a:t> |</a:t>
            </a:r>
            <a:r>
              <a:rPr lang="en-US" sz="900" b="1" kern="1000" spc="50" baseline="0">
                <a:solidFill>
                  <a:schemeClr val="tx1"/>
                </a:solidFill>
              </a:rPr>
              <a:t>#</a:t>
            </a:r>
            <a:r>
              <a:rPr lang="en-US" sz="900" b="1" kern="1000" spc="50" baseline="0" err="1">
                <a:solidFill>
                  <a:schemeClr val="tx1"/>
                </a:solidFill>
              </a:rPr>
              <a:t>NRCSymp</a:t>
            </a:r>
            <a:fld id="{CBB56AC4-A563-F149-978E-498F8DDB5D40}" type="slidenum">
              <a:rPr lang="en-US" sz="900" b="0" kern="1000" spc="50" baseline="0" smtClean="0">
                <a:solidFill>
                  <a:schemeClr val="tx1"/>
                </a:solidFill>
              </a:rPr>
              <a:t>‹#›</a:t>
            </a:fld>
            <a:endParaRPr lang="en-US" sz="900" b="0" kern="1000" spc="50" baseline="0">
              <a:solidFill>
                <a:schemeClr val="tx1"/>
              </a:solidFill>
            </a:endParaRPr>
          </a:p>
        </p:txBody>
      </p:sp>
    </p:spTree>
    <p:extLst>
      <p:ext uri="{BB962C8B-B14F-4D97-AF65-F5344CB8AC3E}">
        <p14:creationId xmlns:p14="http://schemas.microsoft.com/office/powerpoint/2010/main" val="2557711237"/>
      </p:ext>
    </p:extLst>
  </p:cSld>
  <p:clrMap bg1="lt1" tx1="dk1" bg2="lt2" tx2="dk2" accent1="accent1" accent2="accent2" accent3="accent3" accent4="accent4" accent5="accent5" accent6="accent6" hlink="hlink" folHlink="folHlink"/>
  <p:sldLayoutIdLst>
    <p:sldLayoutId id="2147483790" r:id="rId1"/>
    <p:sldLayoutId id="2147483789" r:id="rId2"/>
    <p:sldLayoutId id="2147483788" r:id="rId3"/>
  </p:sldLayoutIdLst>
  <p:hf hdr="0" dt="0"/>
  <p:txStyles>
    <p:titleStyle>
      <a:lvl1pPr algn="l" defTabSz="914400" rtl="0" eaLnBrk="1" latinLnBrk="0" hangingPunct="1">
        <a:spcBef>
          <a:spcPct val="0"/>
        </a:spcBef>
        <a:buNone/>
        <a:defRPr sz="3200" kern="1200">
          <a:solidFill>
            <a:srgbClr val="ED8B00"/>
          </a:solidFill>
          <a:latin typeface="Georgia" charset="0"/>
          <a:ea typeface="Georgia" charset="0"/>
          <a:cs typeface="Georgia" charset="0"/>
        </a:defRPr>
      </a:lvl1pPr>
    </p:titleStyle>
    <p:bodyStyle>
      <a:lvl1pPr marL="342900" indent="-342900" algn="l" defTabSz="914400" rtl="0" eaLnBrk="1" latinLnBrk="0" hangingPunct="1">
        <a:spcBef>
          <a:spcPct val="20000"/>
        </a:spcBef>
        <a:buSzPct val="100000"/>
        <a:buFontTx/>
        <a:buBlip>
          <a:blip r:embed="rId6"/>
        </a:buBlip>
        <a:defRPr sz="3000" kern="1200">
          <a:solidFill>
            <a:schemeClr val="tx1">
              <a:lumMod val="75000"/>
            </a:schemeClr>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sz="2600" kern="1200">
          <a:solidFill>
            <a:schemeClr val="tx1">
              <a:lumMod val="75000"/>
            </a:schemeClr>
          </a:solidFill>
          <a:latin typeface="Arial" charset="0"/>
          <a:ea typeface="Arial" charset="0"/>
          <a:cs typeface="Arial"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charset="0"/>
          <a:ea typeface="Arial" charset="0"/>
          <a:cs typeface="Arial" charset="0"/>
        </a:defRPr>
      </a:lvl3pPr>
      <a:lvl4pPr marL="1600200" indent="-228600" algn="l" defTabSz="914400" rtl="0" eaLnBrk="1" latinLnBrk="0" hangingPunct="1">
        <a:spcBef>
          <a:spcPct val="20000"/>
        </a:spcBef>
        <a:buFont typeface="AppleSymbols" charset="0"/>
        <a:buChar char="⎼"/>
        <a:defRPr sz="2000" kern="1200">
          <a:solidFill>
            <a:schemeClr val="tx1">
              <a:lumMod val="75000"/>
            </a:schemeClr>
          </a:solidFill>
          <a:latin typeface="Arial" charset="0"/>
          <a:ea typeface="Arial" charset="0"/>
          <a:cs typeface="Arial" charset="0"/>
        </a:defRPr>
      </a:lvl4pPr>
      <a:lvl5pPr marL="2057400" indent="-228600" algn="l" defTabSz="914400" rtl="0" eaLnBrk="1" latinLnBrk="0" hangingPunct="1">
        <a:spcBef>
          <a:spcPct val="20000"/>
        </a:spcBef>
        <a:buFont typeface="HiraMinProN-W3" charset="-128"/>
        <a:buChar char="・"/>
        <a:defRPr sz="2000" kern="1200">
          <a:solidFill>
            <a:schemeClr val="tx1">
              <a:lumMod val="75000"/>
            </a:schemeClr>
          </a:solidFill>
          <a:latin typeface="Arial"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44" userDrawn="1">
          <p15:clr>
            <a:srgbClr val="F26B43"/>
          </p15:clr>
        </p15:guide>
        <p15:guide id="4" pos="5616" userDrawn="1">
          <p15:clr>
            <a:srgbClr val="F26B43"/>
          </p15:clr>
        </p15:guide>
        <p15:guide id="6" pos="5472" userDrawn="1">
          <p15:clr>
            <a:srgbClr val="F26B43"/>
          </p15:clr>
        </p15:guide>
        <p15:guide id="7" orient="horz" pos="182" userDrawn="1">
          <p15:clr>
            <a:srgbClr val="F26B43"/>
          </p15:clr>
        </p15:guide>
        <p15:guide id="8" orient="horz" pos="614" userDrawn="1">
          <p15:clr>
            <a:srgbClr val="F26B43"/>
          </p15:clr>
        </p15:guide>
        <p15:guide id="9" orient="horz" pos="758" userDrawn="1">
          <p15:clr>
            <a:srgbClr val="F26B43"/>
          </p15:clr>
        </p15:guide>
        <p15:guide id="10" pos="288" userDrawn="1">
          <p15:clr>
            <a:srgbClr val="F26B43"/>
          </p15:clr>
        </p15:guide>
        <p15:guide id="11" pos="1152" userDrawn="1">
          <p15:clr>
            <a:srgbClr val="F26B43"/>
          </p15:clr>
        </p15:guide>
        <p15:guide id="12" pos="2880" userDrawn="1">
          <p15:clr>
            <a:srgbClr val="F26B43"/>
          </p15:clr>
        </p15:guide>
        <p15:guide id="13" pos="3744" userDrawn="1">
          <p15:clr>
            <a:srgbClr val="F26B43"/>
          </p15:clr>
        </p15:guide>
        <p15:guide id="14" pos="4608" userDrawn="1">
          <p15:clr>
            <a:srgbClr val="F26B43"/>
          </p15:clr>
        </p15:guide>
        <p15:guide id="15" pos="2016" userDrawn="1">
          <p15:clr>
            <a:srgbClr val="F26B43"/>
          </p15:clr>
        </p15:guide>
        <p15:guide id="18" orient="horz" pos="2774" userDrawn="1">
          <p15:clr>
            <a:srgbClr val="F26B43"/>
          </p15:clr>
        </p15:guide>
        <p15:guide id="19" orient="horz" pos="1766" userDrawn="1">
          <p15:clr>
            <a:srgbClr val="F26B43"/>
          </p15:clr>
        </p15:guide>
        <p15:guide id="20" orient="horz" pos="1190" userDrawn="1">
          <p15:clr>
            <a:srgbClr val="F26B43"/>
          </p15:clr>
        </p15:guide>
        <p15:guide id="21" orient="horz" pos="1334" userDrawn="1">
          <p15:clr>
            <a:srgbClr val="F26B43"/>
          </p15:clr>
        </p15:guide>
        <p15:guide id="22" orient="horz" pos="1622"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599" y="175381"/>
            <a:ext cx="8686800" cy="88883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3325"/>
            <a:ext cx="8458198" cy="3200400"/>
          </a:xfrm>
          <a:prstGeom prst="rect">
            <a:avLst/>
          </a:prstGeom>
        </p:spPr>
        <p:txBody>
          <a:bodyPr vert="horz" lIns="91440" tIns="45720" rIns="91440" bIns="45720" rtlCol="0" anchor="ctr">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flipH="1">
            <a:off x="0" y="4682828"/>
            <a:ext cx="9144000" cy="0"/>
          </a:xfrm>
          <a:prstGeom prst="line">
            <a:avLst/>
          </a:prstGeom>
          <a:ln w="9525" cmpd="sng">
            <a:solidFill>
              <a:srgbClr val="C7C1B9"/>
            </a:solidFill>
          </a:ln>
          <a:effectLst/>
        </p:spPr>
        <p:style>
          <a:lnRef idx="2">
            <a:schemeClr val="accent1"/>
          </a:lnRef>
          <a:fillRef idx="0">
            <a:schemeClr val="accent1"/>
          </a:fillRef>
          <a:effectRef idx="1">
            <a:schemeClr val="accent1"/>
          </a:effectRef>
          <a:fontRef idx="minor">
            <a:schemeClr val="tx1"/>
          </a:fontRef>
        </p:style>
      </p:cxnSp>
      <p:sp>
        <p:nvSpPr>
          <p:cNvPr id="8" name="Date Placeholder 3">
            <a:extLst>
              <a:ext uri="{FF2B5EF4-FFF2-40B4-BE49-F238E27FC236}">
                <a16:creationId xmlns:a16="http://schemas.microsoft.com/office/drawing/2014/main" id="{ED589F9E-583A-4243-A898-7FD1ADFD6CCF}"/>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9C2C339E-6A0B-7F44-AEF4-5C4B14E20D55}" type="datetime4">
              <a:rPr lang="en-US" smtClean="0"/>
              <a:t>August 17, 2022</a:t>
            </a:fld>
            <a:endParaRPr lang="en-US" dirty="0"/>
          </a:p>
        </p:txBody>
      </p:sp>
      <p:sp>
        <p:nvSpPr>
          <p:cNvPr id="9" name="Slide Number Placeholder 5">
            <a:extLst>
              <a:ext uri="{FF2B5EF4-FFF2-40B4-BE49-F238E27FC236}">
                <a16:creationId xmlns:a16="http://schemas.microsoft.com/office/drawing/2014/main" id="{2AF61C77-5122-2B4C-A713-183A8155AC02}"/>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dirty="0"/>
          </a:p>
        </p:txBody>
      </p:sp>
      <p:pic>
        <p:nvPicPr>
          <p:cNvPr id="11" name="Picture 10">
            <a:extLst>
              <a:ext uri="{FF2B5EF4-FFF2-40B4-BE49-F238E27FC236}">
                <a16:creationId xmlns:a16="http://schemas.microsoft.com/office/drawing/2014/main" id="{36683629-9023-6D47-B004-5445A4698311}"/>
              </a:ext>
            </a:extLst>
          </p:cNvPr>
          <p:cNvPicPr>
            <a:picLocks noChangeAspect="1"/>
          </p:cNvPicPr>
          <p:nvPr userDrawn="1"/>
        </p:nvPicPr>
        <p:blipFill>
          <a:blip r:embed="rId12"/>
          <a:stretch>
            <a:fillRect/>
          </a:stretch>
        </p:blipFill>
        <p:spPr>
          <a:xfrm>
            <a:off x="221357" y="4756630"/>
            <a:ext cx="466344" cy="297460"/>
          </a:xfrm>
          <a:prstGeom prst="rect">
            <a:avLst/>
          </a:prstGeom>
        </p:spPr>
      </p:pic>
    </p:spTree>
    <p:extLst>
      <p:ext uri="{BB962C8B-B14F-4D97-AF65-F5344CB8AC3E}">
        <p14:creationId xmlns:p14="http://schemas.microsoft.com/office/powerpoint/2010/main" val="256526911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Lst>
  <p:hf hdr="0" dt="0"/>
  <p:txStyles>
    <p:titleStyle>
      <a:lvl1pPr algn="l" defTabSz="914400" rtl="0" eaLnBrk="1" latinLnBrk="0" hangingPunct="1">
        <a:spcBef>
          <a:spcPct val="0"/>
        </a:spcBef>
        <a:buNone/>
        <a:defRPr sz="3200" kern="1200">
          <a:solidFill>
            <a:srgbClr val="ED8B00"/>
          </a:solidFill>
          <a:latin typeface="Georgia" charset="0"/>
          <a:ea typeface="Georgia" charset="0"/>
          <a:cs typeface="Georgia" charset="0"/>
        </a:defRPr>
      </a:lvl1pPr>
    </p:titleStyle>
    <p:bodyStyle>
      <a:lvl1pPr marL="342900" indent="-342900" algn="l" defTabSz="914400" rtl="0" eaLnBrk="1" latinLnBrk="0" hangingPunct="1">
        <a:spcBef>
          <a:spcPct val="20000"/>
        </a:spcBef>
        <a:buSzPct val="100000"/>
        <a:buFontTx/>
        <a:buBlip>
          <a:blip r:embed="rId13"/>
        </a:buBlip>
        <a:defRPr sz="3000" kern="1200">
          <a:solidFill>
            <a:schemeClr val="tx1">
              <a:lumMod val="75000"/>
            </a:schemeClr>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sz="2600" kern="1200">
          <a:solidFill>
            <a:schemeClr val="tx1">
              <a:lumMod val="75000"/>
            </a:schemeClr>
          </a:solidFill>
          <a:latin typeface="Arial" charset="0"/>
          <a:ea typeface="Arial" charset="0"/>
          <a:cs typeface="Arial"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charset="0"/>
          <a:ea typeface="Arial" charset="0"/>
          <a:cs typeface="Arial" charset="0"/>
        </a:defRPr>
      </a:lvl3pPr>
      <a:lvl4pPr marL="1600200" indent="-228600" algn="l" defTabSz="914400" rtl="0" eaLnBrk="1" latinLnBrk="0" hangingPunct="1">
        <a:spcBef>
          <a:spcPct val="20000"/>
        </a:spcBef>
        <a:buFont typeface="AppleSymbols" charset="0"/>
        <a:buChar char="⎼"/>
        <a:defRPr sz="2000" kern="1200">
          <a:solidFill>
            <a:schemeClr val="tx1">
              <a:lumMod val="75000"/>
            </a:schemeClr>
          </a:solidFill>
          <a:latin typeface="Arial" charset="0"/>
          <a:ea typeface="Arial" charset="0"/>
          <a:cs typeface="Arial" charset="0"/>
        </a:defRPr>
      </a:lvl4pPr>
      <a:lvl5pPr marL="2057400" indent="-228600" algn="l" defTabSz="914400" rtl="0" eaLnBrk="1" latinLnBrk="0" hangingPunct="1">
        <a:spcBef>
          <a:spcPct val="20000"/>
        </a:spcBef>
        <a:buFont typeface="HiraMinProN-W3" charset="-128"/>
        <a:buChar char="・"/>
        <a:defRPr sz="2000" kern="1200">
          <a:solidFill>
            <a:schemeClr val="tx1">
              <a:lumMod val="75000"/>
            </a:schemeClr>
          </a:solidFill>
          <a:latin typeface="Arial"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44">
          <p15:clr>
            <a:srgbClr val="F26B43"/>
          </p15:clr>
        </p15:guide>
        <p15:guide id="4" pos="5616">
          <p15:clr>
            <a:srgbClr val="F26B43"/>
          </p15:clr>
        </p15:guide>
        <p15:guide id="6" pos="5472">
          <p15:clr>
            <a:srgbClr val="F26B43"/>
          </p15:clr>
        </p15:guide>
        <p15:guide id="7" orient="horz" pos="182">
          <p15:clr>
            <a:srgbClr val="F26B43"/>
          </p15:clr>
        </p15:guide>
        <p15:guide id="8" orient="horz" pos="614">
          <p15:clr>
            <a:srgbClr val="F26B43"/>
          </p15:clr>
        </p15:guide>
        <p15:guide id="9" orient="horz" pos="758">
          <p15:clr>
            <a:srgbClr val="F26B43"/>
          </p15:clr>
        </p15:guide>
        <p15:guide id="10" pos="288">
          <p15:clr>
            <a:srgbClr val="F26B43"/>
          </p15:clr>
        </p15:guide>
        <p15:guide id="11" pos="1152">
          <p15:clr>
            <a:srgbClr val="F26B43"/>
          </p15:clr>
        </p15:guide>
        <p15:guide id="12" pos="2880">
          <p15:clr>
            <a:srgbClr val="F26B43"/>
          </p15:clr>
        </p15:guide>
        <p15:guide id="13" pos="3744">
          <p15:clr>
            <a:srgbClr val="F26B43"/>
          </p15:clr>
        </p15:guide>
        <p15:guide id="14" pos="4608">
          <p15:clr>
            <a:srgbClr val="F26B43"/>
          </p15:clr>
        </p15:guide>
        <p15:guide id="15" pos="2016">
          <p15:clr>
            <a:srgbClr val="F26B43"/>
          </p15:clr>
        </p15:guide>
        <p15:guide id="18" orient="horz" pos="2774">
          <p15:clr>
            <a:srgbClr val="F26B43"/>
          </p15:clr>
        </p15:guide>
        <p15:guide id="19" orient="horz" pos="1766">
          <p15:clr>
            <a:srgbClr val="F26B43"/>
          </p15:clr>
        </p15:guide>
        <p15:guide id="20" orient="horz" pos="1190">
          <p15:clr>
            <a:srgbClr val="F26B43"/>
          </p15:clr>
        </p15:guide>
        <p15:guide id="21" orient="horz" pos="1334">
          <p15:clr>
            <a:srgbClr val="F26B43"/>
          </p15:clr>
        </p15:guide>
        <p15:guide id="22" orient="horz" pos="162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5" name="Straight Connector 14"/>
          <p:cNvCxnSpPr/>
          <p:nvPr userDrawn="1"/>
        </p:nvCxnSpPr>
        <p:spPr>
          <a:xfrm flipH="1">
            <a:off x="0" y="4682828"/>
            <a:ext cx="9144000" cy="0"/>
          </a:xfrm>
          <a:prstGeom prst="line">
            <a:avLst/>
          </a:prstGeom>
          <a:ln w="9525" cmpd="sng">
            <a:solidFill>
              <a:srgbClr val="C7C1B9"/>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a:extLst>
              <a:ext uri="{FF2B5EF4-FFF2-40B4-BE49-F238E27FC236}">
                <a16:creationId xmlns:a16="http://schemas.microsoft.com/office/drawing/2014/main" id="{65FA3CE4-2197-854C-A179-1DF909E3F5F1}"/>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9C2C339E-6A0B-7F44-AEF4-5C4B14E20D55}" type="datetime4">
              <a:rPr lang="en-US" smtClean="0"/>
              <a:t>August 17, 2022</a:t>
            </a:fld>
            <a:endParaRPr lang="en-US"/>
          </a:p>
        </p:txBody>
      </p:sp>
      <p:sp>
        <p:nvSpPr>
          <p:cNvPr id="11" name="Slide Number Placeholder 5">
            <a:extLst>
              <a:ext uri="{FF2B5EF4-FFF2-40B4-BE49-F238E27FC236}">
                <a16:creationId xmlns:a16="http://schemas.microsoft.com/office/drawing/2014/main" id="{FFFEC677-B889-0A49-9DE7-ED2A5B3EE729}"/>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
        <p:nvSpPr>
          <p:cNvPr id="18" name="Rectangle 17">
            <a:extLst>
              <a:ext uri="{FF2B5EF4-FFF2-40B4-BE49-F238E27FC236}">
                <a16:creationId xmlns:a16="http://schemas.microsoft.com/office/drawing/2014/main" id="{FEA872E3-1550-214E-8FE5-70D19ABAC450}"/>
              </a:ext>
            </a:extLst>
          </p:cNvPr>
          <p:cNvSpPr/>
          <p:nvPr userDrawn="1"/>
        </p:nvSpPr>
        <p:spPr>
          <a:xfrm>
            <a:off x="1" y="1"/>
            <a:ext cx="9143999" cy="175380"/>
          </a:xfrm>
          <a:prstGeom prst="rect">
            <a:avLst/>
          </a:prstGeom>
          <a:gradFill flip="none" rotWithShape="1">
            <a:gsLst>
              <a:gs pos="40000">
                <a:srgbClr val="EB7F00"/>
              </a:gs>
              <a:gs pos="1000">
                <a:srgbClr val="EA7600"/>
              </a:gs>
              <a:gs pos="99000">
                <a:schemeClr val="accent1"/>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A780C6B-2C78-4643-83A7-B4D56843F719}"/>
              </a:ext>
            </a:extLst>
          </p:cNvPr>
          <p:cNvPicPr>
            <a:picLocks noChangeAspect="1"/>
          </p:cNvPicPr>
          <p:nvPr userDrawn="1"/>
        </p:nvPicPr>
        <p:blipFill>
          <a:blip r:embed="rId6"/>
          <a:stretch>
            <a:fillRect/>
          </a:stretch>
        </p:blipFill>
        <p:spPr>
          <a:xfrm>
            <a:off x="221357" y="4756630"/>
            <a:ext cx="466344" cy="297460"/>
          </a:xfrm>
          <a:prstGeom prst="rect">
            <a:avLst/>
          </a:prstGeom>
        </p:spPr>
      </p:pic>
    </p:spTree>
    <p:extLst>
      <p:ext uri="{BB962C8B-B14F-4D97-AF65-F5344CB8AC3E}">
        <p14:creationId xmlns:p14="http://schemas.microsoft.com/office/powerpoint/2010/main" val="1875439550"/>
      </p:ext>
    </p:extLst>
  </p:cSld>
  <p:clrMap bg1="lt1" tx1="dk1" bg2="lt2" tx2="dk2" accent1="accent1" accent2="accent2" accent3="accent3" accent4="accent4" accent5="accent5" accent6="accent6" hlink="hlink" folHlink="folHlink"/>
  <p:sldLayoutIdLst>
    <p:sldLayoutId id="2147483704" r:id="rId1"/>
    <p:sldLayoutId id="2147483695" r:id="rId2"/>
    <p:sldLayoutId id="2147483705" r:id="rId3"/>
    <p:sldLayoutId id="2147483706" r:id="rId4"/>
  </p:sldLayoutIdLst>
  <p:hf hdr="0" dt="0"/>
  <p:txStyles>
    <p:titleStyle>
      <a:lvl1pPr algn="l" defTabSz="914400" rtl="0" eaLnBrk="1" latinLnBrk="0" hangingPunct="1">
        <a:spcBef>
          <a:spcPct val="0"/>
        </a:spcBef>
        <a:buNone/>
        <a:defRPr sz="3600" kern="1200">
          <a:solidFill>
            <a:srgbClr val="ED8B00"/>
          </a:solidFill>
          <a:latin typeface="Georgia" charset="0"/>
          <a:ea typeface="Georgia" charset="0"/>
          <a:cs typeface="Georgia"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75787B"/>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sz="2800" kern="1200">
          <a:solidFill>
            <a:srgbClr val="75787B"/>
          </a:solidFill>
          <a:latin typeface="Arial" charset="0"/>
          <a:ea typeface="Arial" charset="0"/>
          <a:cs typeface="Arial" charset="0"/>
        </a:defRPr>
      </a:lvl2pPr>
      <a:lvl3pPr marL="1143000" indent="-228600" algn="l" defTabSz="914400" rtl="0" eaLnBrk="1" latinLnBrk="0" hangingPunct="1">
        <a:spcBef>
          <a:spcPct val="20000"/>
        </a:spcBef>
        <a:buFont typeface="Arial" pitchFamily="34" charset="0"/>
        <a:buChar char="•"/>
        <a:defRPr sz="2400" kern="1200">
          <a:solidFill>
            <a:srgbClr val="75787B"/>
          </a:solidFill>
          <a:latin typeface="Arial" charset="0"/>
          <a:ea typeface="Arial" charset="0"/>
          <a:cs typeface="Arial" charset="0"/>
        </a:defRPr>
      </a:lvl3pPr>
      <a:lvl4pPr marL="1600200" indent="-228600" algn="l" defTabSz="914400" rtl="0" eaLnBrk="1" latinLnBrk="0" hangingPunct="1">
        <a:spcBef>
          <a:spcPct val="20000"/>
        </a:spcBef>
        <a:buFont typeface="AppleSymbols" charset="0"/>
        <a:buChar char="⎼"/>
        <a:defRPr sz="2000" kern="1200">
          <a:solidFill>
            <a:srgbClr val="75787B"/>
          </a:solidFill>
          <a:latin typeface="Arial" charset="0"/>
          <a:ea typeface="Arial" charset="0"/>
          <a:cs typeface="Arial" charset="0"/>
        </a:defRPr>
      </a:lvl4pPr>
      <a:lvl5pPr marL="2057400" indent="-228600" algn="l" defTabSz="914400" rtl="0" eaLnBrk="1" latinLnBrk="0" hangingPunct="1">
        <a:spcBef>
          <a:spcPct val="20000"/>
        </a:spcBef>
        <a:buFont typeface="HiraMinProN-W3" charset="-128"/>
        <a:buChar char="・"/>
        <a:defRPr sz="2000" kern="1200">
          <a:solidFill>
            <a:srgbClr val="75787B"/>
          </a:solidFill>
          <a:latin typeface="Arial"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1" userDrawn="1">
          <p15:clr>
            <a:srgbClr val="F26B43"/>
          </p15:clr>
        </p15:guide>
        <p15:guide id="5" pos="288" userDrawn="1">
          <p15:clr>
            <a:srgbClr val="F26B43"/>
          </p15:clr>
        </p15:guide>
        <p15:guide id="6" pos="144" userDrawn="1">
          <p15:clr>
            <a:srgbClr val="F26B43"/>
          </p15:clr>
        </p15:guide>
        <p15:guide id="7" pos="5616" userDrawn="1">
          <p15:clr>
            <a:srgbClr val="F26B43"/>
          </p15:clr>
        </p15:guide>
        <p15:guide id="8" pos="5472" userDrawn="1">
          <p15:clr>
            <a:srgbClr val="F26B43"/>
          </p15:clr>
        </p15:guide>
        <p15:guide id="9" orient="horz" pos="183" userDrawn="1">
          <p15:clr>
            <a:srgbClr val="F26B43"/>
          </p15:clr>
        </p15:guide>
        <p15:guide id="10" orient="horz" pos="614" userDrawn="1">
          <p15:clr>
            <a:srgbClr val="F26B43"/>
          </p15:clr>
        </p15:guide>
        <p15:guide id="11" orient="horz" pos="758" userDrawn="1">
          <p15:clr>
            <a:srgbClr val="F26B43"/>
          </p15:clr>
        </p15:guide>
        <p15:guide id="12" pos="1152" userDrawn="1">
          <p15:clr>
            <a:srgbClr val="F26B43"/>
          </p15:clr>
        </p15:guide>
        <p15:guide id="13" pos="2016" userDrawn="1">
          <p15:clr>
            <a:srgbClr val="F26B43"/>
          </p15:clr>
        </p15:guide>
        <p15:guide id="14" pos="2880" userDrawn="1">
          <p15:clr>
            <a:srgbClr val="F26B43"/>
          </p15:clr>
        </p15:guide>
        <p15:guide id="16" pos="3744" userDrawn="1">
          <p15:clr>
            <a:srgbClr val="F26B43"/>
          </p15:clr>
        </p15:guide>
        <p15:guide id="17" pos="4608" userDrawn="1">
          <p15:clr>
            <a:srgbClr val="F26B43"/>
          </p15:clr>
        </p15:guide>
        <p15:guide id="19" orient="horz" pos="2946" userDrawn="1">
          <p15:clr>
            <a:srgbClr val="F26B43"/>
          </p15:clr>
        </p15:guide>
        <p15:guide id="20" orient="horz" pos="2798" userDrawn="1">
          <p15:clr>
            <a:srgbClr val="F26B43"/>
          </p15:clr>
        </p15:guide>
        <p15:guide id="21" orient="horz" pos="1190" userDrawn="1">
          <p15:clr>
            <a:srgbClr val="F26B43"/>
          </p15:clr>
        </p15:guide>
        <p15:guide id="22" orient="horz" pos="133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599" y="175381"/>
            <a:ext cx="8686800" cy="8888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3325"/>
            <a:ext cx="8458198" cy="3200400"/>
          </a:xfrm>
          <a:prstGeom prst="rect">
            <a:avLst/>
          </a:prstGeom>
        </p:spPr>
        <p:txBody>
          <a:bodyPr vert="horz" lIns="91440" tIns="45720" rIns="91440" bIns="45720" rtlCol="0" anchor="ctr">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flipH="1">
            <a:off x="0" y="4682828"/>
            <a:ext cx="9144000" cy="0"/>
          </a:xfrm>
          <a:prstGeom prst="line">
            <a:avLst/>
          </a:prstGeom>
          <a:ln w="9525" cmpd="sng">
            <a:solidFill>
              <a:srgbClr val="C7C1B9"/>
            </a:solidFill>
          </a:ln>
          <a:effectLst/>
        </p:spPr>
        <p:style>
          <a:lnRef idx="2">
            <a:schemeClr val="accent1"/>
          </a:lnRef>
          <a:fillRef idx="0">
            <a:schemeClr val="accent1"/>
          </a:fillRef>
          <a:effectRef idx="1">
            <a:schemeClr val="accent1"/>
          </a:effectRef>
          <a:fontRef idx="minor">
            <a:schemeClr val="tx1"/>
          </a:fontRef>
        </p:style>
      </p:cxnSp>
      <p:sp>
        <p:nvSpPr>
          <p:cNvPr id="8" name="Date Placeholder 3">
            <a:extLst>
              <a:ext uri="{FF2B5EF4-FFF2-40B4-BE49-F238E27FC236}">
                <a16:creationId xmlns:a16="http://schemas.microsoft.com/office/drawing/2014/main" id="{ED589F9E-583A-4243-A898-7FD1ADFD6CCF}"/>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endParaRPr lang="en-US"/>
          </a:p>
        </p:txBody>
      </p:sp>
      <p:sp>
        <p:nvSpPr>
          <p:cNvPr id="9" name="Slide Number Placeholder 5">
            <a:extLst>
              <a:ext uri="{FF2B5EF4-FFF2-40B4-BE49-F238E27FC236}">
                <a16:creationId xmlns:a16="http://schemas.microsoft.com/office/drawing/2014/main" id="{2AF61C77-5122-2B4C-A713-183A8155AC02}"/>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11" name="Picture 10">
            <a:extLst>
              <a:ext uri="{FF2B5EF4-FFF2-40B4-BE49-F238E27FC236}">
                <a16:creationId xmlns:a16="http://schemas.microsoft.com/office/drawing/2014/main" id="{36683629-9023-6D47-B004-5445A4698311}"/>
              </a:ext>
            </a:extLst>
          </p:cNvPr>
          <p:cNvPicPr>
            <a:picLocks noChangeAspect="1"/>
          </p:cNvPicPr>
          <p:nvPr userDrawn="1"/>
        </p:nvPicPr>
        <p:blipFill>
          <a:blip r:embed="rId13"/>
          <a:stretch>
            <a:fillRect/>
          </a:stretch>
        </p:blipFill>
        <p:spPr>
          <a:xfrm>
            <a:off x="221357" y="4756630"/>
            <a:ext cx="466344" cy="297460"/>
          </a:xfrm>
          <a:prstGeom prst="rect">
            <a:avLst/>
          </a:prstGeom>
        </p:spPr>
      </p:pic>
    </p:spTree>
    <p:extLst>
      <p:ext uri="{BB962C8B-B14F-4D97-AF65-F5344CB8AC3E}">
        <p14:creationId xmlns:p14="http://schemas.microsoft.com/office/powerpoint/2010/main" val="2557711237"/>
      </p:ext>
    </p:extLst>
  </p:cSld>
  <p:clrMap bg1="lt1" tx1="dk1" bg2="lt2" tx2="dk2" accent1="accent1" accent2="accent2" accent3="accent3" accent4="accent4" accent5="accent5" accent6="accent6" hlink="hlink" folHlink="folHlink"/>
  <p:sldLayoutIdLst>
    <p:sldLayoutId id="2147483673" r:id="rId1"/>
    <p:sldLayoutId id="2147483676" r:id="rId2"/>
    <p:sldLayoutId id="2147483677" r:id="rId3"/>
    <p:sldLayoutId id="2147483698" r:id="rId4"/>
    <p:sldLayoutId id="2147483692" r:id="rId5"/>
    <p:sldLayoutId id="2147483681" r:id="rId6"/>
    <p:sldLayoutId id="2147483693" r:id="rId7"/>
    <p:sldLayoutId id="2147483682" r:id="rId8"/>
    <p:sldLayoutId id="2147483703" r:id="rId9"/>
    <p:sldLayoutId id="2147483683" r:id="rId10"/>
    <p:sldLayoutId id="2147483741" r:id="rId11"/>
  </p:sldLayoutIdLst>
  <p:hf hdr="0" dt="0"/>
  <p:txStyles>
    <p:titleStyle>
      <a:lvl1pPr algn="l" defTabSz="914400" rtl="0" eaLnBrk="1" latinLnBrk="0" hangingPunct="1">
        <a:spcBef>
          <a:spcPct val="0"/>
        </a:spcBef>
        <a:buNone/>
        <a:defRPr sz="3200" kern="1200">
          <a:solidFill>
            <a:srgbClr val="ED8B00"/>
          </a:solidFill>
          <a:latin typeface="Georgia" charset="0"/>
          <a:ea typeface="Georgia" charset="0"/>
          <a:cs typeface="Georgia" charset="0"/>
        </a:defRPr>
      </a:lvl1pPr>
    </p:titleStyle>
    <p:bodyStyle>
      <a:lvl1pPr marL="342900" indent="-342900" algn="l" defTabSz="914400" rtl="0" eaLnBrk="1" latinLnBrk="0" hangingPunct="1">
        <a:spcBef>
          <a:spcPct val="20000"/>
        </a:spcBef>
        <a:buSzPct val="100000"/>
        <a:buFontTx/>
        <a:buBlip>
          <a:blip r:embed="rId14"/>
        </a:buBlip>
        <a:defRPr sz="3000" kern="1200">
          <a:solidFill>
            <a:schemeClr val="tx1">
              <a:lumMod val="75000"/>
            </a:schemeClr>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sz="2600" kern="1200">
          <a:solidFill>
            <a:schemeClr val="tx1">
              <a:lumMod val="75000"/>
            </a:schemeClr>
          </a:solidFill>
          <a:latin typeface="Arial" charset="0"/>
          <a:ea typeface="Arial" charset="0"/>
          <a:cs typeface="Arial"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charset="0"/>
          <a:ea typeface="Arial" charset="0"/>
          <a:cs typeface="Arial" charset="0"/>
        </a:defRPr>
      </a:lvl3pPr>
      <a:lvl4pPr marL="1600200" indent="-228600" algn="l" defTabSz="914400" rtl="0" eaLnBrk="1" latinLnBrk="0" hangingPunct="1">
        <a:spcBef>
          <a:spcPct val="20000"/>
        </a:spcBef>
        <a:buFont typeface="AppleSymbols" charset="0"/>
        <a:buChar char="⎼"/>
        <a:defRPr sz="2000" kern="1200">
          <a:solidFill>
            <a:schemeClr val="tx1">
              <a:lumMod val="75000"/>
            </a:schemeClr>
          </a:solidFill>
          <a:latin typeface="Arial" charset="0"/>
          <a:ea typeface="Arial" charset="0"/>
          <a:cs typeface="Arial" charset="0"/>
        </a:defRPr>
      </a:lvl4pPr>
      <a:lvl5pPr marL="2057400" indent="-228600" algn="l" defTabSz="914400" rtl="0" eaLnBrk="1" latinLnBrk="0" hangingPunct="1">
        <a:spcBef>
          <a:spcPct val="20000"/>
        </a:spcBef>
        <a:buFont typeface="HiraMinProN-W3" charset="-128"/>
        <a:buChar char="・"/>
        <a:defRPr sz="2000" kern="1200">
          <a:solidFill>
            <a:schemeClr val="tx1">
              <a:lumMod val="75000"/>
            </a:schemeClr>
          </a:solidFill>
          <a:latin typeface="Arial"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44" userDrawn="1">
          <p15:clr>
            <a:srgbClr val="F26B43"/>
          </p15:clr>
        </p15:guide>
        <p15:guide id="4" pos="5616" userDrawn="1">
          <p15:clr>
            <a:srgbClr val="F26B43"/>
          </p15:clr>
        </p15:guide>
        <p15:guide id="6" pos="5472" userDrawn="1">
          <p15:clr>
            <a:srgbClr val="F26B43"/>
          </p15:clr>
        </p15:guide>
        <p15:guide id="7" orient="horz" pos="182" userDrawn="1">
          <p15:clr>
            <a:srgbClr val="F26B43"/>
          </p15:clr>
        </p15:guide>
        <p15:guide id="8" orient="horz" pos="614" userDrawn="1">
          <p15:clr>
            <a:srgbClr val="F26B43"/>
          </p15:clr>
        </p15:guide>
        <p15:guide id="9" orient="horz" pos="758" userDrawn="1">
          <p15:clr>
            <a:srgbClr val="F26B43"/>
          </p15:clr>
        </p15:guide>
        <p15:guide id="10" pos="288" userDrawn="1">
          <p15:clr>
            <a:srgbClr val="F26B43"/>
          </p15:clr>
        </p15:guide>
        <p15:guide id="11" pos="1152" userDrawn="1">
          <p15:clr>
            <a:srgbClr val="F26B43"/>
          </p15:clr>
        </p15:guide>
        <p15:guide id="12" pos="2880" userDrawn="1">
          <p15:clr>
            <a:srgbClr val="F26B43"/>
          </p15:clr>
        </p15:guide>
        <p15:guide id="13" pos="3744" userDrawn="1">
          <p15:clr>
            <a:srgbClr val="F26B43"/>
          </p15:clr>
        </p15:guide>
        <p15:guide id="14" pos="4608" userDrawn="1">
          <p15:clr>
            <a:srgbClr val="F26B43"/>
          </p15:clr>
        </p15:guide>
        <p15:guide id="15" pos="2016" userDrawn="1">
          <p15:clr>
            <a:srgbClr val="F26B43"/>
          </p15:clr>
        </p15:guide>
        <p15:guide id="18" orient="horz" pos="2774" userDrawn="1">
          <p15:clr>
            <a:srgbClr val="F26B43"/>
          </p15:clr>
        </p15:guide>
        <p15:guide id="19" orient="horz" pos="1766" userDrawn="1">
          <p15:clr>
            <a:srgbClr val="F26B43"/>
          </p15:clr>
        </p15:guide>
        <p15:guide id="20" orient="horz" pos="1190" userDrawn="1">
          <p15:clr>
            <a:srgbClr val="F26B43"/>
          </p15:clr>
        </p15:guide>
        <p15:guide id="21" orient="horz" pos="1334" userDrawn="1">
          <p15:clr>
            <a:srgbClr val="F26B43"/>
          </p15:clr>
        </p15:guide>
        <p15:guide id="22" orient="horz" pos="162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599" y="175381"/>
            <a:ext cx="8686800" cy="8888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3325"/>
            <a:ext cx="8458198" cy="3200400"/>
          </a:xfrm>
          <a:prstGeom prst="rect">
            <a:avLst/>
          </a:prstGeom>
        </p:spPr>
        <p:txBody>
          <a:bodyPr vert="horz" lIns="91440" tIns="45720" rIns="91440" bIns="45720" rtlCol="0" anchor="ctr">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12"/>
          <a:stretch>
            <a:fillRect/>
          </a:stretch>
        </p:blipFill>
        <p:spPr>
          <a:xfrm>
            <a:off x="215007" y="4763194"/>
            <a:ext cx="439095" cy="284333"/>
          </a:xfrm>
          <a:prstGeom prst="rect">
            <a:avLst/>
          </a:prstGeom>
        </p:spPr>
      </p:pic>
      <p:cxnSp>
        <p:nvCxnSpPr>
          <p:cNvPr id="15" name="Straight Connector 14"/>
          <p:cNvCxnSpPr/>
          <p:nvPr userDrawn="1"/>
        </p:nvCxnSpPr>
        <p:spPr>
          <a:xfrm flipH="1">
            <a:off x="0" y="4682828"/>
            <a:ext cx="9144000" cy="0"/>
          </a:xfrm>
          <a:prstGeom prst="line">
            <a:avLst/>
          </a:prstGeom>
          <a:ln w="9525" cmpd="sng">
            <a:solidFill>
              <a:srgbClr val="C7C1B9"/>
            </a:solidFill>
          </a:ln>
          <a:effectLst/>
        </p:spPr>
        <p:style>
          <a:lnRef idx="2">
            <a:schemeClr val="accent1"/>
          </a:lnRef>
          <a:fillRef idx="0">
            <a:schemeClr val="accent1"/>
          </a:fillRef>
          <a:effectRef idx="1">
            <a:schemeClr val="accent1"/>
          </a:effectRef>
          <a:fontRef idx="minor">
            <a:schemeClr val="tx1"/>
          </a:fontRef>
        </p:style>
      </p:cxnSp>
      <p:sp>
        <p:nvSpPr>
          <p:cNvPr id="8" name="Date Placeholder 3">
            <a:extLst>
              <a:ext uri="{FF2B5EF4-FFF2-40B4-BE49-F238E27FC236}">
                <a16:creationId xmlns:a16="http://schemas.microsoft.com/office/drawing/2014/main" id="{ED589F9E-583A-4243-A898-7FD1ADFD6CCF}"/>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9C2C339E-6A0B-7F44-AEF4-5C4B14E20D55}" type="datetime4">
              <a:rPr lang="en-US" smtClean="0"/>
              <a:t>August 17, 2022</a:t>
            </a:fld>
            <a:endParaRPr lang="en-US"/>
          </a:p>
        </p:txBody>
      </p:sp>
      <p:sp>
        <p:nvSpPr>
          <p:cNvPr id="9" name="Slide Number Placeholder 5">
            <a:extLst>
              <a:ext uri="{FF2B5EF4-FFF2-40B4-BE49-F238E27FC236}">
                <a16:creationId xmlns:a16="http://schemas.microsoft.com/office/drawing/2014/main" id="{2AF61C77-5122-2B4C-A713-183A8155AC02}"/>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110246724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hf hdr="0" dt="0"/>
  <p:txStyles>
    <p:titleStyle>
      <a:lvl1pPr algn="l" defTabSz="914400" rtl="0" eaLnBrk="1" latinLnBrk="0" hangingPunct="1">
        <a:spcBef>
          <a:spcPct val="0"/>
        </a:spcBef>
        <a:buNone/>
        <a:defRPr sz="3200" kern="1200">
          <a:solidFill>
            <a:srgbClr val="ED8B00"/>
          </a:solidFill>
          <a:latin typeface="Georgia" charset="0"/>
          <a:ea typeface="Georgia" charset="0"/>
          <a:cs typeface="Georgia" charset="0"/>
        </a:defRPr>
      </a:lvl1pPr>
    </p:titleStyle>
    <p:bodyStyle>
      <a:lvl1pPr marL="342900" indent="-342900" algn="l" defTabSz="914400" rtl="0" eaLnBrk="1" latinLnBrk="0" hangingPunct="1">
        <a:spcBef>
          <a:spcPct val="20000"/>
        </a:spcBef>
        <a:buSzPct val="100000"/>
        <a:buFontTx/>
        <a:buBlip>
          <a:blip r:embed="rId13"/>
        </a:buBlip>
        <a:defRPr sz="3000" kern="1200">
          <a:solidFill>
            <a:schemeClr val="tx1">
              <a:lumMod val="75000"/>
            </a:schemeClr>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sz="2600" kern="1200">
          <a:solidFill>
            <a:schemeClr val="tx1">
              <a:lumMod val="75000"/>
            </a:schemeClr>
          </a:solidFill>
          <a:latin typeface="Arial" charset="0"/>
          <a:ea typeface="Arial" charset="0"/>
          <a:cs typeface="Arial"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charset="0"/>
          <a:ea typeface="Arial" charset="0"/>
          <a:cs typeface="Arial" charset="0"/>
        </a:defRPr>
      </a:lvl3pPr>
      <a:lvl4pPr marL="1600200" indent="-228600" algn="l" defTabSz="914400" rtl="0" eaLnBrk="1" latinLnBrk="0" hangingPunct="1">
        <a:spcBef>
          <a:spcPct val="20000"/>
        </a:spcBef>
        <a:buFont typeface="AppleSymbols" charset="0"/>
        <a:buChar char="⎼"/>
        <a:defRPr sz="2000" kern="1200">
          <a:solidFill>
            <a:schemeClr val="tx1">
              <a:lumMod val="75000"/>
            </a:schemeClr>
          </a:solidFill>
          <a:latin typeface="Arial" charset="0"/>
          <a:ea typeface="Arial" charset="0"/>
          <a:cs typeface="Arial" charset="0"/>
        </a:defRPr>
      </a:lvl4pPr>
      <a:lvl5pPr marL="2057400" indent="-228600" algn="l" defTabSz="914400" rtl="0" eaLnBrk="1" latinLnBrk="0" hangingPunct="1">
        <a:spcBef>
          <a:spcPct val="20000"/>
        </a:spcBef>
        <a:buFont typeface="HiraMinProN-W3" charset="-128"/>
        <a:buChar char="・"/>
        <a:defRPr sz="2000" kern="1200">
          <a:solidFill>
            <a:schemeClr val="tx1">
              <a:lumMod val="75000"/>
            </a:schemeClr>
          </a:solidFill>
          <a:latin typeface="Arial"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44">
          <p15:clr>
            <a:srgbClr val="F26B43"/>
          </p15:clr>
        </p15:guide>
        <p15:guide id="4" pos="5616">
          <p15:clr>
            <a:srgbClr val="F26B43"/>
          </p15:clr>
        </p15:guide>
        <p15:guide id="6" pos="5472">
          <p15:clr>
            <a:srgbClr val="F26B43"/>
          </p15:clr>
        </p15:guide>
        <p15:guide id="7" orient="horz" pos="182">
          <p15:clr>
            <a:srgbClr val="F26B43"/>
          </p15:clr>
        </p15:guide>
        <p15:guide id="8" orient="horz" pos="614">
          <p15:clr>
            <a:srgbClr val="F26B43"/>
          </p15:clr>
        </p15:guide>
        <p15:guide id="9" orient="horz" pos="758">
          <p15:clr>
            <a:srgbClr val="F26B43"/>
          </p15:clr>
        </p15:guide>
        <p15:guide id="10" pos="288">
          <p15:clr>
            <a:srgbClr val="F26B43"/>
          </p15:clr>
        </p15:guide>
        <p15:guide id="11" pos="1152">
          <p15:clr>
            <a:srgbClr val="F26B43"/>
          </p15:clr>
        </p15:guide>
        <p15:guide id="12" pos="2880">
          <p15:clr>
            <a:srgbClr val="F26B43"/>
          </p15:clr>
        </p15:guide>
        <p15:guide id="13" pos="3744">
          <p15:clr>
            <a:srgbClr val="F26B43"/>
          </p15:clr>
        </p15:guide>
        <p15:guide id="14" pos="4608">
          <p15:clr>
            <a:srgbClr val="F26B43"/>
          </p15:clr>
        </p15:guide>
        <p15:guide id="15" pos="2016">
          <p15:clr>
            <a:srgbClr val="F26B43"/>
          </p15:clr>
        </p15:guide>
        <p15:guide id="18" orient="horz" pos="2774">
          <p15:clr>
            <a:srgbClr val="F26B43"/>
          </p15:clr>
        </p15:guide>
        <p15:guide id="19" orient="horz" pos="1766">
          <p15:clr>
            <a:srgbClr val="F26B43"/>
          </p15:clr>
        </p15:guide>
        <p15:guide id="20" orient="horz" pos="1190">
          <p15:clr>
            <a:srgbClr val="F26B43"/>
          </p15:clr>
        </p15:guide>
        <p15:guide id="21" orient="horz" pos="1334">
          <p15:clr>
            <a:srgbClr val="F26B43"/>
          </p15:clr>
        </p15:guide>
        <p15:guide id="22" orient="horz" pos="162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599" y="175381"/>
            <a:ext cx="8686800" cy="8888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3325"/>
            <a:ext cx="8458198" cy="3200400"/>
          </a:xfrm>
          <a:prstGeom prst="rect">
            <a:avLst/>
          </a:prstGeom>
        </p:spPr>
        <p:txBody>
          <a:bodyPr vert="horz" lIns="91440" tIns="45720" rIns="91440" bIns="45720" rtlCol="0" anchor="ctr">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flipH="1">
            <a:off x="0" y="4682828"/>
            <a:ext cx="9144000" cy="0"/>
          </a:xfrm>
          <a:prstGeom prst="line">
            <a:avLst/>
          </a:prstGeom>
          <a:ln w="9525" cmpd="sng">
            <a:solidFill>
              <a:srgbClr val="C7C1B9"/>
            </a:solidFill>
          </a:ln>
          <a:effectLst/>
        </p:spPr>
        <p:style>
          <a:lnRef idx="2">
            <a:schemeClr val="accent1"/>
          </a:lnRef>
          <a:fillRef idx="0">
            <a:schemeClr val="accent1"/>
          </a:fillRef>
          <a:effectRef idx="1">
            <a:schemeClr val="accent1"/>
          </a:effectRef>
          <a:fontRef idx="minor">
            <a:schemeClr val="tx1"/>
          </a:fontRef>
        </p:style>
      </p:cxnSp>
      <p:sp>
        <p:nvSpPr>
          <p:cNvPr id="8" name="Date Placeholder 3">
            <a:extLst>
              <a:ext uri="{FF2B5EF4-FFF2-40B4-BE49-F238E27FC236}">
                <a16:creationId xmlns:a16="http://schemas.microsoft.com/office/drawing/2014/main" id="{ED589F9E-583A-4243-A898-7FD1ADFD6CCF}"/>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endParaRPr lang="en-US"/>
          </a:p>
        </p:txBody>
      </p:sp>
      <p:sp>
        <p:nvSpPr>
          <p:cNvPr id="9" name="Slide Number Placeholder 5">
            <a:extLst>
              <a:ext uri="{FF2B5EF4-FFF2-40B4-BE49-F238E27FC236}">
                <a16:creationId xmlns:a16="http://schemas.microsoft.com/office/drawing/2014/main" id="{2AF61C77-5122-2B4C-A713-183A8155AC02}"/>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11" name="Picture 10">
            <a:extLst>
              <a:ext uri="{FF2B5EF4-FFF2-40B4-BE49-F238E27FC236}">
                <a16:creationId xmlns:a16="http://schemas.microsoft.com/office/drawing/2014/main" id="{36683629-9023-6D47-B004-5445A4698311}"/>
              </a:ext>
            </a:extLst>
          </p:cNvPr>
          <p:cNvPicPr>
            <a:picLocks noChangeAspect="1"/>
          </p:cNvPicPr>
          <p:nvPr userDrawn="1"/>
        </p:nvPicPr>
        <p:blipFill>
          <a:blip r:embed="rId12"/>
          <a:stretch>
            <a:fillRect/>
          </a:stretch>
        </p:blipFill>
        <p:spPr>
          <a:xfrm>
            <a:off x="221357" y="4756630"/>
            <a:ext cx="466344" cy="297460"/>
          </a:xfrm>
          <a:prstGeom prst="rect">
            <a:avLst/>
          </a:prstGeom>
        </p:spPr>
      </p:pic>
    </p:spTree>
    <p:extLst>
      <p:ext uri="{BB962C8B-B14F-4D97-AF65-F5344CB8AC3E}">
        <p14:creationId xmlns:p14="http://schemas.microsoft.com/office/powerpoint/2010/main" val="399921130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hf hdr="0" dt="0"/>
  <p:txStyles>
    <p:titleStyle>
      <a:lvl1pPr algn="l" defTabSz="914400" rtl="0" eaLnBrk="1" latinLnBrk="0" hangingPunct="1">
        <a:spcBef>
          <a:spcPct val="0"/>
        </a:spcBef>
        <a:buNone/>
        <a:defRPr sz="3200" kern="1200">
          <a:solidFill>
            <a:srgbClr val="ED8B00"/>
          </a:solidFill>
          <a:latin typeface="Georgia" charset="0"/>
          <a:ea typeface="Georgia" charset="0"/>
          <a:cs typeface="Georgia" charset="0"/>
        </a:defRPr>
      </a:lvl1pPr>
    </p:titleStyle>
    <p:bodyStyle>
      <a:lvl1pPr marL="342900" indent="-342900" algn="l" defTabSz="914400" rtl="0" eaLnBrk="1" latinLnBrk="0" hangingPunct="1">
        <a:spcBef>
          <a:spcPct val="20000"/>
        </a:spcBef>
        <a:buSzPct val="100000"/>
        <a:buFontTx/>
        <a:buBlip>
          <a:blip r:embed="rId13"/>
        </a:buBlip>
        <a:defRPr sz="3000" kern="1200">
          <a:solidFill>
            <a:schemeClr val="tx1">
              <a:lumMod val="75000"/>
            </a:schemeClr>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sz="2600" kern="1200">
          <a:solidFill>
            <a:schemeClr val="tx1">
              <a:lumMod val="75000"/>
            </a:schemeClr>
          </a:solidFill>
          <a:latin typeface="Arial" charset="0"/>
          <a:ea typeface="Arial" charset="0"/>
          <a:cs typeface="Arial"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charset="0"/>
          <a:ea typeface="Arial" charset="0"/>
          <a:cs typeface="Arial" charset="0"/>
        </a:defRPr>
      </a:lvl3pPr>
      <a:lvl4pPr marL="1600200" indent="-228600" algn="l" defTabSz="914400" rtl="0" eaLnBrk="1" latinLnBrk="0" hangingPunct="1">
        <a:spcBef>
          <a:spcPct val="20000"/>
        </a:spcBef>
        <a:buFont typeface="AppleSymbols" charset="0"/>
        <a:buChar char="⎼"/>
        <a:defRPr sz="2000" kern="1200">
          <a:solidFill>
            <a:schemeClr val="tx1">
              <a:lumMod val="75000"/>
            </a:schemeClr>
          </a:solidFill>
          <a:latin typeface="Arial" charset="0"/>
          <a:ea typeface="Arial" charset="0"/>
          <a:cs typeface="Arial" charset="0"/>
        </a:defRPr>
      </a:lvl4pPr>
      <a:lvl5pPr marL="2057400" indent="-228600" algn="l" defTabSz="914400" rtl="0" eaLnBrk="1" latinLnBrk="0" hangingPunct="1">
        <a:spcBef>
          <a:spcPct val="20000"/>
        </a:spcBef>
        <a:buFont typeface="HiraMinProN-W3" charset="-128"/>
        <a:buChar char="・"/>
        <a:defRPr sz="2000" kern="1200">
          <a:solidFill>
            <a:schemeClr val="tx1">
              <a:lumMod val="75000"/>
            </a:schemeClr>
          </a:solidFill>
          <a:latin typeface="Arial"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44">
          <p15:clr>
            <a:srgbClr val="F26B43"/>
          </p15:clr>
        </p15:guide>
        <p15:guide id="4" pos="5616">
          <p15:clr>
            <a:srgbClr val="F26B43"/>
          </p15:clr>
        </p15:guide>
        <p15:guide id="6" pos="5472">
          <p15:clr>
            <a:srgbClr val="F26B43"/>
          </p15:clr>
        </p15:guide>
        <p15:guide id="7" orient="horz" pos="182">
          <p15:clr>
            <a:srgbClr val="F26B43"/>
          </p15:clr>
        </p15:guide>
        <p15:guide id="8" orient="horz" pos="614">
          <p15:clr>
            <a:srgbClr val="F26B43"/>
          </p15:clr>
        </p15:guide>
        <p15:guide id="9" orient="horz" pos="758">
          <p15:clr>
            <a:srgbClr val="F26B43"/>
          </p15:clr>
        </p15:guide>
        <p15:guide id="10" pos="288">
          <p15:clr>
            <a:srgbClr val="F26B43"/>
          </p15:clr>
        </p15:guide>
        <p15:guide id="11" pos="1152">
          <p15:clr>
            <a:srgbClr val="F26B43"/>
          </p15:clr>
        </p15:guide>
        <p15:guide id="12" pos="2880">
          <p15:clr>
            <a:srgbClr val="F26B43"/>
          </p15:clr>
        </p15:guide>
        <p15:guide id="13" pos="3744">
          <p15:clr>
            <a:srgbClr val="F26B43"/>
          </p15:clr>
        </p15:guide>
        <p15:guide id="14" pos="4608">
          <p15:clr>
            <a:srgbClr val="F26B43"/>
          </p15:clr>
        </p15:guide>
        <p15:guide id="15" pos="2016">
          <p15:clr>
            <a:srgbClr val="F26B43"/>
          </p15:clr>
        </p15:guide>
        <p15:guide id="18" orient="horz" pos="2774">
          <p15:clr>
            <a:srgbClr val="F26B43"/>
          </p15:clr>
        </p15:guide>
        <p15:guide id="19" orient="horz" pos="1766">
          <p15:clr>
            <a:srgbClr val="F26B43"/>
          </p15:clr>
        </p15:guide>
        <p15:guide id="20" orient="horz" pos="1190">
          <p15:clr>
            <a:srgbClr val="F26B43"/>
          </p15:clr>
        </p15:guide>
        <p15:guide id="21" orient="horz" pos="1334">
          <p15:clr>
            <a:srgbClr val="F26B43"/>
          </p15:clr>
        </p15:guide>
        <p15:guide id="22" orient="horz" pos="162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599" y="175381"/>
            <a:ext cx="8686800" cy="8888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3325"/>
            <a:ext cx="8458198" cy="3200400"/>
          </a:xfrm>
          <a:prstGeom prst="rect">
            <a:avLst/>
          </a:prstGeom>
        </p:spPr>
        <p:txBody>
          <a:bodyPr vert="horz" lIns="91440" tIns="45720" rIns="91440" bIns="45720" rtlCol="0" anchor="ctr">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p:nvCxnSpPr>
        <p:spPr>
          <a:xfrm flipH="1">
            <a:off x="0" y="4682828"/>
            <a:ext cx="9144000" cy="0"/>
          </a:xfrm>
          <a:prstGeom prst="line">
            <a:avLst/>
          </a:prstGeom>
          <a:ln w="9525" cmpd="sng">
            <a:solidFill>
              <a:srgbClr val="C7C1B9"/>
            </a:solidFill>
          </a:ln>
          <a:effectLst/>
        </p:spPr>
        <p:style>
          <a:lnRef idx="2">
            <a:schemeClr val="accent1"/>
          </a:lnRef>
          <a:fillRef idx="0">
            <a:schemeClr val="accent1"/>
          </a:fillRef>
          <a:effectRef idx="1">
            <a:schemeClr val="accent1"/>
          </a:effectRef>
          <a:fontRef idx="minor">
            <a:schemeClr val="tx1"/>
          </a:fontRef>
        </p:style>
      </p:cxnSp>
      <p:sp>
        <p:nvSpPr>
          <p:cNvPr id="8" name="Date Placeholder 3">
            <a:extLst>
              <a:ext uri="{FF2B5EF4-FFF2-40B4-BE49-F238E27FC236}">
                <a16:creationId xmlns:a16="http://schemas.microsoft.com/office/drawing/2014/main" id="{ED589F9E-583A-4243-A898-7FD1ADFD6CCF}"/>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9C2C339E-6A0B-7F44-AEF4-5C4B14E20D55}" type="datetime4">
              <a:rPr lang="en-US" smtClean="0"/>
              <a:t>August 17, 2022</a:t>
            </a:fld>
            <a:endParaRPr lang="en-US"/>
          </a:p>
        </p:txBody>
      </p:sp>
      <p:sp>
        <p:nvSpPr>
          <p:cNvPr id="9" name="Slide Number Placeholder 5">
            <a:extLst>
              <a:ext uri="{FF2B5EF4-FFF2-40B4-BE49-F238E27FC236}">
                <a16:creationId xmlns:a16="http://schemas.microsoft.com/office/drawing/2014/main" id="{2AF61C77-5122-2B4C-A713-183A8155AC02}"/>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11" name="Picture 10">
            <a:extLst>
              <a:ext uri="{FF2B5EF4-FFF2-40B4-BE49-F238E27FC236}">
                <a16:creationId xmlns:a16="http://schemas.microsoft.com/office/drawing/2014/main" id="{5D91EC6F-4AE2-1C40-909D-1016DBE1312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21357" y="4756630"/>
            <a:ext cx="466344" cy="297460"/>
          </a:xfrm>
          <a:prstGeom prst="rect">
            <a:avLst/>
          </a:prstGeom>
        </p:spPr>
      </p:pic>
    </p:spTree>
    <p:extLst>
      <p:ext uri="{BB962C8B-B14F-4D97-AF65-F5344CB8AC3E}">
        <p14:creationId xmlns:p14="http://schemas.microsoft.com/office/powerpoint/2010/main" val="284478977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dt="0"/>
  <p:txStyles>
    <p:titleStyle>
      <a:lvl1pPr algn="l" defTabSz="914400" rtl="0" eaLnBrk="1" latinLnBrk="0" hangingPunct="1">
        <a:spcBef>
          <a:spcPct val="0"/>
        </a:spcBef>
        <a:buNone/>
        <a:defRPr sz="2800" kern="1200">
          <a:solidFill>
            <a:srgbClr val="ED8B00"/>
          </a:solidFill>
          <a:latin typeface="Georgia" charset="0"/>
          <a:ea typeface="Georgia" charset="0"/>
          <a:cs typeface="Georgia" charset="0"/>
        </a:defRPr>
      </a:lvl1pPr>
    </p:titleStyle>
    <p:bodyStyle>
      <a:lvl1pPr marL="342900" indent="-342900" algn="l" defTabSz="914400" rtl="0" eaLnBrk="1" latinLnBrk="0" hangingPunct="1">
        <a:spcBef>
          <a:spcPct val="20000"/>
        </a:spcBef>
        <a:buSzPct val="100000"/>
        <a:buFontTx/>
        <a:buBlip>
          <a:blip r:embed="rId14"/>
        </a:buBlip>
        <a:defRPr sz="3000" kern="1200">
          <a:solidFill>
            <a:schemeClr val="tx1">
              <a:lumMod val="75000"/>
            </a:schemeClr>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sz="2600" kern="1200">
          <a:solidFill>
            <a:schemeClr val="tx1">
              <a:lumMod val="75000"/>
            </a:schemeClr>
          </a:solidFill>
          <a:latin typeface="Arial" charset="0"/>
          <a:ea typeface="Arial" charset="0"/>
          <a:cs typeface="Arial"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charset="0"/>
          <a:ea typeface="Arial" charset="0"/>
          <a:cs typeface="Arial" charset="0"/>
        </a:defRPr>
      </a:lvl3pPr>
      <a:lvl4pPr marL="1600200" indent="-228600" algn="l" defTabSz="914400" rtl="0" eaLnBrk="1" latinLnBrk="0" hangingPunct="1">
        <a:spcBef>
          <a:spcPct val="20000"/>
        </a:spcBef>
        <a:buFont typeface="AppleSymbols" charset="0"/>
        <a:buChar char="⎼"/>
        <a:defRPr sz="2000" kern="1200">
          <a:solidFill>
            <a:schemeClr val="tx1">
              <a:lumMod val="75000"/>
            </a:schemeClr>
          </a:solidFill>
          <a:latin typeface="Arial" charset="0"/>
          <a:ea typeface="Arial" charset="0"/>
          <a:cs typeface="Arial" charset="0"/>
        </a:defRPr>
      </a:lvl4pPr>
      <a:lvl5pPr marL="2057400" indent="-228600" algn="l" defTabSz="914400" rtl="0" eaLnBrk="1" latinLnBrk="0" hangingPunct="1">
        <a:spcBef>
          <a:spcPct val="20000"/>
        </a:spcBef>
        <a:buFont typeface="HiraMinProN-W3" charset="-128"/>
        <a:buChar char="・"/>
        <a:defRPr sz="2000" kern="1200">
          <a:solidFill>
            <a:schemeClr val="tx1">
              <a:lumMod val="75000"/>
            </a:schemeClr>
          </a:solidFill>
          <a:latin typeface="Arial"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44">
          <p15:clr>
            <a:srgbClr val="F26B43"/>
          </p15:clr>
        </p15:guide>
        <p15:guide id="4" pos="5616">
          <p15:clr>
            <a:srgbClr val="F26B43"/>
          </p15:clr>
        </p15:guide>
        <p15:guide id="6" pos="5472">
          <p15:clr>
            <a:srgbClr val="F26B43"/>
          </p15:clr>
        </p15:guide>
        <p15:guide id="7" orient="horz" pos="182">
          <p15:clr>
            <a:srgbClr val="F26B43"/>
          </p15:clr>
        </p15:guide>
        <p15:guide id="8" orient="horz" pos="614">
          <p15:clr>
            <a:srgbClr val="F26B43"/>
          </p15:clr>
        </p15:guide>
        <p15:guide id="9" orient="horz" pos="758">
          <p15:clr>
            <a:srgbClr val="F26B43"/>
          </p15:clr>
        </p15:guide>
        <p15:guide id="10" pos="288">
          <p15:clr>
            <a:srgbClr val="F26B43"/>
          </p15:clr>
        </p15:guide>
        <p15:guide id="11" pos="1152">
          <p15:clr>
            <a:srgbClr val="F26B43"/>
          </p15:clr>
        </p15:guide>
        <p15:guide id="12" pos="2880">
          <p15:clr>
            <a:srgbClr val="F26B43"/>
          </p15:clr>
        </p15:guide>
        <p15:guide id="13" pos="3744">
          <p15:clr>
            <a:srgbClr val="F26B43"/>
          </p15:clr>
        </p15:guide>
        <p15:guide id="14" pos="4608">
          <p15:clr>
            <a:srgbClr val="F26B43"/>
          </p15:clr>
        </p15:guide>
        <p15:guide id="15" pos="2016">
          <p15:clr>
            <a:srgbClr val="F26B43"/>
          </p15:clr>
        </p15:guide>
        <p15:guide id="18" orient="horz" pos="2774">
          <p15:clr>
            <a:srgbClr val="F26B43"/>
          </p15:clr>
        </p15:guide>
        <p15:guide id="19" orient="horz" pos="1766">
          <p15:clr>
            <a:srgbClr val="F26B43"/>
          </p15:clr>
        </p15:guide>
        <p15:guide id="20" orient="horz" pos="1190">
          <p15:clr>
            <a:srgbClr val="F26B43"/>
          </p15:clr>
        </p15:guide>
        <p15:guide id="21" orient="horz" pos="1334">
          <p15:clr>
            <a:srgbClr val="F26B43"/>
          </p15:clr>
        </p15:guide>
        <p15:guide id="22" orient="horz" pos="162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75381"/>
            <a:ext cx="8686800" cy="888832"/>
          </a:xfrm>
          <a:prstGeom prst="rect">
            <a:avLst/>
          </a:prstGeom>
        </p:spPr>
        <p:txBody>
          <a:bodyPr vert="horz" lIns="91440" tIns="91440" rIns="91440" bIns="91440" rtlCol="0" anchor="ctr">
            <a:normAutofit/>
          </a:bodyPr>
          <a:lstStyle/>
          <a:p>
            <a:r>
              <a:rPr lang="en-US"/>
              <a:t>Click to edit Master title style</a:t>
            </a:r>
          </a:p>
        </p:txBody>
      </p:sp>
      <p:sp>
        <p:nvSpPr>
          <p:cNvPr id="3" name="Text Placeholder 2"/>
          <p:cNvSpPr>
            <a:spLocks noGrp="1"/>
          </p:cNvSpPr>
          <p:nvPr>
            <p:ph type="body" idx="1"/>
          </p:nvPr>
        </p:nvSpPr>
        <p:spPr>
          <a:xfrm>
            <a:off x="457201" y="1203325"/>
            <a:ext cx="8458199" cy="3200400"/>
          </a:xfrm>
          <a:prstGeom prst="rect">
            <a:avLst/>
          </a:prstGeom>
        </p:spPr>
        <p:txBody>
          <a:bodyPr vert="horz" lIns="91440" tIns="45720" rIns="91440" bIns="45720" rtlCol="0" anchor="ctr">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flipH="1">
            <a:off x="0" y="4682828"/>
            <a:ext cx="9144000" cy="0"/>
          </a:xfrm>
          <a:prstGeom prst="line">
            <a:avLst/>
          </a:prstGeom>
          <a:ln w="9525" cmpd="sng">
            <a:solidFill>
              <a:srgbClr val="C7C1B9"/>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5D91EC6F-4AE2-1C40-909D-1016DBE1312A}"/>
              </a:ext>
            </a:extLst>
          </p:cNvPr>
          <p:cNvPicPr>
            <a:picLocks noChangeAspect="1"/>
          </p:cNvPicPr>
          <p:nvPr userDrawn="1"/>
        </p:nvPicPr>
        <p:blipFill>
          <a:blip r:embed="rId13"/>
          <a:stretch>
            <a:fillRect/>
          </a:stretch>
        </p:blipFill>
        <p:spPr>
          <a:xfrm>
            <a:off x="221357" y="4756630"/>
            <a:ext cx="466344" cy="297460"/>
          </a:xfrm>
          <a:prstGeom prst="rect">
            <a:avLst/>
          </a:prstGeom>
        </p:spPr>
      </p:pic>
      <p:sp>
        <p:nvSpPr>
          <p:cNvPr id="10" name="Slide Number Placeholder 3">
            <a:extLst>
              <a:ext uri="{FF2B5EF4-FFF2-40B4-BE49-F238E27FC236}">
                <a16:creationId xmlns:a16="http://schemas.microsoft.com/office/drawing/2014/main" id="{17ED7B29-4946-D646-A2D3-69951337F812}"/>
              </a:ext>
            </a:extLst>
          </p:cNvPr>
          <p:cNvSpPr txBox="1">
            <a:spLocks/>
          </p:cNvSpPr>
          <p:nvPr userDrawn="1"/>
        </p:nvSpPr>
        <p:spPr>
          <a:xfrm>
            <a:off x="2990851" y="4676777"/>
            <a:ext cx="5924549" cy="471487"/>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750" kern="1000" spc="50" baseline="0">
                <a:solidFill>
                  <a:schemeClr val="tx1"/>
                </a:solidFill>
              </a:rPr>
              <a:t>NRC Health Symposium  </a:t>
            </a:r>
            <a:r>
              <a:rPr lang="en-US" sz="750" kern="1000" spc="50" baseline="0">
                <a:solidFill>
                  <a:schemeClr val="accent1"/>
                </a:solidFill>
              </a:rPr>
              <a:t>|  </a:t>
            </a:r>
            <a:r>
              <a:rPr lang="en-US" sz="750" kern="1000" spc="50" baseline="0">
                <a:solidFill>
                  <a:schemeClr val="tx1"/>
                </a:solidFill>
              </a:rPr>
              <a:t>Rhythm of understanding  </a:t>
            </a:r>
            <a:r>
              <a:rPr lang="en-US" sz="750" kern="1000" spc="50" baseline="0">
                <a:solidFill>
                  <a:schemeClr val="accent1"/>
                </a:solidFill>
              </a:rPr>
              <a:t>|</a:t>
            </a:r>
            <a:r>
              <a:rPr lang="en-US" sz="750" b="1" kern="1000" spc="50" baseline="0">
                <a:solidFill>
                  <a:schemeClr val="accent1"/>
                </a:solidFill>
              </a:rPr>
              <a:t>  </a:t>
            </a:r>
            <a:r>
              <a:rPr lang="en-US" sz="750" b="1" kern="1000" spc="50" baseline="0">
                <a:solidFill>
                  <a:schemeClr val="tx1"/>
                </a:solidFill>
              </a:rPr>
              <a:t>#</a:t>
            </a:r>
            <a:r>
              <a:rPr lang="en-US" sz="750" b="1" kern="1000" spc="50" baseline="0" err="1">
                <a:solidFill>
                  <a:schemeClr val="tx1"/>
                </a:solidFill>
              </a:rPr>
              <a:t>NRCSymp</a:t>
            </a:r>
            <a:r>
              <a:rPr lang="en-US" sz="750" b="1" kern="1000" spc="50" baseline="0">
                <a:solidFill>
                  <a:schemeClr val="tx1"/>
                </a:solidFill>
              </a:rPr>
              <a:t>	</a:t>
            </a:r>
            <a:fld id="{CBB56AC4-A563-F149-978E-498F8DDB5D40}" type="slidenum">
              <a:rPr lang="en-US" sz="750" b="0" kern="1000" spc="50" baseline="0" smtClean="0">
                <a:solidFill>
                  <a:schemeClr val="tx1"/>
                </a:solidFill>
              </a:rPr>
              <a:pPr algn="r"/>
              <a:t>‹#›</a:t>
            </a:fld>
            <a:endParaRPr lang="en-US" sz="750" b="0" kern="1000" spc="50" baseline="0">
              <a:solidFill>
                <a:schemeClr val="tx1"/>
              </a:solidFill>
            </a:endParaRPr>
          </a:p>
        </p:txBody>
      </p:sp>
    </p:spTree>
    <p:extLst>
      <p:ext uri="{BB962C8B-B14F-4D97-AF65-F5344CB8AC3E}">
        <p14:creationId xmlns:p14="http://schemas.microsoft.com/office/powerpoint/2010/main" val="165701618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dt="0"/>
  <p:txStyles>
    <p:titleStyle>
      <a:lvl1pPr algn="l" defTabSz="914384" rtl="0" eaLnBrk="1" latinLnBrk="0" hangingPunct="1">
        <a:spcBef>
          <a:spcPct val="0"/>
        </a:spcBef>
        <a:buNone/>
        <a:defRPr sz="2801" kern="1200">
          <a:solidFill>
            <a:srgbClr val="ED8B00"/>
          </a:solidFill>
          <a:latin typeface="Georgia" charset="0"/>
          <a:ea typeface="Georgia" charset="0"/>
          <a:cs typeface="Georgia" charset="0"/>
        </a:defRPr>
      </a:lvl1pPr>
    </p:titleStyle>
    <p:bodyStyle>
      <a:lvl1pPr marL="342895" indent="-342895" algn="l" defTabSz="914384" rtl="0" eaLnBrk="1" latinLnBrk="0" hangingPunct="1">
        <a:spcBef>
          <a:spcPct val="20000"/>
        </a:spcBef>
        <a:buSzPct val="100000"/>
        <a:buFontTx/>
        <a:buBlip>
          <a:blip r:embed="rId14"/>
        </a:buBlip>
        <a:defRPr sz="3000" kern="1200">
          <a:solidFill>
            <a:schemeClr val="tx1">
              <a:lumMod val="75000"/>
            </a:schemeClr>
          </a:solidFill>
          <a:latin typeface="Arial" charset="0"/>
          <a:ea typeface="Arial" charset="0"/>
          <a:cs typeface="Arial" charset="0"/>
        </a:defRPr>
      </a:lvl1pPr>
      <a:lvl2pPr marL="742937" indent="-285745" algn="l" defTabSz="914384" rtl="0" eaLnBrk="1" latinLnBrk="0" hangingPunct="1">
        <a:spcBef>
          <a:spcPct val="20000"/>
        </a:spcBef>
        <a:buFont typeface="Arial" pitchFamily="34" charset="0"/>
        <a:buChar char="–"/>
        <a:defRPr sz="2599" kern="1200">
          <a:solidFill>
            <a:schemeClr val="tx1">
              <a:lumMod val="75000"/>
            </a:schemeClr>
          </a:solidFill>
          <a:latin typeface="Arial" charset="0"/>
          <a:ea typeface="Arial" charset="0"/>
          <a:cs typeface="Arial" charset="0"/>
        </a:defRPr>
      </a:lvl2pPr>
      <a:lvl3pPr marL="1142980" indent="-228596" algn="l" defTabSz="914384" rtl="0" eaLnBrk="1" latinLnBrk="0" hangingPunct="1">
        <a:spcBef>
          <a:spcPct val="20000"/>
        </a:spcBef>
        <a:buFont typeface="Arial" pitchFamily="34" charset="0"/>
        <a:buChar char="•"/>
        <a:defRPr sz="2000" kern="1200">
          <a:solidFill>
            <a:schemeClr val="tx1">
              <a:lumMod val="75000"/>
            </a:schemeClr>
          </a:solidFill>
          <a:latin typeface="Arial" charset="0"/>
          <a:ea typeface="Arial" charset="0"/>
          <a:cs typeface="Arial" charset="0"/>
        </a:defRPr>
      </a:lvl3pPr>
      <a:lvl4pPr marL="1600171" indent="-228596" algn="l" defTabSz="914384" rtl="0" eaLnBrk="1" latinLnBrk="0" hangingPunct="1">
        <a:spcBef>
          <a:spcPct val="20000"/>
        </a:spcBef>
        <a:buFont typeface="AppleSymbols" charset="0"/>
        <a:buChar char="⎼"/>
        <a:defRPr sz="2000" kern="1200">
          <a:solidFill>
            <a:schemeClr val="tx1">
              <a:lumMod val="75000"/>
            </a:schemeClr>
          </a:solidFill>
          <a:latin typeface="Arial" charset="0"/>
          <a:ea typeface="Arial" charset="0"/>
          <a:cs typeface="Arial" charset="0"/>
        </a:defRPr>
      </a:lvl4pPr>
      <a:lvl5pPr marL="2057363" indent="-228596" algn="l" defTabSz="914384" rtl="0" eaLnBrk="1" latinLnBrk="0" hangingPunct="1">
        <a:spcBef>
          <a:spcPct val="20000"/>
        </a:spcBef>
        <a:buFont typeface="HiraMinProN-W3" charset="-128"/>
        <a:buChar char="・"/>
        <a:defRPr sz="2000" kern="1200">
          <a:solidFill>
            <a:schemeClr val="tx1">
              <a:lumMod val="75000"/>
            </a:schemeClr>
          </a:solidFill>
          <a:latin typeface="Arial" charset="0"/>
          <a:ea typeface="Arial" charset="0"/>
          <a:cs typeface="Arial" charset="0"/>
        </a:defRPr>
      </a:lvl5pPr>
      <a:lvl6pPr marL="2514554" indent="-228596" algn="l" defTabSz="914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45" indent="-228596" algn="l" defTabSz="914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37" indent="-228596" algn="l" defTabSz="914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29" indent="-228596" algn="l" defTabSz="914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4"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57" algn="l" defTabSz="914384" rtl="0" eaLnBrk="1" latinLnBrk="0" hangingPunct="1">
        <a:defRPr sz="1800" kern="1200">
          <a:solidFill>
            <a:schemeClr val="tx1"/>
          </a:solidFill>
          <a:latin typeface="+mn-lt"/>
          <a:ea typeface="+mn-ea"/>
          <a:cs typeface="+mn-cs"/>
        </a:defRPr>
      </a:lvl6pPr>
      <a:lvl7pPr marL="2743151" algn="l" defTabSz="914384" rtl="0" eaLnBrk="1" latinLnBrk="0" hangingPunct="1">
        <a:defRPr sz="1800" kern="1200">
          <a:solidFill>
            <a:schemeClr val="tx1"/>
          </a:solidFill>
          <a:latin typeface="+mn-lt"/>
          <a:ea typeface="+mn-ea"/>
          <a:cs typeface="+mn-cs"/>
        </a:defRPr>
      </a:lvl7pPr>
      <a:lvl8pPr marL="3200341" algn="l" defTabSz="914384" rtl="0" eaLnBrk="1" latinLnBrk="0" hangingPunct="1">
        <a:defRPr sz="1800" kern="1200">
          <a:solidFill>
            <a:schemeClr val="tx1"/>
          </a:solidFill>
          <a:latin typeface="+mn-lt"/>
          <a:ea typeface="+mn-ea"/>
          <a:cs typeface="+mn-cs"/>
        </a:defRPr>
      </a:lvl8pPr>
      <a:lvl9pPr marL="3657533" algn="l" defTabSz="914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6" pos="7296">
          <p15:clr>
            <a:srgbClr val="F26B43"/>
          </p15:clr>
        </p15:guide>
        <p15:guide id="7" orient="horz" pos="242">
          <p15:clr>
            <a:srgbClr val="F26B43"/>
          </p15:clr>
        </p15:guide>
        <p15:guide id="8" orient="horz" pos="818">
          <p15:clr>
            <a:srgbClr val="F26B43"/>
          </p15:clr>
        </p15:guide>
        <p15:guide id="9" orient="horz" pos="1010">
          <p15:clr>
            <a:srgbClr val="F26B43"/>
          </p15:clr>
        </p15:guide>
        <p15:guide id="10" pos="384">
          <p15:clr>
            <a:srgbClr val="F26B43"/>
          </p15:clr>
        </p15:guide>
        <p15:guide id="11" pos="1536">
          <p15:clr>
            <a:srgbClr val="F26B43"/>
          </p15:clr>
        </p15:guide>
        <p15:guide id="12" pos="3841">
          <p15:clr>
            <a:srgbClr val="F26B43"/>
          </p15:clr>
        </p15:guide>
        <p15:guide id="13" pos="4992">
          <p15:clr>
            <a:srgbClr val="F26B43"/>
          </p15:clr>
        </p15:guide>
        <p15:guide id="14" pos="6144">
          <p15:clr>
            <a:srgbClr val="F26B43"/>
          </p15:clr>
        </p15:guide>
        <p15:guide id="15" pos="2688">
          <p15:clr>
            <a:srgbClr val="F26B43"/>
          </p15:clr>
        </p15:guide>
        <p15:guide id="18" orient="horz" pos="3695">
          <p15:clr>
            <a:srgbClr val="F26B43"/>
          </p15:clr>
        </p15:guide>
        <p15:guide id="19" orient="horz" pos="2352">
          <p15:clr>
            <a:srgbClr val="F26B43"/>
          </p15:clr>
        </p15:guide>
        <p15:guide id="20" orient="horz" pos="1585">
          <p15:clr>
            <a:srgbClr val="F26B43"/>
          </p15:clr>
        </p15:guide>
        <p15:guide id="21" orient="horz" pos="1777">
          <p15:clr>
            <a:srgbClr val="F26B43"/>
          </p15:clr>
        </p15:guide>
        <p15:guide id="22" orient="horz" pos="216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599" y="175381"/>
            <a:ext cx="8686800" cy="8888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599" y="1258957"/>
            <a:ext cx="8686799" cy="3184934"/>
          </a:xfrm>
          <a:prstGeom prst="rect">
            <a:avLst/>
          </a:prstGeom>
        </p:spPr>
        <p:txBody>
          <a:bodyPr vert="horz" lIns="91440" tIns="45720" rIns="91440" bIns="45720" rtlCol="0" anchor="ctr">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p:nvPicPr>
        <p:blipFill>
          <a:blip r:embed="rId11"/>
          <a:stretch>
            <a:fillRect/>
          </a:stretch>
        </p:blipFill>
        <p:spPr>
          <a:xfrm>
            <a:off x="215007" y="4763194"/>
            <a:ext cx="439095" cy="284333"/>
          </a:xfrm>
          <a:prstGeom prst="rect">
            <a:avLst/>
          </a:prstGeom>
        </p:spPr>
      </p:pic>
      <p:cxnSp>
        <p:nvCxnSpPr>
          <p:cNvPr id="15" name="Straight Connector 14"/>
          <p:cNvCxnSpPr/>
          <p:nvPr/>
        </p:nvCxnSpPr>
        <p:spPr>
          <a:xfrm flipH="1">
            <a:off x="0" y="4682828"/>
            <a:ext cx="9144000" cy="0"/>
          </a:xfrm>
          <a:prstGeom prst="line">
            <a:avLst/>
          </a:prstGeom>
          <a:ln w="9525" cmpd="sng">
            <a:solidFill>
              <a:srgbClr val="C7C1B9"/>
            </a:solidFill>
          </a:ln>
          <a:effectLst/>
        </p:spPr>
        <p:style>
          <a:lnRef idx="2">
            <a:schemeClr val="accent1"/>
          </a:lnRef>
          <a:fillRef idx="0">
            <a:schemeClr val="accent1"/>
          </a:fillRef>
          <a:effectRef idx="1">
            <a:schemeClr val="accent1"/>
          </a:effectRef>
          <a:fontRef idx="minor">
            <a:schemeClr val="tx1"/>
          </a:fontRef>
        </p:style>
      </p:cxnSp>
      <p:sp>
        <p:nvSpPr>
          <p:cNvPr id="24" name="Date Placeholder 3"/>
          <p:cNvSpPr>
            <a:spLocks noGrp="1"/>
          </p:cNvSpPr>
          <p:nvPr>
            <p:ph type="dt" sz="half" idx="2"/>
          </p:nvPr>
        </p:nvSpPr>
        <p:spPr>
          <a:xfrm>
            <a:off x="6281056" y="4783252"/>
            <a:ext cx="2133600" cy="273844"/>
          </a:xfrm>
          <a:prstGeom prst="rect">
            <a:avLst/>
          </a:prstGeom>
        </p:spPr>
        <p:txBody>
          <a:bodyPr vert="horz" lIns="91440" tIns="45720" rIns="91440" bIns="45720" rtlCol="0" anchor="ctr"/>
          <a:lstStyle>
            <a:lvl1pPr algn="r">
              <a:defRPr sz="600" kern="600" spc="100">
                <a:solidFill>
                  <a:schemeClr val="tx1">
                    <a:tint val="75000"/>
                  </a:schemeClr>
                </a:solidFill>
                <a:latin typeface="Arial Regular"/>
                <a:cs typeface="Arial Regular"/>
              </a:defRPr>
            </a:lvl1pPr>
          </a:lstStyle>
          <a:p>
            <a:fld id="{47F4C4CC-D40A-4848-B393-1A27C4DE8991}" type="datetime4">
              <a:rPr lang="en-US" smtClean="0"/>
              <a:t>August 17, 2022</a:t>
            </a:fld>
            <a:endParaRPr lang="en-US"/>
          </a:p>
        </p:txBody>
      </p:sp>
      <p:sp>
        <p:nvSpPr>
          <p:cNvPr id="25" name="Slide Number Placeholder 5"/>
          <p:cNvSpPr>
            <a:spLocks noGrp="1"/>
          </p:cNvSpPr>
          <p:nvPr>
            <p:ph type="sldNum" sz="quarter" idx="4"/>
          </p:nvPr>
        </p:nvSpPr>
        <p:spPr>
          <a:xfrm>
            <a:off x="8593666" y="4783252"/>
            <a:ext cx="359231" cy="273844"/>
          </a:xfrm>
          <a:prstGeom prst="rect">
            <a:avLst/>
          </a:prstGeom>
        </p:spPr>
        <p:txBody>
          <a:bodyPr vert="horz" lIns="91440" tIns="45720" rIns="91440" bIns="45720" rtlCol="0" anchor="ctr"/>
          <a:lstStyle>
            <a:lvl1pPr algn="r">
              <a:defRPr sz="600">
                <a:solidFill>
                  <a:schemeClr val="tx1">
                    <a:tint val="75000"/>
                  </a:schemeClr>
                </a:solidFill>
                <a:latin typeface="Arial Regular"/>
                <a:cs typeface="Arial Regular"/>
              </a:defRPr>
            </a:lvl1pPr>
          </a:lstStyle>
          <a:p>
            <a:fld id="{54637A5F-2DAE-B642-9933-0C0B9D2C0F12}" type="slidenum">
              <a:rPr lang="en-US" smtClean="0"/>
              <a:pPr/>
              <a:t>‹#›</a:t>
            </a:fld>
            <a:endParaRPr lang="en-US"/>
          </a:p>
        </p:txBody>
      </p:sp>
    </p:spTree>
    <p:extLst>
      <p:ext uri="{BB962C8B-B14F-4D97-AF65-F5344CB8AC3E}">
        <p14:creationId xmlns:p14="http://schemas.microsoft.com/office/powerpoint/2010/main" val="106884001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Lst>
  <p:hf hdr="0" ftr="0" dt="0"/>
  <p:txStyles>
    <p:titleStyle>
      <a:lvl1pPr algn="l" defTabSz="914400" rtl="0" eaLnBrk="1" latinLnBrk="0" hangingPunct="1">
        <a:spcBef>
          <a:spcPct val="0"/>
        </a:spcBef>
        <a:buNone/>
        <a:defRPr sz="3600" kern="1200">
          <a:solidFill>
            <a:srgbClr val="ED8B00"/>
          </a:solidFill>
          <a:latin typeface="Georgia" charset="0"/>
          <a:ea typeface="Georgia" charset="0"/>
          <a:cs typeface="Georgia"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75787B"/>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sz="2800" kern="1200">
          <a:solidFill>
            <a:srgbClr val="75787B"/>
          </a:solidFill>
          <a:latin typeface="Arial" charset="0"/>
          <a:ea typeface="Arial" charset="0"/>
          <a:cs typeface="Arial" charset="0"/>
        </a:defRPr>
      </a:lvl2pPr>
      <a:lvl3pPr marL="1143000" indent="-228600" algn="l" defTabSz="914400" rtl="0" eaLnBrk="1" latinLnBrk="0" hangingPunct="1">
        <a:spcBef>
          <a:spcPct val="20000"/>
        </a:spcBef>
        <a:buFont typeface="Arial" pitchFamily="34" charset="0"/>
        <a:buChar char="•"/>
        <a:defRPr sz="2400" kern="1200">
          <a:solidFill>
            <a:srgbClr val="75787B"/>
          </a:solidFill>
          <a:latin typeface="Arial" charset="0"/>
          <a:ea typeface="Arial" charset="0"/>
          <a:cs typeface="Arial" charset="0"/>
        </a:defRPr>
      </a:lvl3pPr>
      <a:lvl4pPr marL="1600200" indent="-228600" algn="l" defTabSz="914400" rtl="0" eaLnBrk="1" latinLnBrk="0" hangingPunct="1">
        <a:spcBef>
          <a:spcPct val="20000"/>
        </a:spcBef>
        <a:buFont typeface="AppleSymbols" charset="0"/>
        <a:buChar char="⎼"/>
        <a:defRPr sz="2000" kern="1200">
          <a:solidFill>
            <a:srgbClr val="75787B"/>
          </a:solidFill>
          <a:latin typeface="Arial" charset="0"/>
          <a:ea typeface="Arial" charset="0"/>
          <a:cs typeface="Arial" charset="0"/>
        </a:defRPr>
      </a:lvl4pPr>
      <a:lvl5pPr marL="2057400" indent="-228600" algn="l" defTabSz="914400" rtl="0" eaLnBrk="1" latinLnBrk="0" hangingPunct="1">
        <a:spcBef>
          <a:spcPct val="20000"/>
        </a:spcBef>
        <a:buFont typeface="HiraMinProN-W3" charset="-128"/>
        <a:buChar char="・"/>
        <a:defRPr sz="2000" kern="1200">
          <a:solidFill>
            <a:srgbClr val="75787B"/>
          </a:solidFill>
          <a:latin typeface="Arial"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599" y="175381"/>
            <a:ext cx="8686800" cy="8888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3325"/>
            <a:ext cx="8458198" cy="3200400"/>
          </a:xfrm>
          <a:prstGeom prst="rect">
            <a:avLst/>
          </a:prstGeom>
        </p:spPr>
        <p:txBody>
          <a:bodyPr vert="horz" lIns="91440" tIns="45720" rIns="91440" bIns="45720" rtlCol="0" anchor="ctr">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flipH="1">
            <a:off x="0" y="4682828"/>
            <a:ext cx="9144000" cy="0"/>
          </a:xfrm>
          <a:prstGeom prst="line">
            <a:avLst/>
          </a:prstGeom>
          <a:ln w="9525" cmpd="sng">
            <a:solidFill>
              <a:srgbClr val="C7C1B9"/>
            </a:solidFill>
          </a:ln>
          <a:effectLst/>
        </p:spPr>
        <p:style>
          <a:lnRef idx="2">
            <a:schemeClr val="accent1"/>
          </a:lnRef>
          <a:fillRef idx="0">
            <a:schemeClr val="accent1"/>
          </a:fillRef>
          <a:effectRef idx="1">
            <a:schemeClr val="accent1"/>
          </a:effectRef>
          <a:fontRef idx="minor">
            <a:schemeClr val="tx1"/>
          </a:fontRef>
        </p:style>
      </p:cxnSp>
      <p:sp>
        <p:nvSpPr>
          <p:cNvPr id="8" name="Date Placeholder 3">
            <a:extLst>
              <a:ext uri="{FF2B5EF4-FFF2-40B4-BE49-F238E27FC236}">
                <a16:creationId xmlns:a16="http://schemas.microsoft.com/office/drawing/2014/main" id="{ED589F9E-583A-4243-A898-7FD1ADFD6CCF}"/>
              </a:ext>
            </a:extLst>
          </p:cNvPr>
          <p:cNvSpPr>
            <a:spLocks noGrp="1"/>
          </p:cNvSpPr>
          <p:nvPr>
            <p:ph type="dt" sz="half" idx="2"/>
          </p:nvPr>
        </p:nvSpPr>
        <p:spPr>
          <a:xfrm>
            <a:off x="6281056" y="4783252"/>
            <a:ext cx="2133600" cy="273844"/>
          </a:xfrm>
          <a:prstGeom prst="rect">
            <a:avLst/>
          </a:prstGeom>
        </p:spPr>
        <p:txBody>
          <a:bodyPr vert="horz" lIns="0" tIns="0" rIns="0" bIns="0" rtlCol="0" anchor="ctr"/>
          <a:lstStyle>
            <a:lvl1pPr algn="r">
              <a:defRPr sz="600" kern="600" spc="100">
                <a:solidFill>
                  <a:schemeClr val="tx1"/>
                </a:solidFill>
                <a:latin typeface="Arial Regular"/>
                <a:cs typeface="Arial Regular"/>
              </a:defRPr>
            </a:lvl1pPr>
          </a:lstStyle>
          <a:p>
            <a:fld id="{9C2C339E-6A0B-7F44-AEF4-5C4B14E20D55}" type="datetime4">
              <a:rPr lang="en-US" smtClean="0"/>
              <a:t>August 17, 2022</a:t>
            </a:fld>
            <a:endParaRPr lang="en-US"/>
          </a:p>
        </p:txBody>
      </p:sp>
      <p:sp>
        <p:nvSpPr>
          <p:cNvPr id="9" name="Slide Number Placeholder 5">
            <a:extLst>
              <a:ext uri="{FF2B5EF4-FFF2-40B4-BE49-F238E27FC236}">
                <a16:creationId xmlns:a16="http://schemas.microsoft.com/office/drawing/2014/main" id="{2AF61C77-5122-2B4C-A713-183A8155AC02}"/>
              </a:ext>
            </a:extLst>
          </p:cNvPr>
          <p:cNvSpPr>
            <a:spLocks noGrp="1"/>
          </p:cNvSpPr>
          <p:nvPr>
            <p:ph type="sldNum" sz="quarter" idx="4"/>
          </p:nvPr>
        </p:nvSpPr>
        <p:spPr>
          <a:xfrm>
            <a:off x="8593667" y="4783252"/>
            <a:ext cx="321734" cy="273844"/>
          </a:xfrm>
          <a:prstGeom prst="rect">
            <a:avLst/>
          </a:prstGeom>
        </p:spPr>
        <p:txBody>
          <a:bodyPr vert="horz" lIns="0" tIns="0" rIns="0" bIns="0" rtlCol="0" anchor="ctr"/>
          <a:lstStyle>
            <a:lvl1pPr algn="r">
              <a:defRPr sz="600">
                <a:solidFill>
                  <a:schemeClr val="tx1"/>
                </a:solidFill>
                <a:latin typeface="Arial Regular"/>
                <a:cs typeface="Arial Regular"/>
              </a:defRPr>
            </a:lvl1pPr>
          </a:lstStyle>
          <a:p>
            <a:fld id="{54637A5F-2DAE-B642-9933-0C0B9D2C0F12}" type="slidenum">
              <a:rPr lang="en-US" smtClean="0"/>
              <a:pPr/>
              <a:t>‹#›</a:t>
            </a:fld>
            <a:endParaRPr lang="en-US"/>
          </a:p>
        </p:txBody>
      </p:sp>
      <p:pic>
        <p:nvPicPr>
          <p:cNvPr id="11" name="Picture 10">
            <a:extLst>
              <a:ext uri="{FF2B5EF4-FFF2-40B4-BE49-F238E27FC236}">
                <a16:creationId xmlns:a16="http://schemas.microsoft.com/office/drawing/2014/main" id="{5D91EC6F-4AE2-1C40-909D-1016DBE1312A}"/>
              </a:ext>
            </a:extLst>
          </p:cNvPr>
          <p:cNvPicPr>
            <a:picLocks noChangeAspect="1"/>
          </p:cNvPicPr>
          <p:nvPr userDrawn="1"/>
        </p:nvPicPr>
        <p:blipFill>
          <a:blip r:embed="rId13"/>
          <a:stretch>
            <a:fillRect/>
          </a:stretch>
        </p:blipFill>
        <p:spPr>
          <a:xfrm>
            <a:off x="221357" y="4756630"/>
            <a:ext cx="466344" cy="297460"/>
          </a:xfrm>
          <a:prstGeom prst="rect">
            <a:avLst/>
          </a:prstGeom>
        </p:spPr>
      </p:pic>
    </p:spTree>
    <p:extLst>
      <p:ext uri="{BB962C8B-B14F-4D97-AF65-F5344CB8AC3E}">
        <p14:creationId xmlns:p14="http://schemas.microsoft.com/office/powerpoint/2010/main" val="105487133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dt="0"/>
  <p:txStyles>
    <p:titleStyle>
      <a:lvl1pPr algn="l" defTabSz="914400" rtl="0" eaLnBrk="1" latinLnBrk="0" hangingPunct="1">
        <a:spcBef>
          <a:spcPct val="0"/>
        </a:spcBef>
        <a:buNone/>
        <a:defRPr sz="3200" kern="1200">
          <a:solidFill>
            <a:srgbClr val="ED8B00"/>
          </a:solidFill>
          <a:latin typeface="Georgia" charset="0"/>
          <a:ea typeface="Georgia" charset="0"/>
          <a:cs typeface="Georgia" charset="0"/>
        </a:defRPr>
      </a:lvl1pPr>
    </p:titleStyle>
    <p:bodyStyle>
      <a:lvl1pPr marL="342900" indent="-342900" algn="l" defTabSz="914400" rtl="0" eaLnBrk="1" latinLnBrk="0" hangingPunct="1">
        <a:spcBef>
          <a:spcPct val="20000"/>
        </a:spcBef>
        <a:buSzPct val="100000"/>
        <a:buFontTx/>
        <a:buBlip>
          <a:blip r:embed="rId14"/>
        </a:buBlip>
        <a:defRPr sz="3000" kern="1200">
          <a:solidFill>
            <a:schemeClr val="tx1">
              <a:lumMod val="75000"/>
            </a:schemeClr>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sz="2600" kern="1200">
          <a:solidFill>
            <a:schemeClr val="tx1">
              <a:lumMod val="75000"/>
            </a:schemeClr>
          </a:solidFill>
          <a:latin typeface="Arial" charset="0"/>
          <a:ea typeface="Arial" charset="0"/>
          <a:cs typeface="Arial"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schemeClr>
          </a:solidFill>
          <a:latin typeface="Arial" charset="0"/>
          <a:ea typeface="Arial" charset="0"/>
          <a:cs typeface="Arial" charset="0"/>
        </a:defRPr>
      </a:lvl3pPr>
      <a:lvl4pPr marL="1600200" indent="-228600" algn="l" defTabSz="914400" rtl="0" eaLnBrk="1" latinLnBrk="0" hangingPunct="1">
        <a:spcBef>
          <a:spcPct val="20000"/>
        </a:spcBef>
        <a:buFont typeface="AppleSymbols" charset="0"/>
        <a:buChar char="⎼"/>
        <a:defRPr sz="2000" kern="1200">
          <a:solidFill>
            <a:schemeClr val="tx1">
              <a:lumMod val="75000"/>
            </a:schemeClr>
          </a:solidFill>
          <a:latin typeface="Arial" charset="0"/>
          <a:ea typeface="Arial" charset="0"/>
          <a:cs typeface="Arial" charset="0"/>
        </a:defRPr>
      </a:lvl4pPr>
      <a:lvl5pPr marL="2057400" indent="-228600" algn="l" defTabSz="914400" rtl="0" eaLnBrk="1" latinLnBrk="0" hangingPunct="1">
        <a:spcBef>
          <a:spcPct val="20000"/>
        </a:spcBef>
        <a:buFont typeface="HiraMinProN-W3" charset="-128"/>
        <a:buChar char="・"/>
        <a:defRPr sz="2000" kern="1200">
          <a:solidFill>
            <a:schemeClr val="tx1">
              <a:lumMod val="75000"/>
            </a:schemeClr>
          </a:solidFill>
          <a:latin typeface="Arial"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44">
          <p15:clr>
            <a:srgbClr val="F26B43"/>
          </p15:clr>
        </p15:guide>
        <p15:guide id="4" pos="5616">
          <p15:clr>
            <a:srgbClr val="F26B43"/>
          </p15:clr>
        </p15:guide>
        <p15:guide id="6" pos="5472">
          <p15:clr>
            <a:srgbClr val="F26B43"/>
          </p15:clr>
        </p15:guide>
        <p15:guide id="7" orient="horz" pos="182">
          <p15:clr>
            <a:srgbClr val="F26B43"/>
          </p15:clr>
        </p15:guide>
        <p15:guide id="8" orient="horz" pos="614">
          <p15:clr>
            <a:srgbClr val="F26B43"/>
          </p15:clr>
        </p15:guide>
        <p15:guide id="9" orient="horz" pos="758">
          <p15:clr>
            <a:srgbClr val="F26B43"/>
          </p15:clr>
        </p15:guide>
        <p15:guide id="10" pos="288">
          <p15:clr>
            <a:srgbClr val="F26B43"/>
          </p15:clr>
        </p15:guide>
        <p15:guide id="11" pos="1152">
          <p15:clr>
            <a:srgbClr val="F26B43"/>
          </p15:clr>
        </p15:guide>
        <p15:guide id="12" pos="2880">
          <p15:clr>
            <a:srgbClr val="F26B43"/>
          </p15:clr>
        </p15:guide>
        <p15:guide id="13" pos="3744">
          <p15:clr>
            <a:srgbClr val="F26B43"/>
          </p15:clr>
        </p15:guide>
        <p15:guide id="14" pos="4608">
          <p15:clr>
            <a:srgbClr val="F26B43"/>
          </p15:clr>
        </p15:guide>
        <p15:guide id="15" pos="2016">
          <p15:clr>
            <a:srgbClr val="F26B43"/>
          </p15:clr>
        </p15:guide>
        <p15:guide id="18" orient="horz" pos="2774">
          <p15:clr>
            <a:srgbClr val="F26B43"/>
          </p15:clr>
        </p15:guide>
        <p15:guide id="19" orient="horz" pos="1766">
          <p15:clr>
            <a:srgbClr val="F26B43"/>
          </p15:clr>
        </p15:guide>
        <p15:guide id="20" orient="horz" pos="1190">
          <p15:clr>
            <a:srgbClr val="F26B43"/>
          </p15:clr>
        </p15:guide>
        <p15:guide id="21" orient="horz" pos="1334">
          <p15:clr>
            <a:srgbClr val="F26B43"/>
          </p15:clr>
        </p15:guide>
        <p15:guide id="22" orient="horz" pos="162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nrchealth.helpdocs.io/article/q0u3o9qtot-improvement-resources"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hyperlink" Target="https://files.helpdocs.io/5w3oonp9kr/other/1659362611649/nurse-leader-rounding.pdf"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s://nrchealth.helpdocs.io/article/24axsjd8r8-the-huddle"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hyperlink" Target="https://nrchealth.zoom.us/meeting/register/tJcpcuqgpz8tHtcq9W7BoZ8T31V6AZh2MSdv"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go.nrchealth.com/l/279972/2021-02-23/lr66b" TargetMode="External"/><Relationship Id="rId5" Type="http://schemas.openxmlformats.org/officeDocument/2006/relationships/hyperlink" Target="https://nrchealth.zoom.us/meeting/register/tJMqfumhrz8sG9GqH1MKAXCyPrr0igtDc-cW" TargetMode="External"/><Relationship Id="rId4" Type="http://schemas.openxmlformats.org/officeDocument/2006/relationships/hyperlink" Target="https://nrchealth.zoom.us/meeting/register/tJIof-ChpjouG90XTg1PBLF5_g5GcGTqqC1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tgorley@nrchealth.com"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06.xml"/><Relationship Id="rId5" Type="http://schemas.openxmlformats.org/officeDocument/2006/relationships/hyperlink" Target="go.nrchealth.com/summit22_MN" TargetMode="Externa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2" Type="http://schemas.openxmlformats.org/officeDocument/2006/relationships/hyperlink" Target="https://player.vimeo.com/video/740181754"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83.xml"/><Relationship Id="rId5" Type="http://schemas.openxmlformats.org/officeDocument/2006/relationships/image" Target="../media/image21.png"/><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g"/><Relationship Id="rId1" Type="http://schemas.openxmlformats.org/officeDocument/2006/relationships/slideLayout" Target="../slideLayouts/slideLayout106.xml"/><Relationship Id="rId5" Type="http://schemas.openxmlformats.org/officeDocument/2006/relationships/hyperlink" Target="go.nrchealth.com/summit22_MA" TargetMode="Externa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8EE1DA-93F4-C042-BB06-2F627D2E525C}"/>
              </a:ext>
            </a:extLst>
          </p:cNvPr>
          <p:cNvPicPr>
            <a:picLocks noChangeAspect="1"/>
          </p:cNvPicPr>
          <p:nvPr/>
        </p:nvPicPr>
        <p:blipFill rotWithShape="1">
          <a:blip r:embed="rId3"/>
          <a:srcRect b="10340"/>
          <a:stretch/>
        </p:blipFill>
        <p:spPr>
          <a:xfrm>
            <a:off x="17253" y="0"/>
            <a:ext cx="9154095" cy="4615963"/>
          </a:xfrm>
          <a:prstGeom prst="rect">
            <a:avLst/>
          </a:prstGeom>
        </p:spPr>
      </p:pic>
      <p:sp>
        <p:nvSpPr>
          <p:cNvPr id="2" name="Text Placeholder 1">
            <a:extLst>
              <a:ext uri="{FF2B5EF4-FFF2-40B4-BE49-F238E27FC236}">
                <a16:creationId xmlns:a16="http://schemas.microsoft.com/office/drawing/2014/main" id="{6D803121-4DED-7C42-9E99-49245E5C9545}"/>
              </a:ext>
            </a:extLst>
          </p:cNvPr>
          <p:cNvSpPr>
            <a:spLocks noGrp="1"/>
          </p:cNvSpPr>
          <p:nvPr>
            <p:ph type="body" sz="quarter" idx="11"/>
          </p:nvPr>
        </p:nvSpPr>
        <p:spPr>
          <a:xfrm>
            <a:off x="164191" y="586534"/>
            <a:ext cx="8686800" cy="273050"/>
          </a:xfrm>
        </p:spPr>
        <p:txBody>
          <a:bodyPr>
            <a:noAutofit/>
          </a:bodyPr>
          <a:lstStyle/>
          <a:p>
            <a:r>
              <a:rPr lang="en-US" sz="1200" spc="300"/>
              <a:t>August </a:t>
            </a:r>
            <a:r>
              <a:rPr lang="en-US" sz="1200" spc="300" dirty="0"/>
              <a:t>2022</a:t>
            </a:r>
          </a:p>
        </p:txBody>
      </p:sp>
      <p:sp>
        <p:nvSpPr>
          <p:cNvPr id="4" name="Text Placeholder 3">
            <a:extLst>
              <a:ext uri="{FF2B5EF4-FFF2-40B4-BE49-F238E27FC236}">
                <a16:creationId xmlns:a16="http://schemas.microsoft.com/office/drawing/2014/main" id="{2CBC86AE-D57E-4F46-B74E-6A77247A55B7}"/>
              </a:ext>
            </a:extLst>
          </p:cNvPr>
          <p:cNvSpPr>
            <a:spLocks noGrp="1"/>
          </p:cNvSpPr>
          <p:nvPr>
            <p:ph type="body" sz="quarter" idx="12"/>
          </p:nvPr>
        </p:nvSpPr>
        <p:spPr>
          <a:xfrm>
            <a:off x="94593" y="1097497"/>
            <a:ext cx="8686800" cy="1488529"/>
          </a:xfrm>
        </p:spPr>
        <p:txBody>
          <a:bodyPr>
            <a:noAutofit/>
          </a:bodyPr>
          <a:lstStyle/>
          <a:p>
            <a:r>
              <a:rPr lang="en-US" sz="5400"/>
              <a:t>NRC Health </a:t>
            </a:r>
          </a:p>
          <a:p>
            <a:r>
              <a:rPr lang="en-US" sz="5400"/>
              <a:t>Connections</a:t>
            </a:r>
          </a:p>
        </p:txBody>
      </p:sp>
      <p:sp>
        <p:nvSpPr>
          <p:cNvPr id="7" name="Subtitle 6">
            <a:extLst>
              <a:ext uri="{FF2B5EF4-FFF2-40B4-BE49-F238E27FC236}">
                <a16:creationId xmlns:a16="http://schemas.microsoft.com/office/drawing/2014/main" id="{0499931A-778A-4407-8039-E2142C1BC32E}"/>
              </a:ext>
            </a:extLst>
          </p:cNvPr>
          <p:cNvSpPr>
            <a:spLocks noGrp="1"/>
          </p:cNvSpPr>
          <p:nvPr>
            <p:ph type="subTitle" idx="1"/>
          </p:nvPr>
        </p:nvSpPr>
        <p:spPr>
          <a:xfrm>
            <a:off x="94593" y="3518342"/>
            <a:ext cx="8686801" cy="1216577"/>
          </a:xfrm>
        </p:spPr>
        <p:txBody>
          <a:bodyPr>
            <a:normAutofit/>
          </a:bodyPr>
          <a:lstStyle/>
          <a:p>
            <a:pPr algn="ctr"/>
            <a:r>
              <a:rPr lang="en-US" sz="2400" i="1"/>
              <a:t>Gathering Insights – Inspiring Understanding</a:t>
            </a:r>
          </a:p>
        </p:txBody>
      </p:sp>
    </p:spTree>
    <p:extLst>
      <p:ext uri="{BB962C8B-B14F-4D97-AF65-F5344CB8AC3E}">
        <p14:creationId xmlns:p14="http://schemas.microsoft.com/office/powerpoint/2010/main" val="1642022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CD2C8C-E177-2B4C-91DE-77A327CA7C2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637A5F-2DAE-B642-9933-0C0B9D2C0F12}" type="slidenum">
              <a:rPr kumimoji="0" lang="en-US" sz="600" b="0" i="0" u="none" strike="noStrike" kern="1200" cap="none" spc="0" normalizeH="0" baseline="0" noProof="0" smtClean="0">
                <a:ln>
                  <a:noFill/>
                </a:ln>
                <a:solidFill>
                  <a:srgbClr val="75787B"/>
                </a:solidFill>
                <a:effectLst/>
                <a:uLnTx/>
                <a:uFillTx/>
                <a:latin typeface="Arial Regular"/>
                <a:ea typeface="+mn-ea"/>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600" b="0" i="0" u="none" strike="noStrike" kern="1200" cap="none" spc="0" normalizeH="0" baseline="0" noProof="0">
              <a:ln>
                <a:noFill/>
              </a:ln>
              <a:solidFill>
                <a:srgbClr val="75787B"/>
              </a:solidFill>
              <a:effectLst/>
              <a:uLnTx/>
              <a:uFillTx/>
              <a:latin typeface="Arial Regular"/>
              <a:ea typeface="+mn-ea"/>
            </a:endParaRPr>
          </a:p>
        </p:txBody>
      </p:sp>
      <p:sp>
        <p:nvSpPr>
          <p:cNvPr id="11" name="Title 10">
            <a:extLst>
              <a:ext uri="{FF2B5EF4-FFF2-40B4-BE49-F238E27FC236}">
                <a16:creationId xmlns:a16="http://schemas.microsoft.com/office/drawing/2014/main" id="{76156695-9B20-804D-840C-96C31F64A26D}"/>
              </a:ext>
            </a:extLst>
          </p:cNvPr>
          <p:cNvSpPr>
            <a:spLocks noGrp="1"/>
          </p:cNvSpPr>
          <p:nvPr>
            <p:ph type="title"/>
          </p:nvPr>
        </p:nvSpPr>
        <p:spPr/>
        <p:txBody>
          <a:bodyPr/>
          <a:lstStyle/>
          <a:p>
            <a:r>
              <a:rPr lang="en-US" dirty="0"/>
              <a:t>Poll</a:t>
            </a:r>
          </a:p>
        </p:txBody>
      </p:sp>
      <p:sp>
        <p:nvSpPr>
          <p:cNvPr id="9" name="TextBox 8">
            <a:extLst>
              <a:ext uri="{FF2B5EF4-FFF2-40B4-BE49-F238E27FC236}">
                <a16:creationId xmlns:a16="http://schemas.microsoft.com/office/drawing/2014/main" id="{20D4B273-8271-FE3E-C90F-05A56F705B34}"/>
              </a:ext>
            </a:extLst>
          </p:cNvPr>
          <p:cNvSpPr txBox="1"/>
          <p:nvPr/>
        </p:nvSpPr>
        <p:spPr>
          <a:xfrm>
            <a:off x="612024" y="1673922"/>
            <a:ext cx="7919950" cy="104644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rgbClr val="3C3F40"/>
                </a:solidFill>
                <a:latin typeface="Arial" panose="020B0604020202020204"/>
              </a:rPr>
              <a:t>Do you have a nurse leader rounding program right now?</a:t>
            </a:r>
            <a:endParaRPr kumimoji="0" lang="en-US" sz="2400" b="0" i="0" u="none" strike="noStrike" kern="1200" cap="none" spc="0" normalizeH="0" baseline="0" noProof="0" dirty="0">
              <a:ln>
                <a:noFill/>
              </a:ln>
              <a:solidFill>
                <a:srgbClr val="3C3F40"/>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75787B"/>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87B"/>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13BC5C4F-23C6-6041-3C33-9D816898FC12}"/>
              </a:ext>
            </a:extLst>
          </p:cNvPr>
          <p:cNvSpPr txBox="1"/>
          <p:nvPr/>
        </p:nvSpPr>
        <p:spPr>
          <a:xfrm>
            <a:off x="3314059" y="2574744"/>
            <a:ext cx="2492852" cy="1200329"/>
          </a:xfrm>
          <a:prstGeom prst="rect">
            <a:avLst/>
          </a:prstGeom>
          <a:noFill/>
        </p:spPr>
        <p:txBody>
          <a:bodyPr wrap="square" rtlCol="0">
            <a:spAutoFit/>
          </a:bodyPr>
          <a:lstStyle/>
          <a:p>
            <a:r>
              <a:rPr lang="en-US" sz="2400" dirty="0">
                <a:solidFill>
                  <a:schemeClr val="tx2"/>
                </a:solidFill>
              </a:rPr>
              <a:t>Poll Results:</a:t>
            </a:r>
          </a:p>
          <a:p>
            <a:pPr marL="342900" indent="-342900">
              <a:buFont typeface="Arial" panose="020B0604020202020204" pitchFamily="34" charset="0"/>
              <a:buChar char="•"/>
            </a:pPr>
            <a:r>
              <a:rPr lang="en-US" sz="2400" dirty="0">
                <a:solidFill>
                  <a:schemeClr val="tx2"/>
                </a:solidFill>
              </a:rPr>
              <a:t>Yes = 78%</a:t>
            </a:r>
          </a:p>
          <a:p>
            <a:pPr marL="342900" indent="-342900">
              <a:buFont typeface="Arial" panose="020B0604020202020204" pitchFamily="34" charset="0"/>
              <a:buChar char="•"/>
            </a:pPr>
            <a:r>
              <a:rPr lang="en-US" sz="2400" dirty="0">
                <a:solidFill>
                  <a:schemeClr val="tx2"/>
                </a:solidFill>
              </a:rPr>
              <a:t>No = 22%</a:t>
            </a:r>
          </a:p>
        </p:txBody>
      </p:sp>
    </p:spTree>
    <p:extLst>
      <p:ext uri="{BB962C8B-B14F-4D97-AF65-F5344CB8AC3E}">
        <p14:creationId xmlns:p14="http://schemas.microsoft.com/office/powerpoint/2010/main" val="3345222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CD2C8C-E177-2B4C-91DE-77A327CA7C2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637A5F-2DAE-B642-9933-0C0B9D2C0F12}" type="slidenum">
              <a:rPr kumimoji="0" lang="en-US" sz="600" b="0" i="0" u="none" strike="noStrike" kern="1200" cap="none" spc="0" normalizeH="0" baseline="0" noProof="0" smtClean="0">
                <a:ln>
                  <a:noFill/>
                </a:ln>
                <a:solidFill>
                  <a:srgbClr val="75787B"/>
                </a:solidFill>
                <a:effectLst/>
                <a:uLnTx/>
                <a:uFillTx/>
                <a:latin typeface="Arial Regular"/>
                <a:ea typeface="+mn-ea"/>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600" b="0" i="0" u="none" strike="noStrike" kern="1200" cap="none" spc="0" normalizeH="0" baseline="0" noProof="0">
              <a:ln>
                <a:noFill/>
              </a:ln>
              <a:solidFill>
                <a:srgbClr val="75787B"/>
              </a:solidFill>
              <a:effectLst/>
              <a:uLnTx/>
              <a:uFillTx/>
              <a:latin typeface="Arial Regular"/>
              <a:ea typeface="+mn-ea"/>
            </a:endParaRPr>
          </a:p>
        </p:txBody>
      </p:sp>
      <p:sp>
        <p:nvSpPr>
          <p:cNvPr id="11" name="Title 10">
            <a:extLst>
              <a:ext uri="{FF2B5EF4-FFF2-40B4-BE49-F238E27FC236}">
                <a16:creationId xmlns:a16="http://schemas.microsoft.com/office/drawing/2014/main" id="{76156695-9B20-804D-840C-96C31F64A26D}"/>
              </a:ext>
            </a:extLst>
          </p:cNvPr>
          <p:cNvSpPr>
            <a:spLocks noGrp="1"/>
          </p:cNvSpPr>
          <p:nvPr>
            <p:ph type="title"/>
          </p:nvPr>
        </p:nvSpPr>
        <p:spPr/>
        <p:txBody>
          <a:bodyPr/>
          <a:lstStyle/>
          <a:p>
            <a:r>
              <a:rPr lang="en-US" dirty="0"/>
              <a:t>Discussion</a:t>
            </a:r>
          </a:p>
        </p:txBody>
      </p:sp>
      <p:sp>
        <p:nvSpPr>
          <p:cNvPr id="9" name="TextBox 8">
            <a:extLst>
              <a:ext uri="{FF2B5EF4-FFF2-40B4-BE49-F238E27FC236}">
                <a16:creationId xmlns:a16="http://schemas.microsoft.com/office/drawing/2014/main" id="{20D4B273-8271-FE3E-C90F-05A56F705B34}"/>
              </a:ext>
            </a:extLst>
          </p:cNvPr>
          <p:cNvSpPr txBox="1"/>
          <p:nvPr/>
        </p:nvSpPr>
        <p:spPr>
          <a:xfrm>
            <a:off x="675408" y="1357713"/>
            <a:ext cx="7793182" cy="3262432"/>
          </a:xfrm>
          <a:prstGeom prst="rect">
            <a:avLst/>
          </a:prstGeom>
          <a:noFill/>
        </p:spPr>
        <p:txBody>
          <a:bodyPr wrap="square">
            <a:spAutoFit/>
          </a:bodyPr>
          <a:lstStyle/>
          <a:p>
            <a:pPr marL="342900" marR="0" lvl="0" indent="-342900"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C3F40"/>
                </a:solidFill>
                <a:effectLst/>
                <a:uLnTx/>
                <a:uFillTx/>
                <a:latin typeface="Arial" panose="020B0604020202020204"/>
                <a:ea typeface="+mn-ea"/>
                <a:cs typeface="+mn-cs"/>
              </a:rPr>
              <a:t>Describe your nurse leader program.</a:t>
            </a:r>
          </a:p>
          <a:p>
            <a:pPr marL="342900" marR="0" lvl="0" indent="-342900"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C3F40"/>
                </a:solidFill>
                <a:effectLst/>
                <a:uLnTx/>
                <a:uFillTx/>
                <a:latin typeface="Arial" panose="020B0604020202020204"/>
                <a:ea typeface="+mn-ea"/>
                <a:cs typeface="+mn-cs"/>
              </a:rPr>
              <a:t>How have you adapted the practice to accommodate what is happening in your organization today?</a:t>
            </a:r>
          </a:p>
          <a:p>
            <a:pPr marL="342900" indent="-3429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3C3F40"/>
                </a:solidFill>
                <a:effectLst/>
                <a:uLnTx/>
                <a:uFillTx/>
                <a:latin typeface="Arial" panose="020B0604020202020204"/>
                <a:ea typeface="+mn-ea"/>
                <a:cs typeface="+mn-cs"/>
              </a:rPr>
              <a:t>How have you used technology to enhance the process?</a:t>
            </a:r>
          </a:p>
          <a:p>
            <a:pPr marL="342900" indent="-342900">
              <a:spcAft>
                <a:spcPts val="600"/>
              </a:spcAft>
              <a:buFont typeface="Arial" panose="020B0604020202020204" pitchFamily="34" charset="0"/>
              <a:buChar char="•"/>
              <a:defRPr/>
            </a:pPr>
            <a:r>
              <a:rPr lang="en-US" sz="2400" dirty="0">
                <a:solidFill>
                  <a:srgbClr val="3C3F40"/>
                </a:solidFill>
                <a:latin typeface="Arial" panose="020B0604020202020204"/>
              </a:rPr>
              <a:t>How do you ensure that rounding is happening and that it is impactful?</a:t>
            </a:r>
            <a:endParaRPr kumimoji="0" lang="en-US" sz="2400" b="0" i="0" u="none" strike="noStrike" kern="1200" cap="none" spc="0" normalizeH="0" baseline="0" noProof="0" dirty="0">
              <a:ln>
                <a:noFill/>
              </a:ln>
              <a:solidFill>
                <a:srgbClr val="3C3F40"/>
              </a:solidFill>
              <a:effectLst/>
              <a:uLnTx/>
              <a:uFillTx/>
              <a:latin typeface="Arial" panose="020B060402020202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3C3F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73584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CD2C8C-E177-2B4C-91DE-77A327CA7C2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637A5F-2DAE-B642-9933-0C0B9D2C0F12}" type="slidenum">
              <a:rPr kumimoji="0" lang="en-US" sz="600" b="0" i="0" u="none" strike="noStrike" kern="1200" cap="none" spc="0" normalizeH="0" baseline="0" noProof="0" smtClean="0">
                <a:ln>
                  <a:noFill/>
                </a:ln>
                <a:solidFill>
                  <a:srgbClr val="75787B"/>
                </a:solidFill>
                <a:effectLst/>
                <a:uLnTx/>
                <a:uFillTx/>
                <a:latin typeface="Arial Regular"/>
                <a:ea typeface="+mn-ea"/>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600" b="0" i="0" u="none" strike="noStrike" kern="1200" cap="none" spc="0" normalizeH="0" baseline="0" noProof="0">
              <a:ln>
                <a:noFill/>
              </a:ln>
              <a:solidFill>
                <a:srgbClr val="75787B"/>
              </a:solidFill>
              <a:effectLst/>
              <a:uLnTx/>
              <a:uFillTx/>
              <a:latin typeface="Arial Regular"/>
              <a:ea typeface="+mn-ea"/>
            </a:endParaRPr>
          </a:p>
        </p:txBody>
      </p:sp>
      <p:sp>
        <p:nvSpPr>
          <p:cNvPr id="11" name="Title 10">
            <a:extLst>
              <a:ext uri="{FF2B5EF4-FFF2-40B4-BE49-F238E27FC236}">
                <a16:creationId xmlns:a16="http://schemas.microsoft.com/office/drawing/2014/main" id="{76156695-9B20-804D-840C-96C31F64A26D}"/>
              </a:ext>
            </a:extLst>
          </p:cNvPr>
          <p:cNvSpPr>
            <a:spLocks noGrp="1"/>
          </p:cNvSpPr>
          <p:nvPr>
            <p:ph type="title"/>
          </p:nvPr>
        </p:nvSpPr>
        <p:spPr/>
        <p:txBody>
          <a:bodyPr/>
          <a:lstStyle/>
          <a:p>
            <a:r>
              <a:rPr lang="en-US" dirty="0"/>
              <a:t>Discussion Highlights</a:t>
            </a:r>
          </a:p>
        </p:txBody>
      </p:sp>
      <p:sp>
        <p:nvSpPr>
          <p:cNvPr id="9" name="TextBox 8">
            <a:extLst>
              <a:ext uri="{FF2B5EF4-FFF2-40B4-BE49-F238E27FC236}">
                <a16:creationId xmlns:a16="http://schemas.microsoft.com/office/drawing/2014/main" id="{20D4B273-8271-FE3E-C90F-05A56F705B34}"/>
              </a:ext>
            </a:extLst>
          </p:cNvPr>
          <p:cNvSpPr txBox="1"/>
          <p:nvPr/>
        </p:nvSpPr>
        <p:spPr>
          <a:xfrm>
            <a:off x="675408" y="1328165"/>
            <a:ext cx="7793182" cy="2893100"/>
          </a:xfrm>
          <a:prstGeom prst="rect">
            <a:avLst/>
          </a:prstGeom>
          <a:noFill/>
        </p:spPr>
        <p:txBody>
          <a:bodyPr wrap="square">
            <a:spAutoFit/>
          </a:bodyPr>
          <a:lstStyle/>
          <a:p>
            <a:pPr marL="342900" marR="0" lvl="0" indent="-342900">
              <a:spcBef>
                <a:spcPts val="0"/>
              </a:spcBef>
              <a:spcAft>
                <a:spcPts val="600"/>
              </a:spcAft>
              <a:buFont typeface="Arial" panose="020B0604020202020204" pitchFamily="34" charset="0"/>
              <a:buChar char="•"/>
              <a:defRPr/>
            </a:pPr>
            <a:r>
              <a:rPr lang="en-US" dirty="0">
                <a:solidFill>
                  <a:srgbClr val="3C3F40"/>
                </a:solidFill>
                <a:latin typeface="Arial" panose="020B0604020202020204"/>
              </a:rPr>
              <a:t>Be flexible with the target number of patients to visit each day.  While the goal should be 100%, do what is realistic based on the challenges of the day</a:t>
            </a:r>
          </a:p>
          <a:p>
            <a:pPr marL="342900" marR="0" lvl="0" indent="-342900">
              <a:spcBef>
                <a:spcPts val="0"/>
              </a:spcBef>
              <a:spcAft>
                <a:spcPts val="600"/>
              </a:spcAft>
              <a:buFont typeface="Arial" panose="020B0604020202020204" pitchFamily="34" charset="0"/>
              <a:buChar char="•"/>
              <a:defRPr/>
            </a:pPr>
            <a:r>
              <a:rPr lang="en-US" dirty="0">
                <a:solidFill>
                  <a:srgbClr val="3C3F40"/>
                </a:solidFill>
                <a:latin typeface="Arial" panose="020B0604020202020204"/>
              </a:rPr>
              <a:t>Invite clinical and non-clinical leaders to round</a:t>
            </a:r>
          </a:p>
          <a:p>
            <a:pPr marL="342900" marR="0" lvl="0" indent="-342900">
              <a:spcBef>
                <a:spcPts val="0"/>
              </a:spcBef>
              <a:spcAft>
                <a:spcPts val="600"/>
              </a:spcAft>
              <a:buFont typeface="Arial" panose="020B0604020202020204" pitchFamily="34" charset="0"/>
              <a:buChar char="•"/>
              <a:defRPr/>
            </a:pPr>
            <a:r>
              <a:rPr lang="en-US" dirty="0">
                <a:solidFill>
                  <a:srgbClr val="3C3F40"/>
                </a:solidFill>
                <a:latin typeface="Arial" panose="020B0604020202020204"/>
              </a:rPr>
              <a:t>Rounding technology can be used and takes on many forms, including partnering with a vendor or leveraging existing technologies such as Microsoft Documents or Survey Monkey</a:t>
            </a:r>
          </a:p>
          <a:p>
            <a:pPr marL="342900" marR="0" lvl="0" indent="-342900">
              <a:spcBef>
                <a:spcPts val="0"/>
              </a:spcBef>
              <a:spcAft>
                <a:spcPts val="600"/>
              </a:spcAft>
              <a:buFont typeface="Arial" panose="020B0604020202020204" pitchFamily="34" charset="0"/>
              <a:buChar char="•"/>
              <a:defRPr/>
            </a:pPr>
            <a:r>
              <a:rPr lang="en-US" dirty="0">
                <a:solidFill>
                  <a:srgbClr val="3C3F40"/>
                </a:solidFill>
                <a:latin typeface="Arial" panose="020B0604020202020204"/>
              </a:rPr>
              <a:t>Training is important to ensure rounding happens effectively</a:t>
            </a:r>
          </a:p>
          <a:p>
            <a:pPr marL="342900" marR="0" lvl="0" indent="-342900">
              <a:spcBef>
                <a:spcPts val="0"/>
              </a:spcBef>
              <a:spcAft>
                <a:spcPts val="600"/>
              </a:spcAft>
              <a:buFont typeface="Arial" panose="020B0604020202020204" pitchFamily="34" charset="0"/>
              <a:buChar char="•"/>
              <a:defRPr/>
            </a:pPr>
            <a:r>
              <a:rPr lang="en-US" dirty="0">
                <a:solidFill>
                  <a:srgbClr val="3C3F40"/>
                </a:solidFill>
                <a:latin typeface="Arial" panose="020B0604020202020204"/>
              </a:rPr>
              <a:t>Recognizing staff is a critical part of the rounding process</a:t>
            </a:r>
          </a:p>
        </p:txBody>
      </p:sp>
    </p:spTree>
    <p:extLst>
      <p:ext uri="{BB962C8B-B14F-4D97-AF65-F5344CB8AC3E}">
        <p14:creationId xmlns:p14="http://schemas.microsoft.com/office/powerpoint/2010/main" val="364644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E4E267-8615-F937-554B-6905DC6C3CA9}"/>
              </a:ext>
            </a:extLst>
          </p:cNvPr>
          <p:cNvSpPr>
            <a:spLocks noGrp="1"/>
          </p:cNvSpPr>
          <p:nvPr>
            <p:ph sz="quarter" idx="11"/>
          </p:nvPr>
        </p:nvSpPr>
        <p:spPr>
          <a:xfrm>
            <a:off x="470845" y="1633412"/>
            <a:ext cx="3874167" cy="2022308"/>
          </a:xfrm>
        </p:spPr>
        <p:txBody>
          <a:bodyPr>
            <a:normAutofit/>
          </a:bodyPr>
          <a:lstStyle/>
          <a:p>
            <a:pPr marL="0" indent="0" defTabSz="457200">
              <a:buNone/>
            </a:pPr>
            <a:r>
              <a:rPr lang="en-US" sz="1600" dirty="0">
                <a:solidFill>
                  <a:schemeClr val="tx2"/>
                </a:solidFill>
                <a:latin typeface="+mn-lt"/>
                <a:ea typeface="+mn-ea"/>
                <a:cs typeface="+mn-cs"/>
              </a:rPr>
              <a:t>Improvement Resource documents highlight evidence-based best practices, explain why they're important, share research to validate the practice, and provide suggestions for implementing and sustaining the practice.</a:t>
            </a:r>
          </a:p>
        </p:txBody>
      </p:sp>
      <p:sp>
        <p:nvSpPr>
          <p:cNvPr id="3" name="Slide Number Placeholder 2">
            <a:extLst>
              <a:ext uri="{FF2B5EF4-FFF2-40B4-BE49-F238E27FC236}">
                <a16:creationId xmlns:a16="http://schemas.microsoft.com/office/drawing/2014/main" id="{5421075D-1716-69F1-589C-73E747972970}"/>
              </a:ext>
            </a:extLst>
          </p:cNvPr>
          <p:cNvSpPr>
            <a:spLocks noGrp="1"/>
          </p:cNvSpPr>
          <p:nvPr>
            <p:ph type="sldNum" sz="quarter" idx="4"/>
          </p:nvPr>
        </p:nvSpPr>
        <p:spPr/>
        <p:txBody>
          <a:bodyPr/>
          <a:lstStyle/>
          <a:p>
            <a:fld id="{54637A5F-2DAE-B642-9933-0C0B9D2C0F12}" type="slidenum">
              <a:rPr lang="en-US" smtClean="0"/>
              <a:pPr/>
              <a:t>13</a:t>
            </a:fld>
            <a:endParaRPr lang="en-US"/>
          </a:p>
        </p:txBody>
      </p:sp>
      <p:sp>
        <p:nvSpPr>
          <p:cNvPr id="4" name="Title 3">
            <a:extLst>
              <a:ext uri="{FF2B5EF4-FFF2-40B4-BE49-F238E27FC236}">
                <a16:creationId xmlns:a16="http://schemas.microsoft.com/office/drawing/2014/main" id="{654E7C8B-589D-08EE-F402-7D64D284E3E2}"/>
              </a:ext>
            </a:extLst>
          </p:cNvPr>
          <p:cNvSpPr>
            <a:spLocks noGrp="1"/>
          </p:cNvSpPr>
          <p:nvPr>
            <p:ph type="title"/>
          </p:nvPr>
        </p:nvSpPr>
        <p:spPr/>
        <p:txBody>
          <a:bodyPr/>
          <a:lstStyle/>
          <a:p>
            <a:r>
              <a:rPr lang="en-US" dirty="0"/>
              <a:t>Improvement Resource</a:t>
            </a:r>
          </a:p>
        </p:txBody>
      </p:sp>
      <p:pic>
        <p:nvPicPr>
          <p:cNvPr id="6" name="Picture 5">
            <a:hlinkClick r:id="rId3"/>
            <a:extLst>
              <a:ext uri="{FF2B5EF4-FFF2-40B4-BE49-F238E27FC236}">
                <a16:creationId xmlns:a16="http://schemas.microsoft.com/office/drawing/2014/main" id="{A1184910-A1A9-552D-1CB5-F2FC3FE40070}"/>
              </a:ext>
            </a:extLst>
          </p:cNvPr>
          <p:cNvPicPr>
            <a:picLocks noChangeAspect="1"/>
          </p:cNvPicPr>
          <p:nvPr/>
        </p:nvPicPr>
        <p:blipFill>
          <a:blip r:embed="rId4"/>
          <a:stretch>
            <a:fillRect/>
          </a:stretch>
        </p:blipFill>
        <p:spPr>
          <a:xfrm>
            <a:off x="4571999" y="1799285"/>
            <a:ext cx="3605336" cy="1690562"/>
          </a:xfrm>
          <a:prstGeom prst="rect">
            <a:avLst/>
          </a:prstGeom>
          <a:ln>
            <a:solidFill>
              <a:schemeClr val="tx2"/>
            </a:solidFill>
          </a:ln>
        </p:spPr>
      </p:pic>
      <p:sp>
        <p:nvSpPr>
          <p:cNvPr id="7" name="TextBox 6">
            <a:extLst>
              <a:ext uri="{FF2B5EF4-FFF2-40B4-BE49-F238E27FC236}">
                <a16:creationId xmlns:a16="http://schemas.microsoft.com/office/drawing/2014/main" id="{A07787C8-64D7-D537-21A5-9A4A13CB682B}"/>
              </a:ext>
            </a:extLst>
          </p:cNvPr>
          <p:cNvSpPr txBox="1"/>
          <p:nvPr/>
        </p:nvSpPr>
        <p:spPr>
          <a:xfrm>
            <a:off x="300789" y="4392236"/>
            <a:ext cx="854242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F40"/>
                </a:solidFill>
                <a:effectLst/>
                <a:uLnTx/>
                <a:uFillTx/>
                <a:latin typeface="Arial" panose="020B0604020202020204"/>
                <a:ea typeface="+mn-ea"/>
                <a:cs typeface="+mn-cs"/>
              </a:rPr>
              <a:t>* Please note, If you are logged </a:t>
            </a:r>
            <a:r>
              <a:rPr lang="en-US" sz="1000" dirty="0">
                <a:solidFill>
                  <a:srgbClr val="3C3F40"/>
                </a:solidFill>
                <a:latin typeface="Arial" panose="020B0604020202020204"/>
              </a:rPr>
              <a:t>into Real-time, </a:t>
            </a:r>
            <a:r>
              <a:rPr kumimoji="0" lang="en-US" sz="1000" b="0" i="0" u="none" strike="noStrike" kern="1200" cap="none" spc="0" normalizeH="0" baseline="0" noProof="0" dirty="0">
                <a:ln>
                  <a:noFill/>
                </a:ln>
                <a:solidFill>
                  <a:srgbClr val="3C3F40"/>
                </a:solidFill>
                <a:effectLst/>
                <a:uLnTx/>
                <a:uFillTx/>
                <a:latin typeface="Arial" panose="020B0604020202020204"/>
                <a:ea typeface="+mn-ea"/>
                <a:cs typeface="+mn-cs"/>
              </a:rPr>
              <a:t>click on the image to navigate to the resource or landing page.  </a:t>
            </a:r>
          </a:p>
        </p:txBody>
      </p:sp>
    </p:spTree>
    <p:extLst>
      <p:ext uri="{BB962C8B-B14F-4D97-AF65-F5344CB8AC3E}">
        <p14:creationId xmlns:p14="http://schemas.microsoft.com/office/powerpoint/2010/main" val="689953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0A02E83-51E8-A290-6BAC-0A0982CF32E9}"/>
              </a:ext>
            </a:extLst>
          </p:cNvPr>
          <p:cNvGrpSpPr/>
          <p:nvPr/>
        </p:nvGrpSpPr>
        <p:grpSpPr>
          <a:xfrm>
            <a:off x="642235" y="974725"/>
            <a:ext cx="2785238" cy="2474328"/>
            <a:chOff x="642235" y="974725"/>
            <a:chExt cx="2785238" cy="2474328"/>
          </a:xfrm>
        </p:grpSpPr>
        <p:pic>
          <p:nvPicPr>
            <p:cNvPr id="12" name="Picture 11">
              <a:hlinkClick r:id="rId3"/>
              <a:extLst>
                <a:ext uri="{FF2B5EF4-FFF2-40B4-BE49-F238E27FC236}">
                  <a16:creationId xmlns:a16="http://schemas.microsoft.com/office/drawing/2014/main" id="{6547D240-3AE8-1437-FBEC-49453C72CC45}"/>
                </a:ext>
              </a:extLst>
            </p:cNvPr>
            <p:cNvPicPr>
              <a:picLocks noChangeAspect="1"/>
            </p:cNvPicPr>
            <p:nvPr/>
          </p:nvPicPr>
          <p:blipFill>
            <a:blip r:embed="rId4"/>
            <a:stretch>
              <a:fillRect/>
            </a:stretch>
          </p:blipFill>
          <p:spPr>
            <a:xfrm>
              <a:off x="642235" y="974725"/>
              <a:ext cx="2785238" cy="2474328"/>
            </a:xfrm>
            <a:prstGeom prst="rect">
              <a:avLst/>
            </a:prstGeom>
            <a:ln>
              <a:solidFill>
                <a:schemeClr val="tx2"/>
              </a:solidFill>
            </a:ln>
          </p:spPr>
        </p:pic>
        <p:sp>
          <p:nvSpPr>
            <p:cNvPr id="13" name="Rectangle 12">
              <a:extLst>
                <a:ext uri="{FF2B5EF4-FFF2-40B4-BE49-F238E27FC236}">
                  <a16:creationId xmlns:a16="http://schemas.microsoft.com/office/drawing/2014/main" id="{81A98496-0A55-2F20-3C2B-06554073ED00}"/>
                </a:ext>
              </a:extLst>
            </p:cNvPr>
            <p:cNvSpPr/>
            <p:nvPr/>
          </p:nvSpPr>
          <p:spPr>
            <a:xfrm>
              <a:off x="2602910" y="1133504"/>
              <a:ext cx="808521" cy="163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9CA25E4F-2245-B7D0-8B4D-0D2910B37B40}"/>
              </a:ext>
            </a:extLst>
          </p:cNvPr>
          <p:cNvSpPr>
            <a:spLocks noGrp="1"/>
          </p:cNvSpPr>
          <p:nvPr>
            <p:ph type="sldNum" sz="quarter" idx="4"/>
          </p:nvPr>
        </p:nvSpPr>
        <p:spPr/>
        <p:txBody>
          <a:bodyPr/>
          <a:lstStyle/>
          <a:p>
            <a:fld id="{54637A5F-2DAE-B642-9933-0C0B9D2C0F12}" type="slidenum">
              <a:rPr lang="en-US" smtClean="0"/>
              <a:pPr/>
              <a:t>14</a:t>
            </a:fld>
            <a:endParaRPr lang="en-US"/>
          </a:p>
        </p:txBody>
      </p:sp>
      <p:sp>
        <p:nvSpPr>
          <p:cNvPr id="4" name="Title 3">
            <a:extLst>
              <a:ext uri="{FF2B5EF4-FFF2-40B4-BE49-F238E27FC236}">
                <a16:creationId xmlns:a16="http://schemas.microsoft.com/office/drawing/2014/main" id="{DABD6654-AEF7-D414-9349-73E2137877A8}"/>
              </a:ext>
            </a:extLst>
          </p:cNvPr>
          <p:cNvSpPr>
            <a:spLocks noGrp="1"/>
          </p:cNvSpPr>
          <p:nvPr>
            <p:ph type="title"/>
          </p:nvPr>
        </p:nvSpPr>
        <p:spPr/>
        <p:txBody>
          <a:bodyPr>
            <a:normAutofit fontScale="90000"/>
          </a:bodyPr>
          <a:lstStyle/>
          <a:p>
            <a:r>
              <a:rPr lang="en-US" dirty="0"/>
              <a:t>Nurse Leader Rounding Improvement Resource</a:t>
            </a:r>
          </a:p>
        </p:txBody>
      </p:sp>
      <p:pic>
        <p:nvPicPr>
          <p:cNvPr id="8" name="Picture 7">
            <a:hlinkClick r:id="rId3"/>
            <a:extLst>
              <a:ext uri="{FF2B5EF4-FFF2-40B4-BE49-F238E27FC236}">
                <a16:creationId xmlns:a16="http://schemas.microsoft.com/office/drawing/2014/main" id="{FB2C73C2-46DC-3F70-CB6C-6A5CBB6919E5}"/>
              </a:ext>
            </a:extLst>
          </p:cNvPr>
          <p:cNvPicPr>
            <a:picLocks noChangeAspect="1"/>
          </p:cNvPicPr>
          <p:nvPr/>
        </p:nvPicPr>
        <p:blipFill>
          <a:blip r:embed="rId5"/>
          <a:stretch>
            <a:fillRect/>
          </a:stretch>
        </p:blipFill>
        <p:spPr>
          <a:xfrm>
            <a:off x="2410637" y="1713763"/>
            <a:ext cx="2622020" cy="2349000"/>
          </a:xfrm>
          <a:prstGeom prst="rect">
            <a:avLst/>
          </a:prstGeom>
          <a:ln>
            <a:solidFill>
              <a:schemeClr val="tx2"/>
            </a:solidFill>
          </a:ln>
        </p:spPr>
      </p:pic>
      <p:sp>
        <p:nvSpPr>
          <p:cNvPr id="2" name="TextBox 1">
            <a:extLst>
              <a:ext uri="{FF2B5EF4-FFF2-40B4-BE49-F238E27FC236}">
                <a16:creationId xmlns:a16="http://schemas.microsoft.com/office/drawing/2014/main" id="{42689DC8-51A3-B149-6F73-8127CD5F8465}"/>
              </a:ext>
            </a:extLst>
          </p:cNvPr>
          <p:cNvSpPr txBox="1"/>
          <p:nvPr/>
        </p:nvSpPr>
        <p:spPr>
          <a:xfrm>
            <a:off x="5638386" y="1190089"/>
            <a:ext cx="3045737" cy="2585323"/>
          </a:xfrm>
          <a:prstGeom prst="rect">
            <a:avLst/>
          </a:prstGeom>
          <a:noFill/>
        </p:spPr>
        <p:txBody>
          <a:bodyPr wrap="square" rtlCol="0">
            <a:spAutoFit/>
          </a:bodyPr>
          <a:lstStyle/>
          <a:p>
            <a:r>
              <a:rPr lang="en-US" dirty="0">
                <a:solidFill>
                  <a:schemeClr val="tx2"/>
                </a:solidFill>
              </a:rPr>
              <a:t>Intent for use:</a:t>
            </a:r>
          </a:p>
          <a:p>
            <a:pPr marL="285750" indent="-285750">
              <a:buFont typeface="Arial" panose="020B0604020202020204" pitchFamily="34" charset="0"/>
              <a:buChar char="•"/>
            </a:pPr>
            <a:r>
              <a:rPr lang="en-US" sz="1600" dirty="0">
                <a:solidFill>
                  <a:schemeClr val="tx2"/>
                </a:solidFill>
              </a:rPr>
              <a:t>Engage nurse leaders to develop a rounding program that they can embrace.</a:t>
            </a:r>
          </a:p>
          <a:p>
            <a:pPr marL="285750" indent="-285750">
              <a:buFont typeface="Arial" panose="020B0604020202020204" pitchFamily="34" charset="0"/>
              <a:buChar char="•"/>
            </a:pPr>
            <a:r>
              <a:rPr lang="en-US" sz="1600" dirty="0">
                <a:solidFill>
                  <a:schemeClr val="tx2"/>
                </a:solidFill>
              </a:rPr>
              <a:t>Encourage creativity and flexibility </a:t>
            </a:r>
          </a:p>
          <a:p>
            <a:pPr marL="285750" indent="-285750">
              <a:buFont typeface="Arial" panose="020B0604020202020204" pitchFamily="34" charset="0"/>
              <a:buChar char="•"/>
            </a:pPr>
            <a:r>
              <a:rPr lang="en-US" sz="1600" dirty="0">
                <a:solidFill>
                  <a:schemeClr val="tx2"/>
                </a:solidFill>
              </a:rPr>
              <a:t>Highlight practices that work in many organizations</a:t>
            </a:r>
          </a:p>
          <a:p>
            <a:pPr marL="285750" indent="-285750">
              <a:buFont typeface="Arial" panose="020B0604020202020204" pitchFamily="34" charset="0"/>
              <a:buChar char="•"/>
            </a:pPr>
            <a:r>
              <a:rPr lang="en-US" sz="1600" dirty="0">
                <a:solidFill>
                  <a:schemeClr val="tx2"/>
                </a:solidFill>
              </a:rPr>
              <a:t>Compliment the Huddle Video </a:t>
            </a:r>
          </a:p>
        </p:txBody>
      </p:sp>
      <p:sp>
        <p:nvSpPr>
          <p:cNvPr id="11" name="TextBox 10">
            <a:extLst>
              <a:ext uri="{FF2B5EF4-FFF2-40B4-BE49-F238E27FC236}">
                <a16:creationId xmlns:a16="http://schemas.microsoft.com/office/drawing/2014/main" id="{80E0FB6E-7BA7-8E5A-9A6A-BCEDC1BBDECE}"/>
              </a:ext>
            </a:extLst>
          </p:cNvPr>
          <p:cNvSpPr txBox="1"/>
          <p:nvPr/>
        </p:nvSpPr>
        <p:spPr>
          <a:xfrm>
            <a:off x="277909" y="4391339"/>
            <a:ext cx="8406214"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F40"/>
                </a:solidFill>
                <a:effectLst/>
                <a:uLnTx/>
                <a:uFillTx/>
                <a:latin typeface="Arial" panose="020B0604020202020204"/>
                <a:ea typeface="+mn-ea"/>
                <a:cs typeface="+mn-cs"/>
              </a:rPr>
              <a:t>* Please note, If you are logged </a:t>
            </a:r>
            <a:r>
              <a:rPr lang="en-US" sz="1000" dirty="0">
                <a:solidFill>
                  <a:srgbClr val="3C3F40"/>
                </a:solidFill>
                <a:latin typeface="Arial" panose="020B0604020202020204"/>
              </a:rPr>
              <a:t>into Real-time, </a:t>
            </a:r>
            <a:r>
              <a:rPr kumimoji="0" lang="en-US" sz="1000" b="0" i="0" u="none" strike="noStrike" kern="1200" cap="none" spc="0" normalizeH="0" baseline="0" noProof="0" dirty="0">
                <a:ln>
                  <a:noFill/>
                </a:ln>
                <a:solidFill>
                  <a:srgbClr val="3C3F40"/>
                </a:solidFill>
                <a:effectLst/>
                <a:uLnTx/>
                <a:uFillTx/>
                <a:latin typeface="Arial" panose="020B0604020202020204"/>
                <a:ea typeface="+mn-ea"/>
                <a:cs typeface="+mn-cs"/>
              </a:rPr>
              <a:t>click on the image to navigate to the resource or landing page.  </a:t>
            </a:r>
          </a:p>
        </p:txBody>
      </p:sp>
    </p:spTree>
    <p:extLst>
      <p:ext uri="{BB962C8B-B14F-4D97-AF65-F5344CB8AC3E}">
        <p14:creationId xmlns:p14="http://schemas.microsoft.com/office/powerpoint/2010/main" val="793877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B872AA-D371-EF2E-21FC-00E0A17A1E9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637A5F-2DAE-B642-9933-0C0B9D2C0F12}" type="slidenum">
              <a:rPr kumimoji="0" lang="en-US" sz="600" b="0" i="0" u="none" strike="noStrike" kern="1200" cap="none" spc="0" normalizeH="0" baseline="0" noProof="0" smtClean="0">
                <a:ln>
                  <a:noFill/>
                </a:ln>
                <a:solidFill>
                  <a:srgbClr val="75787B"/>
                </a:solidFill>
                <a:effectLst/>
                <a:uLnTx/>
                <a:uFillTx/>
                <a:latin typeface="Arial Regular"/>
                <a:ea typeface="+mn-ea"/>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600" b="0" i="0" u="none" strike="noStrike" kern="1200" cap="none" spc="0" normalizeH="0" baseline="0" noProof="0">
              <a:ln>
                <a:noFill/>
              </a:ln>
              <a:solidFill>
                <a:srgbClr val="75787B"/>
              </a:solidFill>
              <a:effectLst/>
              <a:uLnTx/>
              <a:uFillTx/>
              <a:latin typeface="Arial Regular"/>
              <a:ea typeface="+mn-ea"/>
            </a:endParaRPr>
          </a:p>
        </p:txBody>
      </p:sp>
      <p:sp>
        <p:nvSpPr>
          <p:cNvPr id="4" name="Title 3">
            <a:extLst>
              <a:ext uri="{FF2B5EF4-FFF2-40B4-BE49-F238E27FC236}">
                <a16:creationId xmlns:a16="http://schemas.microsoft.com/office/drawing/2014/main" id="{BA443154-FE54-35AE-9F2A-11CAC8E77807}"/>
              </a:ext>
            </a:extLst>
          </p:cNvPr>
          <p:cNvSpPr>
            <a:spLocks noGrp="1"/>
          </p:cNvSpPr>
          <p:nvPr>
            <p:ph type="title"/>
          </p:nvPr>
        </p:nvSpPr>
        <p:spPr/>
        <p:txBody>
          <a:bodyPr/>
          <a:lstStyle/>
          <a:p>
            <a:r>
              <a:rPr lang="en-US" dirty="0"/>
              <a:t>The Huddle</a:t>
            </a:r>
          </a:p>
        </p:txBody>
      </p:sp>
      <p:pic>
        <p:nvPicPr>
          <p:cNvPr id="10" name="Picture 9">
            <a:hlinkClick r:id="rId3"/>
            <a:extLst>
              <a:ext uri="{FF2B5EF4-FFF2-40B4-BE49-F238E27FC236}">
                <a16:creationId xmlns:a16="http://schemas.microsoft.com/office/drawing/2014/main" id="{E85A8BBA-EE3F-30A7-5FE0-D333FD54A62C}"/>
              </a:ext>
            </a:extLst>
          </p:cNvPr>
          <p:cNvPicPr>
            <a:picLocks noChangeAspect="1"/>
          </p:cNvPicPr>
          <p:nvPr/>
        </p:nvPicPr>
        <p:blipFill>
          <a:blip r:embed="rId4"/>
          <a:stretch>
            <a:fillRect/>
          </a:stretch>
        </p:blipFill>
        <p:spPr>
          <a:xfrm>
            <a:off x="1770729" y="1119625"/>
            <a:ext cx="5602539" cy="2909011"/>
          </a:xfrm>
          <a:prstGeom prst="rect">
            <a:avLst/>
          </a:prstGeom>
          <a:ln>
            <a:solidFill>
              <a:schemeClr val="tx2"/>
            </a:solidFill>
          </a:ln>
        </p:spPr>
      </p:pic>
      <p:sp>
        <p:nvSpPr>
          <p:cNvPr id="11" name="TextBox 10">
            <a:extLst>
              <a:ext uri="{FF2B5EF4-FFF2-40B4-BE49-F238E27FC236}">
                <a16:creationId xmlns:a16="http://schemas.microsoft.com/office/drawing/2014/main" id="{3641E924-3D83-FDD2-929E-5BDD88CF1E7B}"/>
              </a:ext>
            </a:extLst>
          </p:cNvPr>
          <p:cNvSpPr txBox="1"/>
          <p:nvPr/>
        </p:nvSpPr>
        <p:spPr>
          <a:xfrm>
            <a:off x="348320" y="4463528"/>
            <a:ext cx="8406214" cy="246221"/>
          </a:xfrm>
          <a:prstGeom prst="rect">
            <a:avLst/>
          </a:prstGeom>
          <a:noFill/>
        </p:spPr>
        <p:txBody>
          <a:bodyPr wrap="square">
            <a:spAutoFit/>
          </a:bodyPr>
          <a:lstStyle/>
          <a:p>
            <a:pPr>
              <a:defRPr/>
            </a:pPr>
            <a:r>
              <a:rPr kumimoji="0" lang="en-US" sz="1000" b="0" i="0" u="none" strike="noStrike" kern="1200" cap="none" spc="0" normalizeH="0" baseline="0" noProof="0" dirty="0">
                <a:ln>
                  <a:noFill/>
                </a:ln>
                <a:solidFill>
                  <a:srgbClr val="3C3F40"/>
                </a:solidFill>
                <a:effectLst/>
                <a:uLnTx/>
                <a:uFillTx/>
                <a:latin typeface="Arial" panose="020B0604020202020204"/>
                <a:ea typeface="+mn-ea"/>
                <a:cs typeface="+mn-cs"/>
              </a:rPr>
              <a:t>* Please note, If you are logged </a:t>
            </a:r>
            <a:r>
              <a:rPr lang="en-US" sz="1000" dirty="0">
                <a:solidFill>
                  <a:srgbClr val="3C3F40"/>
                </a:solidFill>
                <a:latin typeface="Arial" panose="020B0604020202020204"/>
              </a:rPr>
              <a:t>into Real-time, </a:t>
            </a:r>
            <a:r>
              <a:rPr kumimoji="0" lang="en-US" sz="1000" b="0" i="0" u="none" strike="noStrike" kern="1200" cap="none" spc="0" normalizeH="0" baseline="0" noProof="0" dirty="0">
                <a:ln>
                  <a:noFill/>
                </a:ln>
                <a:solidFill>
                  <a:srgbClr val="3C3F40"/>
                </a:solidFill>
                <a:effectLst/>
                <a:uLnTx/>
                <a:uFillTx/>
                <a:latin typeface="Arial" panose="020B0604020202020204"/>
                <a:ea typeface="+mn-ea"/>
                <a:cs typeface="+mn-cs"/>
              </a:rPr>
              <a:t>click on the image to navigate to the resource or landing page.  .  </a:t>
            </a:r>
          </a:p>
        </p:txBody>
      </p:sp>
    </p:spTree>
    <p:extLst>
      <p:ext uri="{BB962C8B-B14F-4D97-AF65-F5344CB8AC3E}">
        <p14:creationId xmlns:p14="http://schemas.microsoft.com/office/powerpoint/2010/main" val="23570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E51422-515E-75CC-BEB9-5678C78DD7E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637A5F-2DAE-B642-9933-0C0B9D2C0F12}" type="slidenum">
              <a:rPr kumimoji="0" lang="en-US" sz="600" b="0" i="0" u="none" strike="noStrike" kern="1200" cap="none" spc="0" normalizeH="0" baseline="0" noProof="0" smtClean="0">
                <a:ln>
                  <a:noFill/>
                </a:ln>
                <a:solidFill>
                  <a:srgbClr val="75787B"/>
                </a:solidFill>
                <a:effectLst/>
                <a:uLnTx/>
                <a:uFillTx/>
                <a:latin typeface="Arial Regular"/>
                <a:ea typeface="+mn-ea"/>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600" b="0" i="0" u="none" strike="noStrike" kern="1200" cap="none" spc="0" normalizeH="0" baseline="0" noProof="0">
              <a:ln>
                <a:noFill/>
              </a:ln>
              <a:solidFill>
                <a:srgbClr val="75787B"/>
              </a:solidFill>
              <a:effectLst/>
              <a:uLnTx/>
              <a:uFillTx/>
              <a:latin typeface="Arial Regular"/>
              <a:ea typeface="+mn-ea"/>
            </a:endParaRPr>
          </a:p>
        </p:txBody>
      </p:sp>
      <p:sp>
        <p:nvSpPr>
          <p:cNvPr id="8" name="Title 7">
            <a:extLst>
              <a:ext uri="{FF2B5EF4-FFF2-40B4-BE49-F238E27FC236}">
                <a16:creationId xmlns:a16="http://schemas.microsoft.com/office/drawing/2014/main" id="{9F0919C4-516C-1842-45AF-94BE03A3917D}"/>
              </a:ext>
            </a:extLst>
          </p:cNvPr>
          <p:cNvSpPr>
            <a:spLocks noGrp="1"/>
          </p:cNvSpPr>
          <p:nvPr>
            <p:ph type="title"/>
          </p:nvPr>
        </p:nvSpPr>
        <p:spPr/>
        <p:txBody>
          <a:bodyPr>
            <a:normAutofit/>
          </a:bodyPr>
          <a:lstStyle/>
          <a:p>
            <a:r>
              <a:rPr lang="en-US" dirty="0"/>
              <a:t>What’s Next</a:t>
            </a:r>
          </a:p>
        </p:txBody>
      </p:sp>
      <p:graphicFrame>
        <p:nvGraphicFramePr>
          <p:cNvPr id="9" name="Table 9">
            <a:extLst>
              <a:ext uri="{FF2B5EF4-FFF2-40B4-BE49-F238E27FC236}">
                <a16:creationId xmlns:a16="http://schemas.microsoft.com/office/drawing/2014/main" id="{90C0A08E-4FAC-9992-FDEC-15099C3EA89E}"/>
              </a:ext>
            </a:extLst>
          </p:cNvPr>
          <p:cNvGraphicFramePr>
            <a:graphicFrameLocks noGrp="1"/>
          </p:cNvGraphicFramePr>
          <p:nvPr>
            <p:extLst>
              <p:ext uri="{D42A27DB-BD31-4B8C-83A1-F6EECF244321}">
                <p14:modId xmlns:p14="http://schemas.microsoft.com/office/powerpoint/2010/main" val="1230596671"/>
              </p:ext>
            </p:extLst>
          </p:nvPr>
        </p:nvGraphicFramePr>
        <p:xfrm>
          <a:off x="533398" y="1214915"/>
          <a:ext cx="8077201" cy="3304418"/>
        </p:xfrm>
        <a:graphic>
          <a:graphicData uri="http://schemas.openxmlformats.org/drawingml/2006/table">
            <a:tbl>
              <a:tblPr firstRow="1" bandRow="1">
                <a:tableStyleId>{2D5ABB26-0587-4C30-8999-92F81FD0307C}</a:tableStyleId>
              </a:tblPr>
              <a:tblGrid>
                <a:gridCol w="834191">
                  <a:extLst>
                    <a:ext uri="{9D8B030D-6E8A-4147-A177-3AD203B41FA5}">
                      <a16:colId xmlns:a16="http://schemas.microsoft.com/office/drawing/2014/main" val="2094162069"/>
                    </a:ext>
                  </a:extLst>
                </a:gridCol>
                <a:gridCol w="5346032">
                  <a:extLst>
                    <a:ext uri="{9D8B030D-6E8A-4147-A177-3AD203B41FA5}">
                      <a16:colId xmlns:a16="http://schemas.microsoft.com/office/drawing/2014/main" val="184864735"/>
                    </a:ext>
                  </a:extLst>
                </a:gridCol>
                <a:gridCol w="1896978">
                  <a:extLst>
                    <a:ext uri="{9D8B030D-6E8A-4147-A177-3AD203B41FA5}">
                      <a16:colId xmlns:a16="http://schemas.microsoft.com/office/drawing/2014/main" val="2345762971"/>
                    </a:ext>
                  </a:extLst>
                </a:gridCol>
              </a:tblGrid>
              <a:tr h="479375">
                <a:tc>
                  <a:txBody>
                    <a:bodyPr/>
                    <a:lstStyle/>
                    <a:p>
                      <a:r>
                        <a:rPr lang="en-US" sz="1600" b="1" dirty="0">
                          <a:solidFill>
                            <a:schemeClr val="tx2"/>
                          </a:solidFill>
                        </a:rPr>
                        <a:t>Date</a:t>
                      </a:r>
                    </a:p>
                  </a:txBody>
                  <a:tcPr/>
                </a:tc>
                <a:tc>
                  <a:txBody>
                    <a:bodyPr/>
                    <a:lstStyle/>
                    <a:p>
                      <a:r>
                        <a:rPr lang="en-US" sz="1600" b="1" dirty="0">
                          <a:solidFill>
                            <a:schemeClr val="tx2"/>
                          </a:solidFill>
                        </a:rPr>
                        <a:t>Event/Resource</a:t>
                      </a:r>
                    </a:p>
                  </a:txBody>
                  <a:tcPr/>
                </a:tc>
                <a:tc>
                  <a:txBody>
                    <a:bodyPr/>
                    <a:lstStyle/>
                    <a:p>
                      <a:r>
                        <a:rPr lang="en-US" sz="1600" b="1" dirty="0">
                          <a:solidFill>
                            <a:schemeClr val="tx2"/>
                          </a:solidFill>
                        </a:rPr>
                        <a:t>Where to Locate</a:t>
                      </a:r>
                    </a:p>
                  </a:txBody>
                  <a:tcPr/>
                </a:tc>
                <a:extLst>
                  <a:ext uri="{0D108BD9-81ED-4DB2-BD59-A6C34878D82A}">
                    <a16:rowId xmlns:a16="http://schemas.microsoft.com/office/drawing/2014/main" val="3173314637"/>
                  </a:ext>
                </a:extLst>
              </a:tr>
              <a:tr h="479375">
                <a:tc>
                  <a:txBody>
                    <a:bodyPr/>
                    <a:lstStyle/>
                    <a:p>
                      <a:r>
                        <a:rPr lang="en-US" sz="1400" dirty="0">
                          <a:solidFill>
                            <a:schemeClr val="tx2"/>
                          </a:solidFill>
                        </a:rPr>
                        <a:t>8/30</a:t>
                      </a:r>
                    </a:p>
                  </a:txBody>
                  <a:tcPr/>
                </a:tc>
                <a:tc>
                  <a:txBody>
                    <a:bodyPr/>
                    <a:lstStyle/>
                    <a:p>
                      <a:r>
                        <a:rPr lang="en-US" sz="1400" dirty="0">
                          <a:solidFill>
                            <a:schemeClr val="tx2"/>
                          </a:solidFill>
                        </a:rPr>
                        <a:t>Connections Call | Addressing Disruptive Patient/Visitor Behavior</a:t>
                      </a:r>
                    </a:p>
                  </a:txBody>
                  <a:tcPr/>
                </a:tc>
                <a:tc>
                  <a:txBody>
                    <a:bodyPr/>
                    <a:lstStyle/>
                    <a:p>
                      <a:r>
                        <a:rPr lang="en-US" sz="1400" dirty="0">
                          <a:solidFill>
                            <a:schemeClr val="tx2"/>
                          </a:solidFill>
                          <a:hlinkClick r:id="rId3"/>
                        </a:rPr>
                        <a:t>Register</a:t>
                      </a:r>
                      <a:endParaRPr lang="en-US" sz="1400" dirty="0">
                        <a:solidFill>
                          <a:schemeClr val="tx2"/>
                        </a:solidFill>
                      </a:endParaRPr>
                    </a:p>
                  </a:txBody>
                  <a:tcPr/>
                </a:tc>
                <a:extLst>
                  <a:ext uri="{0D108BD9-81ED-4DB2-BD59-A6C34878D82A}">
                    <a16:rowId xmlns:a16="http://schemas.microsoft.com/office/drawing/2014/main" val="2275770654"/>
                  </a:ext>
                </a:extLst>
              </a:tr>
              <a:tr h="467278">
                <a:tc>
                  <a:txBody>
                    <a:bodyPr/>
                    <a:lstStyle/>
                    <a:p>
                      <a:r>
                        <a:rPr lang="en-US" sz="1400" dirty="0">
                          <a:solidFill>
                            <a:schemeClr val="tx2"/>
                          </a:solidFill>
                        </a:rPr>
                        <a:t>9/01</a:t>
                      </a:r>
                    </a:p>
                  </a:txBody>
                  <a:tcPr/>
                </a:tc>
                <a:tc>
                  <a:txBody>
                    <a:bodyPr/>
                    <a:lstStyle/>
                    <a:p>
                      <a:r>
                        <a:rPr lang="en-US" sz="1400" dirty="0">
                          <a:solidFill>
                            <a:schemeClr val="tx2"/>
                          </a:solidFill>
                        </a:rPr>
                        <a:t>New Huddle video release</a:t>
                      </a:r>
                    </a:p>
                  </a:txBody>
                  <a:tcPr/>
                </a:tc>
                <a:tc>
                  <a:txBody>
                    <a:bodyPr/>
                    <a:lstStyle/>
                    <a:p>
                      <a:r>
                        <a:rPr lang="en-US" sz="1400" dirty="0">
                          <a:solidFill>
                            <a:schemeClr val="tx2"/>
                          </a:solidFill>
                        </a:rPr>
                        <a:t>Real-time Resources</a:t>
                      </a:r>
                    </a:p>
                  </a:txBody>
                  <a:tcPr/>
                </a:tc>
                <a:extLst>
                  <a:ext uri="{0D108BD9-81ED-4DB2-BD59-A6C34878D82A}">
                    <a16:rowId xmlns:a16="http://schemas.microsoft.com/office/drawing/2014/main" val="2094543178"/>
                  </a:ext>
                </a:extLst>
              </a:tr>
              <a:tr h="449607">
                <a:tc>
                  <a:txBody>
                    <a:bodyPr/>
                    <a:lstStyle/>
                    <a:p>
                      <a:r>
                        <a:rPr lang="en-US" sz="1400" dirty="0">
                          <a:solidFill>
                            <a:schemeClr val="tx2"/>
                          </a:solidFill>
                        </a:rPr>
                        <a:t>9/01</a:t>
                      </a:r>
                    </a:p>
                  </a:txBody>
                  <a:tcPr/>
                </a:tc>
                <a:tc>
                  <a:txBody>
                    <a:bodyPr/>
                    <a:lstStyle/>
                    <a:p>
                      <a:r>
                        <a:rPr lang="en-US" sz="1400" dirty="0">
                          <a:solidFill>
                            <a:schemeClr val="tx2"/>
                          </a:solidFill>
                        </a:rPr>
                        <a:t>Discharge Process Improvement Resource Release</a:t>
                      </a:r>
                    </a:p>
                  </a:txBody>
                  <a:tcPr/>
                </a:tc>
                <a:tc>
                  <a:txBody>
                    <a:bodyPr/>
                    <a:lstStyle/>
                    <a:p>
                      <a:r>
                        <a:rPr lang="en-US" sz="1400" dirty="0">
                          <a:solidFill>
                            <a:schemeClr val="tx2"/>
                          </a:solidFill>
                        </a:rPr>
                        <a:t>Real-time Resources</a:t>
                      </a:r>
                    </a:p>
                  </a:txBody>
                  <a:tcPr/>
                </a:tc>
                <a:extLst>
                  <a:ext uri="{0D108BD9-81ED-4DB2-BD59-A6C34878D82A}">
                    <a16:rowId xmlns:a16="http://schemas.microsoft.com/office/drawing/2014/main" val="2221544206"/>
                  </a:ext>
                </a:extLst>
              </a:tr>
              <a:tr h="443345">
                <a:tc>
                  <a:txBody>
                    <a:bodyPr/>
                    <a:lstStyle/>
                    <a:p>
                      <a:r>
                        <a:rPr lang="en-US" sz="1400" dirty="0">
                          <a:solidFill>
                            <a:schemeClr val="tx2"/>
                          </a:solidFill>
                        </a:rPr>
                        <a:t>9/13</a:t>
                      </a:r>
                    </a:p>
                  </a:txBody>
                  <a:tcPr/>
                </a:tc>
                <a:tc>
                  <a:txBody>
                    <a:bodyPr/>
                    <a:lstStyle/>
                    <a:p>
                      <a:r>
                        <a:rPr lang="en-US" sz="1400" dirty="0">
                          <a:solidFill>
                            <a:schemeClr val="tx2"/>
                          </a:solidFill>
                        </a:rPr>
                        <a:t>Connections Call | Improving the Discharge Process</a:t>
                      </a:r>
                    </a:p>
                  </a:txBody>
                  <a:tcPr/>
                </a:tc>
                <a:tc>
                  <a:txBody>
                    <a:bodyPr/>
                    <a:lstStyle/>
                    <a:p>
                      <a:r>
                        <a:rPr lang="en-US" sz="1400" dirty="0">
                          <a:solidFill>
                            <a:schemeClr val="tx2"/>
                          </a:solidFill>
                          <a:hlinkClick r:id="rId4"/>
                        </a:rPr>
                        <a:t>Register</a:t>
                      </a:r>
                      <a:endParaRPr lang="en-US" sz="1400" dirty="0">
                        <a:solidFill>
                          <a:schemeClr val="tx2"/>
                        </a:solidFill>
                      </a:endParaRPr>
                    </a:p>
                  </a:txBody>
                  <a:tcPr/>
                </a:tc>
                <a:extLst>
                  <a:ext uri="{0D108BD9-81ED-4DB2-BD59-A6C34878D82A}">
                    <a16:rowId xmlns:a16="http://schemas.microsoft.com/office/drawing/2014/main" val="237934465"/>
                  </a:ext>
                </a:extLst>
              </a:tr>
              <a:tr h="466557">
                <a:tc>
                  <a:txBody>
                    <a:bodyPr/>
                    <a:lstStyle/>
                    <a:p>
                      <a:r>
                        <a:rPr lang="en-US" sz="1400" dirty="0">
                          <a:solidFill>
                            <a:schemeClr val="tx2"/>
                          </a:solidFill>
                        </a:rPr>
                        <a:t>9/27</a:t>
                      </a:r>
                    </a:p>
                  </a:txBody>
                  <a:tcPr/>
                </a:tc>
                <a:tc>
                  <a:txBody>
                    <a:bodyPr/>
                    <a:lstStyle/>
                    <a:p>
                      <a:r>
                        <a:rPr lang="en-US" sz="1400" dirty="0">
                          <a:solidFill>
                            <a:schemeClr val="tx2"/>
                          </a:solidFill>
                        </a:rPr>
                        <a:t>Connections Call | Navigating Healthcare’s Shifting Staffing Landscape</a:t>
                      </a:r>
                    </a:p>
                  </a:txBody>
                  <a:tcPr/>
                </a:tc>
                <a:tc>
                  <a:txBody>
                    <a:bodyPr/>
                    <a:lstStyle/>
                    <a:p>
                      <a:r>
                        <a:rPr lang="en-US" sz="1400" dirty="0">
                          <a:solidFill>
                            <a:schemeClr val="tx2"/>
                          </a:solidFill>
                          <a:hlinkClick r:id="rId5"/>
                        </a:rPr>
                        <a:t>Register</a:t>
                      </a:r>
                      <a:endParaRPr lang="en-US" sz="1400" dirty="0">
                        <a:solidFill>
                          <a:schemeClr val="tx2"/>
                        </a:solidFill>
                      </a:endParaRPr>
                    </a:p>
                  </a:txBody>
                  <a:tcPr/>
                </a:tc>
                <a:extLst>
                  <a:ext uri="{0D108BD9-81ED-4DB2-BD59-A6C34878D82A}">
                    <a16:rowId xmlns:a16="http://schemas.microsoft.com/office/drawing/2014/main" val="3964973712"/>
                  </a:ext>
                </a:extLst>
              </a:tr>
              <a:tr h="467278">
                <a:tc>
                  <a:txBody>
                    <a:bodyPr/>
                    <a:lstStyle/>
                    <a:p>
                      <a:r>
                        <a:rPr lang="en-US" sz="1400" dirty="0">
                          <a:solidFill>
                            <a:schemeClr val="tx2"/>
                          </a:solidFill>
                        </a:rPr>
                        <a:t>Monthly</a:t>
                      </a:r>
                    </a:p>
                  </a:txBody>
                  <a:tcPr/>
                </a:tc>
                <a:tc>
                  <a:txBody>
                    <a:bodyPr/>
                    <a:lstStyle/>
                    <a:p>
                      <a:r>
                        <a:rPr lang="en-US" sz="1400" dirty="0">
                          <a:solidFill>
                            <a:schemeClr val="tx2"/>
                          </a:solidFill>
                        </a:rPr>
                        <a:t>Patient No Longer Podcast </a:t>
                      </a:r>
                    </a:p>
                  </a:txBody>
                  <a:tcPr/>
                </a:tc>
                <a:tc>
                  <a:txBody>
                    <a:bodyPr/>
                    <a:lstStyle/>
                    <a:p>
                      <a:r>
                        <a:rPr lang="en-US" sz="1400" dirty="0">
                          <a:solidFill>
                            <a:schemeClr val="tx2"/>
                          </a:solidFill>
                          <a:hlinkClick r:id="rId6"/>
                        </a:rPr>
                        <a:t>Subscribe</a:t>
                      </a:r>
                      <a:endParaRPr lang="en-US" sz="1400" dirty="0">
                        <a:solidFill>
                          <a:schemeClr val="tx2"/>
                        </a:solidFill>
                      </a:endParaRPr>
                    </a:p>
                  </a:txBody>
                  <a:tcPr/>
                </a:tc>
                <a:extLst>
                  <a:ext uri="{0D108BD9-81ED-4DB2-BD59-A6C34878D82A}">
                    <a16:rowId xmlns:a16="http://schemas.microsoft.com/office/drawing/2014/main" val="3069727532"/>
                  </a:ext>
                </a:extLst>
              </a:tr>
            </a:tbl>
          </a:graphicData>
        </a:graphic>
      </p:graphicFrame>
    </p:spTree>
    <p:extLst>
      <p:ext uri="{BB962C8B-B14F-4D97-AF65-F5344CB8AC3E}">
        <p14:creationId xmlns:p14="http://schemas.microsoft.com/office/powerpoint/2010/main" val="1980002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C18D2B0-AACA-4A2D-B333-5E85C28C3125}" type="slidenum">
              <a:rPr lang="en-US" smtClean="0"/>
              <a:t>17</a:t>
            </a:fld>
            <a:endParaRPr lang="en-US"/>
          </a:p>
        </p:txBody>
      </p:sp>
      <p:sp>
        <p:nvSpPr>
          <p:cNvPr id="6" name="Title 5"/>
          <p:cNvSpPr>
            <a:spLocks noGrp="1"/>
          </p:cNvSpPr>
          <p:nvPr>
            <p:ph type="title"/>
          </p:nvPr>
        </p:nvSpPr>
        <p:spPr>
          <a:xfrm>
            <a:off x="162612" y="279338"/>
            <a:ext cx="8686800" cy="685800"/>
          </a:xfrm>
        </p:spPr>
        <p:txBody>
          <a:bodyPr/>
          <a:lstStyle/>
          <a:p>
            <a:r>
              <a:rPr lang="en-US" dirty="0"/>
              <a:t>Contact Information</a:t>
            </a:r>
          </a:p>
        </p:txBody>
      </p:sp>
      <p:sp>
        <p:nvSpPr>
          <p:cNvPr id="5" name="Text Box 1">
            <a:extLst>
              <a:ext uri="{FF2B5EF4-FFF2-40B4-BE49-F238E27FC236}">
                <a16:creationId xmlns:a16="http://schemas.microsoft.com/office/drawing/2014/main" id="{AD401712-381B-2FE0-91BE-370DDEEB14C8}"/>
              </a:ext>
            </a:extLst>
          </p:cNvPr>
          <p:cNvSpPr txBox="1"/>
          <p:nvPr/>
        </p:nvSpPr>
        <p:spPr>
          <a:xfrm>
            <a:off x="3447739" y="1248560"/>
            <a:ext cx="2631909" cy="79662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457200" rtl="0" eaLnBrk="1" fontAlgn="auto" latinLnBrk="0" hangingPunct="1">
              <a:lnSpc>
                <a:spcPct val="115000"/>
              </a:lnSpc>
              <a:spcBef>
                <a:spcPts val="0"/>
              </a:spcBef>
              <a:spcAft>
                <a:spcPts val="600"/>
              </a:spcAft>
              <a:buClrTx/>
              <a:buSzTx/>
              <a:buFontTx/>
              <a:buNone/>
              <a:tabLst>
                <a:tab pos="1257300" algn="l"/>
              </a:tabLst>
              <a:defRPr/>
            </a:pPr>
            <a:r>
              <a:rPr kumimoji="0" lang="en-US" sz="1600" b="0" i="0" u="none" strike="noStrike" kern="1200" cap="none" spc="0" normalizeH="0" baseline="0" noProof="0" dirty="0">
                <a:ln>
                  <a:noFill/>
                </a:ln>
                <a:solidFill>
                  <a:srgbClr val="ED8B00"/>
                </a:solidFill>
                <a:effectLst/>
                <a:uLnTx/>
                <a:uFillTx/>
                <a:latin typeface="Georgia" charset="0"/>
                <a:ea typeface="ＭＳ 明朝" charset="-128"/>
                <a:cs typeface="Times New Roman" charset="0"/>
              </a:rPr>
              <a:t>Toya Gorley</a:t>
            </a:r>
            <a:br>
              <a:rPr kumimoji="0" lang="en-US" sz="1600" b="0" i="0" u="none" strike="noStrike" kern="1200" cap="none" spc="0" normalizeH="0" baseline="0" noProof="0" dirty="0">
                <a:ln>
                  <a:noFill/>
                </a:ln>
                <a:solidFill>
                  <a:srgbClr val="ED8B00"/>
                </a:solidFill>
                <a:effectLst/>
                <a:uLnTx/>
                <a:uFillTx/>
                <a:latin typeface="Georgia" charset="0"/>
                <a:ea typeface="ＭＳ 明朝" charset="-128"/>
                <a:cs typeface="Times New Roman" charset="0"/>
              </a:rPr>
            </a:br>
            <a:r>
              <a:rPr kumimoji="0" lang="en-US" sz="1100" b="0" i="0" u="none" strike="noStrike" kern="1200" cap="none" spc="0" normalizeH="0" baseline="0" noProof="0" dirty="0">
                <a:ln>
                  <a:noFill/>
                </a:ln>
                <a:solidFill>
                  <a:srgbClr val="3B3C3E"/>
                </a:solidFill>
                <a:effectLst/>
                <a:uLnTx/>
                <a:uFillTx/>
                <a:latin typeface="Arial" panose="020B0604020202020204"/>
                <a:ea typeface="ＭＳ 明朝" charset="-128"/>
                <a:cs typeface="Arial" charset="0"/>
              </a:rPr>
              <a:t>Improvement Advisor</a:t>
            </a:r>
            <a:br>
              <a:rPr kumimoji="0" lang="en-US" sz="1100" b="0" i="0" u="none" strike="noStrike" kern="1200" cap="none" spc="0" normalizeH="0" baseline="0" noProof="0" dirty="0">
                <a:ln>
                  <a:noFill/>
                </a:ln>
                <a:solidFill>
                  <a:srgbClr val="3B3C3E"/>
                </a:solidFill>
                <a:effectLst/>
                <a:uLnTx/>
                <a:uFillTx/>
                <a:latin typeface="Arial" panose="020B0604020202020204"/>
                <a:ea typeface="ＭＳ 明朝" charset="-128"/>
                <a:cs typeface="Arial" charset="0"/>
              </a:rPr>
            </a:br>
            <a:r>
              <a:rPr kumimoji="0" lang="en-US" sz="1100" b="0" i="0" u="none" strike="noStrike" kern="1200" cap="none" spc="0" normalizeH="0" baseline="0" noProof="0" dirty="0">
                <a:ln>
                  <a:noFill/>
                </a:ln>
                <a:solidFill>
                  <a:srgbClr val="3B3C3E"/>
                </a:solidFill>
                <a:effectLst/>
                <a:uLnTx/>
                <a:uFillTx/>
                <a:latin typeface="Arial" panose="020B0604020202020204"/>
                <a:ea typeface="ＭＳ 明朝" charset="-128"/>
                <a:cs typeface="Arial" charset="0"/>
                <a:hlinkClick r:id="rId3"/>
              </a:rPr>
              <a:t>tgorley</a:t>
            </a:r>
            <a:r>
              <a:rPr kumimoji="0" lang="en-US" sz="1100" b="0" i="0" u="sng" strike="noStrike" kern="1200" cap="none" spc="0" normalizeH="0" baseline="0" noProof="0" dirty="0">
                <a:ln>
                  <a:noFill/>
                </a:ln>
                <a:solidFill>
                  <a:srgbClr val="00A3E0"/>
                </a:solidFill>
                <a:effectLst/>
                <a:uLnTx/>
                <a:uFillTx/>
                <a:latin typeface="Arial" panose="020B0604020202020204"/>
                <a:ea typeface="ＭＳ 明朝" charset="-128"/>
                <a:cs typeface="Arial" charset="0"/>
                <a:hlinkClick r:id="rId3"/>
              </a:rPr>
              <a:t>@nrchealth.com</a:t>
            </a:r>
            <a:endParaRPr kumimoji="0" lang="en-US" sz="1100" b="0" i="0" u="sng" strike="noStrike" kern="1200" cap="none" spc="0" normalizeH="0" baseline="0" noProof="0" dirty="0">
              <a:ln>
                <a:noFill/>
              </a:ln>
              <a:solidFill>
                <a:srgbClr val="00A3E0"/>
              </a:solidFill>
              <a:effectLst/>
              <a:uLnTx/>
              <a:uFillTx/>
              <a:latin typeface="Arial" panose="020B0604020202020204"/>
              <a:ea typeface="ＭＳ 明朝" charset="-128"/>
              <a:cs typeface="Arial" charset="0"/>
            </a:endParaRPr>
          </a:p>
          <a:p>
            <a:pPr marL="0" marR="0" lvl="0" indent="0" defTabSz="457200" rtl="0" eaLnBrk="1" fontAlgn="auto" latinLnBrk="0" hangingPunct="1">
              <a:lnSpc>
                <a:spcPct val="115000"/>
              </a:lnSpc>
              <a:spcBef>
                <a:spcPts val="0"/>
              </a:spcBef>
              <a:spcAft>
                <a:spcPts val="600"/>
              </a:spcAft>
              <a:buClrTx/>
              <a:buSzTx/>
              <a:buFontTx/>
              <a:buNone/>
              <a:tabLst>
                <a:tab pos="1257300" algn="l"/>
              </a:tabLst>
              <a:defRPr/>
            </a:pPr>
            <a:endParaRPr kumimoji="0" lang="en-US" sz="1600" b="0" i="0" u="none" strike="noStrike" kern="1200" cap="none" spc="0" normalizeH="0" baseline="0" noProof="0" dirty="0">
              <a:ln>
                <a:noFill/>
              </a:ln>
              <a:solidFill>
                <a:srgbClr val="75787B"/>
              </a:solidFill>
              <a:effectLst/>
              <a:uLnTx/>
              <a:uFillTx/>
              <a:latin typeface="Arial" panose="020B0604020202020204"/>
              <a:ea typeface="ＭＳ 明朝" charset="-128"/>
              <a:cs typeface="Times New Roman" charset="0"/>
            </a:endParaRPr>
          </a:p>
          <a:p>
            <a:pPr marL="0" marR="0" lvl="0" indent="0" defTabSz="457200" rtl="0" eaLnBrk="1" fontAlgn="auto" latinLnBrk="0" hangingPunct="1">
              <a:lnSpc>
                <a:spcPct val="115000"/>
              </a:lnSpc>
              <a:spcBef>
                <a:spcPts val="0"/>
              </a:spcBef>
              <a:spcAft>
                <a:spcPts val="1100"/>
              </a:spcAft>
              <a:buClrTx/>
              <a:buSzTx/>
              <a:buFontTx/>
              <a:buNone/>
              <a:tabLst/>
              <a:defRPr/>
            </a:pPr>
            <a:r>
              <a:rPr kumimoji="0" lang="en-US" sz="1600" b="0" i="0" u="none" strike="noStrike" kern="1200" cap="none" spc="0" normalizeH="0" baseline="0" noProof="0" dirty="0">
                <a:ln>
                  <a:noFill/>
                </a:ln>
                <a:solidFill>
                  <a:srgbClr val="75787B"/>
                </a:solidFill>
                <a:effectLst/>
                <a:uLnTx/>
                <a:uFillTx/>
                <a:latin typeface="Arial" panose="020B0604020202020204"/>
                <a:ea typeface="ＭＳ 明朝" charset="-128"/>
                <a:cs typeface="Times New Roman" charset="0"/>
              </a:rPr>
              <a:t> </a:t>
            </a:r>
          </a:p>
        </p:txBody>
      </p:sp>
      <p:sp>
        <p:nvSpPr>
          <p:cNvPr id="7" name="Text Box 11">
            <a:extLst>
              <a:ext uri="{FF2B5EF4-FFF2-40B4-BE49-F238E27FC236}">
                <a16:creationId xmlns:a16="http://schemas.microsoft.com/office/drawing/2014/main" id="{49E60B6A-0A70-A3AE-AC21-DABB73F58730}"/>
              </a:ext>
            </a:extLst>
          </p:cNvPr>
          <p:cNvSpPr txBox="1"/>
          <p:nvPr/>
        </p:nvSpPr>
        <p:spPr>
          <a:xfrm>
            <a:off x="3394001" y="2316073"/>
            <a:ext cx="2631909" cy="79662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15000"/>
              </a:lnSpc>
              <a:spcBef>
                <a:spcPts val="0"/>
              </a:spcBef>
              <a:spcAft>
                <a:spcPts val="600"/>
              </a:spcAft>
              <a:buClrTx/>
              <a:buSzTx/>
              <a:buFontTx/>
              <a:buNone/>
              <a:tabLst>
                <a:tab pos="1257300" algn="l"/>
              </a:tabLst>
              <a:defRPr/>
            </a:pPr>
            <a:r>
              <a:rPr kumimoji="0" lang="en-US" sz="1600" b="0" i="0" u="none" strike="noStrike" kern="1200" cap="none" spc="0" normalizeH="0" baseline="0" noProof="0" dirty="0">
                <a:ln>
                  <a:noFill/>
                </a:ln>
                <a:solidFill>
                  <a:srgbClr val="ED8B00"/>
                </a:solidFill>
                <a:effectLst/>
                <a:uLnTx/>
                <a:uFillTx/>
                <a:latin typeface="Georgia" charset="0"/>
                <a:ea typeface="ＭＳ 明朝" charset="-128"/>
                <a:cs typeface="Times New Roman" charset="0"/>
              </a:rPr>
              <a:t>Alissa Wood</a:t>
            </a:r>
            <a:br>
              <a:rPr kumimoji="0" lang="en-US" sz="1600" b="0" i="0" u="none" strike="noStrike" kern="1200" cap="none" spc="0" normalizeH="0" baseline="0" noProof="0" dirty="0">
                <a:ln>
                  <a:noFill/>
                </a:ln>
                <a:solidFill>
                  <a:srgbClr val="ED8B00"/>
                </a:solidFill>
                <a:effectLst/>
                <a:uLnTx/>
                <a:uFillTx/>
                <a:latin typeface="Georgia" charset="0"/>
                <a:ea typeface="ＭＳ 明朝" charset="-128"/>
                <a:cs typeface="Times New Roman" charset="0"/>
              </a:rPr>
            </a:br>
            <a:r>
              <a:rPr kumimoji="0" lang="en-US" sz="1100" b="0" i="0" u="none" strike="noStrike" kern="1200" cap="none" spc="0" normalizeH="0" baseline="0" noProof="0" dirty="0">
                <a:ln>
                  <a:noFill/>
                </a:ln>
                <a:solidFill>
                  <a:srgbClr val="3B3C3E"/>
                </a:solidFill>
                <a:effectLst/>
                <a:uLnTx/>
                <a:uFillTx/>
                <a:latin typeface="Arial" panose="020B0604020202020204"/>
                <a:ea typeface="ＭＳ 明朝" charset="-128"/>
                <a:cs typeface="Arial" charset="0"/>
              </a:rPr>
              <a:t>Collaboratives Manager</a:t>
            </a:r>
            <a:br>
              <a:rPr kumimoji="0" lang="en-US" sz="1100" b="0" i="0" u="none" strike="noStrike" kern="1200" cap="none" spc="0" normalizeH="0" baseline="0" noProof="0" dirty="0">
                <a:ln>
                  <a:noFill/>
                </a:ln>
                <a:solidFill>
                  <a:srgbClr val="3B3C3E"/>
                </a:solidFill>
                <a:effectLst/>
                <a:uLnTx/>
                <a:uFillTx/>
                <a:latin typeface="Arial" panose="020B0604020202020204"/>
                <a:ea typeface="ＭＳ 明朝" charset="-128"/>
                <a:cs typeface="Arial" charset="0"/>
              </a:rPr>
            </a:br>
            <a:r>
              <a:rPr kumimoji="0" lang="en-US" sz="1100" b="0" i="0" u="sng" strike="noStrike" kern="1200" cap="none" spc="0" normalizeH="0" baseline="0" noProof="0" dirty="0">
                <a:ln>
                  <a:noFill/>
                </a:ln>
                <a:solidFill>
                  <a:srgbClr val="00A3E0"/>
                </a:solidFill>
                <a:effectLst/>
                <a:uLnTx/>
                <a:uFillTx/>
                <a:latin typeface="Arial" panose="020B0604020202020204"/>
                <a:ea typeface="ＭＳ 明朝" charset="-128"/>
                <a:cs typeface="Arial" charset="0"/>
              </a:rPr>
              <a:t>awood@nrchealth.com</a:t>
            </a:r>
            <a:endParaRPr kumimoji="0" lang="en-US" sz="1600" b="0" i="0" u="none" strike="noStrike" kern="1200" cap="none" spc="0" normalizeH="0" baseline="0" noProof="0" dirty="0">
              <a:ln>
                <a:noFill/>
              </a:ln>
              <a:solidFill>
                <a:srgbClr val="75787B"/>
              </a:solidFill>
              <a:effectLst/>
              <a:uLnTx/>
              <a:uFillTx/>
              <a:latin typeface="Arial" panose="020B0604020202020204"/>
              <a:ea typeface="ＭＳ 明朝" charset="-128"/>
              <a:cs typeface="Times New Roman" charset="0"/>
            </a:endParaRPr>
          </a:p>
          <a:p>
            <a:pPr marL="0" marR="0" lvl="0" indent="0" defTabSz="457200" rtl="0" eaLnBrk="1" fontAlgn="auto" latinLnBrk="0" hangingPunct="1">
              <a:lnSpc>
                <a:spcPct val="115000"/>
              </a:lnSpc>
              <a:spcBef>
                <a:spcPts val="0"/>
              </a:spcBef>
              <a:spcAft>
                <a:spcPts val="1100"/>
              </a:spcAft>
              <a:buClrTx/>
              <a:buSzTx/>
              <a:buFontTx/>
              <a:buNone/>
              <a:tabLst/>
              <a:defRPr/>
            </a:pPr>
            <a:r>
              <a:rPr kumimoji="0" lang="en-US" sz="1600" b="0" i="0" u="none" strike="noStrike" kern="1200" cap="none" spc="0" normalizeH="0" baseline="0" noProof="0" dirty="0">
                <a:ln>
                  <a:noFill/>
                </a:ln>
                <a:solidFill>
                  <a:srgbClr val="75787B"/>
                </a:solidFill>
                <a:effectLst/>
                <a:uLnTx/>
                <a:uFillTx/>
                <a:latin typeface="Arial" panose="020B0604020202020204"/>
                <a:ea typeface="ＭＳ 明朝" charset="-128"/>
                <a:cs typeface="Times New Roman" charset="0"/>
              </a:rPr>
              <a:t> </a:t>
            </a:r>
          </a:p>
        </p:txBody>
      </p:sp>
      <p:pic>
        <p:nvPicPr>
          <p:cNvPr id="8" name="Picture 15">
            <a:extLst>
              <a:ext uri="{FF2B5EF4-FFF2-40B4-BE49-F238E27FC236}">
                <a16:creationId xmlns:a16="http://schemas.microsoft.com/office/drawing/2014/main" id="{39436C94-F6E6-C12B-8C75-389341E08B1E}"/>
              </a:ext>
            </a:extLst>
          </p:cNvPr>
          <p:cNvPicPr>
            <a:picLocks noChangeAspect="1" noChangeArrowheads="1"/>
          </p:cNvPicPr>
          <p:nvPr/>
        </p:nvPicPr>
        <p:blipFill>
          <a:blip r:embed="rId4"/>
          <a:srcRect/>
          <a:stretch/>
        </p:blipFill>
        <p:spPr bwMode="auto">
          <a:xfrm>
            <a:off x="2564091" y="1190815"/>
            <a:ext cx="871615" cy="8716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a:extLst>
              <a:ext uri="{FF2B5EF4-FFF2-40B4-BE49-F238E27FC236}">
                <a16:creationId xmlns:a16="http://schemas.microsoft.com/office/drawing/2014/main" id="{7D5CE943-0226-87D3-FCF2-E4ADA02F5E34}"/>
              </a:ext>
            </a:extLst>
          </p:cNvPr>
          <p:cNvPicPr>
            <a:picLocks noChangeAspect="1" noChangeArrowheads="1"/>
          </p:cNvPicPr>
          <p:nvPr/>
        </p:nvPicPr>
        <p:blipFill>
          <a:blip r:embed="rId5"/>
          <a:srcRect/>
          <a:stretch/>
        </p:blipFill>
        <p:spPr bwMode="auto">
          <a:xfrm>
            <a:off x="2563862" y="2251439"/>
            <a:ext cx="871844" cy="8716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1">
            <a:extLst>
              <a:ext uri="{FF2B5EF4-FFF2-40B4-BE49-F238E27FC236}">
                <a16:creationId xmlns:a16="http://schemas.microsoft.com/office/drawing/2014/main" id="{5AD845E2-E323-AB27-50EB-A6738D78A881}"/>
              </a:ext>
            </a:extLst>
          </p:cNvPr>
          <p:cNvSpPr txBox="1"/>
          <p:nvPr/>
        </p:nvSpPr>
        <p:spPr>
          <a:xfrm>
            <a:off x="3394001" y="3351175"/>
            <a:ext cx="3723236" cy="79662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600"/>
              </a:spcAft>
              <a:tabLst>
                <a:tab pos="1257300" algn="l"/>
              </a:tabLst>
              <a:defRPr/>
            </a:pPr>
            <a:r>
              <a:rPr lang="en-US" sz="1600" dirty="0">
                <a:solidFill>
                  <a:srgbClr val="ED8B00"/>
                </a:solidFill>
                <a:latin typeface="Georgia" charset="0"/>
                <a:ea typeface="ＭＳ 明朝" charset="-128"/>
                <a:cs typeface="Times New Roman" charset="0"/>
              </a:rPr>
              <a:t>Jill Ellis</a:t>
            </a:r>
            <a:br>
              <a:rPr kumimoji="0" lang="en-US" sz="1600" b="0" i="0" u="none" strike="noStrike" kern="1200" cap="none" spc="0" normalizeH="0" baseline="0" noProof="0" dirty="0">
                <a:ln>
                  <a:noFill/>
                </a:ln>
                <a:solidFill>
                  <a:srgbClr val="ED8B00"/>
                </a:solidFill>
                <a:effectLst/>
                <a:uLnTx/>
                <a:uFillTx/>
                <a:latin typeface="Georgia" charset="0"/>
                <a:ea typeface="ＭＳ 明朝" charset="-128"/>
                <a:cs typeface="Times New Roman" charset="0"/>
              </a:rPr>
            </a:br>
            <a:r>
              <a:rPr kumimoji="0" lang="en-US" sz="1100" b="0" i="0" u="none" strike="noStrike" kern="1200" cap="none" spc="0" normalizeH="0" baseline="0" noProof="0" dirty="0">
                <a:ln>
                  <a:noFill/>
                </a:ln>
                <a:solidFill>
                  <a:srgbClr val="3B3C3E"/>
                </a:solidFill>
                <a:effectLst/>
                <a:uLnTx/>
                <a:uFillTx/>
                <a:latin typeface="Arial" panose="020B0604020202020204"/>
                <a:ea typeface="ＭＳ 明朝" charset="-128"/>
                <a:cs typeface="Arial" charset="0"/>
              </a:rPr>
              <a:t>Solutions Expert, Magnet and Nursing Leadership</a:t>
            </a:r>
            <a:br>
              <a:rPr kumimoji="0" lang="en-US" sz="1100" b="0" i="0" u="none" strike="noStrike" kern="1200" cap="none" spc="0" normalizeH="0" baseline="0" noProof="0" dirty="0">
                <a:ln>
                  <a:noFill/>
                </a:ln>
                <a:solidFill>
                  <a:srgbClr val="3B3C3E"/>
                </a:solidFill>
                <a:effectLst/>
                <a:uLnTx/>
                <a:uFillTx/>
                <a:latin typeface="Arial" panose="020B0604020202020204"/>
                <a:ea typeface="ＭＳ 明朝" charset="-128"/>
                <a:cs typeface="Arial" charset="0"/>
              </a:rPr>
            </a:br>
            <a:r>
              <a:rPr lang="en-US" sz="1100" u="sng" dirty="0">
                <a:solidFill>
                  <a:srgbClr val="00A3E0"/>
                </a:solidFill>
                <a:latin typeface="Arial" panose="020B0604020202020204"/>
                <a:ea typeface="ＭＳ 明朝" charset="-128"/>
                <a:cs typeface="Arial" charset="0"/>
              </a:rPr>
              <a:t>jellis@nrchealth.com</a:t>
            </a:r>
          </a:p>
          <a:p>
            <a:pPr marL="0" marR="0" lvl="0" indent="0" defTabSz="457200" rtl="0" eaLnBrk="1" fontAlgn="auto" latinLnBrk="0" hangingPunct="1">
              <a:lnSpc>
                <a:spcPct val="115000"/>
              </a:lnSpc>
              <a:spcBef>
                <a:spcPts val="0"/>
              </a:spcBef>
              <a:spcAft>
                <a:spcPts val="1100"/>
              </a:spcAft>
              <a:buClrTx/>
              <a:buSzTx/>
              <a:buFontTx/>
              <a:buNone/>
              <a:tabLst/>
              <a:defRPr/>
            </a:pPr>
            <a:r>
              <a:rPr kumimoji="0" lang="en-US" sz="1600" b="0" i="0" u="none" strike="noStrike" kern="1200" cap="none" spc="0" normalizeH="0" baseline="0" noProof="0" dirty="0">
                <a:ln>
                  <a:noFill/>
                </a:ln>
                <a:solidFill>
                  <a:srgbClr val="75787B"/>
                </a:solidFill>
                <a:effectLst/>
                <a:uLnTx/>
                <a:uFillTx/>
                <a:latin typeface="Arial" panose="020B0604020202020204"/>
                <a:ea typeface="ＭＳ 明朝" charset="-128"/>
                <a:cs typeface="Times New Roman" charset="0"/>
              </a:rPr>
              <a:t> </a:t>
            </a:r>
          </a:p>
        </p:txBody>
      </p:sp>
      <p:pic>
        <p:nvPicPr>
          <p:cNvPr id="12" name="Picture 11" descr="A close-up of a person smiling&#10;&#10;Description automatically generated">
            <a:extLst>
              <a:ext uri="{FF2B5EF4-FFF2-40B4-BE49-F238E27FC236}">
                <a16:creationId xmlns:a16="http://schemas.microsoft.com/office/drawing/2014/main" id="{9A460624-6E51-5039-4D38-68F51BAF1512}"/>
              </a:ext>
            </a:extLst>
          </p:cNvPr>
          <p:cNvPicPr>
            <a:picLocks noChangeAspect="1"/>
          </p:cNvPicPr>
          <p:nvPr/>
        </p:nvPicPr>
        <p:blipFill rotWithShape="1">
          <a:blip r:embed="rId6"/>
          <a:srcRect l="-1380" t="10070" r="1380" b="24421"/>
          <a:stretch/>
        </p:blipFill>
        <p:spPr>
          <a:xfrm>
            <a:off x="2563862" y="3287270"/>
            <a:ext cx="871844" cy="871616"/>
          </a:xfrm>
          <a:prstGeom prst="rect">
            <a:avLst/>
          </a:prstGeom>
        </p:spPr>
      </p:pic>
    </p:spTree>
    <p:extLst>
      <p:ext uri="{BB962C8B-B14F-4D97-AF65-F5344CB8AC3E}">
        <p14:creationId xmlns:p14="http://schemas.microsoft.com/office/powerpoint/2010/main" val="3139704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75C99A-3C84-B24C-B587-DF849FE0405D}"/>
              </a:ext>
            </a:extLst>
          </p:cNvPr>
          <p:cNvSpPr/>
          <p:nvPr/>
        </p:nvSpPr>
        <p:spPr>
          <a:xfrm>
            <a:off x="0" y="0"/>
            <a:ext cx="9143999" cy="5148263"/>
          </a:xfrm>
          <a:prstGeom prst="rect">
            <a:avLst/>
          </a:prstGeom>
          <a:gradFill flip="none" rotWithShape="1">
            <a:gsLst>
              <a:gs pos="1000">
                <a:srgbClr val="EA6900"/>
              </a:gs>
              <a:gs pos="58000">
                <a:srgbClr val="EB8000"/>
              </a:gs>
              <a:gs pos="29000">
                <a:srgbClr val="EA7600"/>
              </a:gs>
              <a:gs pos="99000">
                <a:srgbClr val="ED8B00"/>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3D1A05CE-1BD6-C54E-A2E3-6201DC854311}"/>
              </a:ext>
            </a:extLst>
          </p:cNvPr>
          <p:cNvPicPr>
            <a:picLocks noChangeAspect="1"/>
          </p:cNvPicPr>
          <p:nvPr/>
        </p:nvPicPr>
        <p:blipFill>
          <a:blip r:embed="rId2"/>
          <a:srcRect/>
          <a:stretch/>
        </p:blipFill>
        <p:spPr>
          <a:xfrm>
            <a:off x="7381" y="-7038"/>
            <a:ext cx="9129236" cy="5135880"/>
          </a:xfrm>
          <a:prstGeom prst="rect">
            <a:avLst/>
          </a:prstGeom>
        </p:spPr>
      </p:pic>
      <p:sp>
        <p:nvSpPr>
          <p:cNvPr id="15" name="Rounded Rectangle 14">
            <a:extLst>
              <a:ext uri="{FF2B5EF4-FFF2-40B4-BE49-F238E27FC236}">
                <a16:creationId xmlns:a16="http://schemas.microsoft.com/office/drawing/2014/main" id="{D181E52F-4D4B-5747-A1AD-35CC04A3BEDF}"/>
              </a:ext>
            </a:extLst>
          </p:cNvPr>
          <p:cNvSpPr/>
          <p:nvPr/>
        </p:nvSpPr>
        <p:spPr>
          <a:xfrm>
            <a:off x="467139" y="3806687"/>
            <a:ext cx="8229600" cy="914400"/>
          </a:xfrm>
          <a:prstGeom prst="roundRect">
            <a:avLst>
              <a:gd name="adj" fmla="val 7971"/>
            </a:avLst>
          </a:prstGeom>
          <a:solidFill>
            <a:schemeClr val="bg1"/>
          </a:solidFill>
          <a:ln>
            <a:noFill/>
          </a:ln>
          <a:effectLst>
            <a:outerShdw blurRad="190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38F09538-E1CE-5B4A-A011-3C4883752C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825" y="214859"/>
            <a:ext cx="1569446" cy="994719"/>
          </a:xfrm>
          <a:prstGeom prst="rect">
            <a:avLst/>
          </a:prstGeom>
        </p:spPr>
      </p:pic>
      <p:sp>
        <p:nvSpPr>
          <p:cNvPr id="13" name="TextBox 12">
            <a:extLst>
              <a:ext uri="{FF2B5EF4-FFF2-40B4-BE49-F238E27FC236}">
                <a16:creationId xmlns:a16="http://schemas.microsoft.com/office/drawing/2014/main" id="{BCDEA366-3E21-8B45-AAB7-BBC0DDAA33E2}"/>
              </a:ext>
            </a:extLst>
          </p:cNvPr>
          <p:cNvSpPr txBox="1"/>
          <p:nvPr/>
        </p:nvSpPr>
        <p:spPr>
          <a:xfrm>
            <a:off x="327992" y="1305195"/>
            <a:ext cx="4611756" cy="1643527"/>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Regional Summit</a:t>
            </a:r>
          </a:p>
        </p:txBody>
      </p:sp>
      <p:sp>
        <p:nvSpPr>
          <p:cNvPr id="14" name="TextBox 13">
            <a:extLst>
              <a:ext uri="{FF2B5EF4-FFF2-40B4-BE49-F238E27FC236}">
                <a16:creationId xmlns:a16="http://schemas.microsoft.com/office/drawing/2014/main" id="{9B7C9FA6-398E-EA44-84E4-195B455602A3}"/>
              </a:ext>
            </a:extLst>
          </p:cNvPr>
          <p:cNvSpPr txBox="1"/>
          <p:nvPr/>
        </p:nvSpPr>
        <p:spPr>
          <a:xfrm>
            <a:off x="367747" y="3072513"/>
            <a:ext cx="5728253"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50" normalizeH="0" baseline="0" noProof="0" dirty="0">
                <a:ln>
                  <a:noFill/>
                </a:ln>
                <a:solidFill>
                  <a:srgbClr val="FFFFFF"/>
                </a:solidFill>
                <a:effectLst/>
                <a:uLnTx/>
                <a:uFillTx/>
                <a:latin typeface="Arial" panose="020B0604020202020204"/>
                <a:ea typeface="+mn-ea"/>
                <a:cs typeface="+mn-cs"/>
              </a:rPr>
              <a:t>Register at </a:t>
            </a:r>
            <a:r>
              <a:rPr kumimoji="0" lang="en-US" sz="2100" b="0" i="0" u="none" strike="noStrike" kern="1200" cap="none" spc="50" normalizeH="0" baseline="0" noProof="0" dirty="0">
                <a:ln>
                  <a:noFill/>
                </a:ln>
                <a:solidFill>
                  <a:srgbClr val="FFFFFF"/>
                </a:solidFill>
                <a:effectLst/>
                <a:uLnTx/>
                <a:uFillTx/>
                <a:latin typeface="Arial" panose="020B0604020202020204"/>
                <a:ea typeface="+mn-ea"/>
                <a:cs typeface="+mn-cs"/>
                <a:hlinkClick r:id="rId5" action="ppaction://hlinkfile"/>
              </a:rPr>
              <a:t>go.nrchealth.com/summit22_MN</a:t>
            </a:r>
            <a:endParaRPr kumimoji="0" lang="en-US" sz="21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17" name="Table 17">
            <a:extLst>
              <a:ext uri="{FF2B5EF4-FFF2-40B4-BE49-F238E27FC236}">
                <a16:creationId xmlns:a16="http://schemas.microsoft.com/office/drawing/2014/main" id="{4AB3E04C-2018-244E-973B-97AEFED68233}"/>
              </a:ext>
            </a:extLst>
          </p:cNvPr>
          <p:cNvGraphicFramePr>
            <a:graphicFrameLocks noGrp="1"/>
          </p:cNvGraphicFramePr>
          <p:nvPr/>
        </p:nvGraphicFramePr>
        <p:xfrm>
          <a:off x="467137" y="3973914"/>
          <a:ext cx="8209724" cy="579946"/>
        </p:xfrm>
        <a:graphic>
          <a:graphicData uri="http://schemas.openxmlformats.org/drawingml/2006/table">
            <a:tbl>
              <a:tblPr firstRow="1" bandRow="1">
                <a:tableStyleId>{2D5ABB26-0587-4C30-8999-92F81FD0307C}</a:tableStyleId>
              </a:tblPr>
              <a:tblGrid>
                <a:gridCol w="2695788">
                  <a:extLst>
                    <a:ext uri="{9D8B030D-6E8A-4147-A177-3AD203B41FA5}">
                      <a16:colId xmlns:a16="http://schemas.microsoft.com/office/drawing/2014/main" val="1689567736"/>
                    </a:ext>
                  </a:extLst>
                </a:gridCol>
                <a:gridCol w="5513936">
                  <a:extLst>
                    <a:ext uri="{9D8B030D-6E8A-4147-A177-3AD203B41FA5}">
                      <a16:colId xmlns:a16="http://schemas.microsoft.com/office/drawing/2014/main" val="1332729403"/>
                    </a:ext>
                  </a:extLst>
                </a:gridCol>
              </a:tblGrid>
              <a:tr h="550914">
                <a:tc>
                  <a:txBody>
                    <a:bodyPr/>
                    <a:lstStyle/>
                    <a:p>
                      <a:pPr algn="ctr">
                        <a:lnSpc>
                          <a:spcPct val="120000"/>
                        </a:lnSpc>
                      </a:pPr>
                      <a:r>
                        <a:rPr lang="en-US" sz="1400" dirty="0"/>
                        <a:t>IN-PERSON EVENT</a:t>
                      </a:r>
                    </a:p>
                    <a:p>
                      <a:pPr algn="ctr">
                        <a:lnSpc>
                          <a:spcPct val="120000"/>
                        </a:lnSpc>
                      </a:pPr>
                      <a:r>
                        <a:rPr lang="en-US" sz="1400" b="1" dirty="0">
                          <a:solidFill>
                            <a:schemeClr val="accent1"/>
                          </a:solidFill>
                        </a:rPr>
                        <a:t>November 3, 2022</a:t>
                      </a:r>
                    </a:p>
                  </a:txBody>
                  <a:tcPr anchor="ctr">
                    <a:lnR w="12700" cap="flat" cmpd="sng" algn="ctr">
                      <a:solidFill>
                        <a:schemeClr val="tx1">
                          <a:lumMod val="20000"/>
                          <a:lumOff val="80000"/>
                        </a:schemeClr>
                      </a:solidFill>
                      <a:prstDash val="solid"/>
                      <a:round/>
                      <a:headEnd type="none" w="med" len="med"/>
                      <a:tailEnd type="none" w="med" len="med"/>
                    </a:lnR>
                  </a:tcPr>
                </a:tc>
                <a:tc>
                  <a:txBody>
                    <a:bodyPr/>
                    <a:lstStyle/>
                    <a:p>
                      <a:pPr algn="ctr">
                        <a:lnSpc>
                          <a:spcPct val="120000"/>
                        </a:lnSpc>
                      </a:pPr>
                      <a:r>
                        <a:rPr lang="en-US" sz="1400" dirty="0"/>
                        <a:t>Minneapolis, Minnesota</a:t>
                      </a:r>
                    </a:p>
                    <a:p>
                      <a:pPr algn="ctr">
                        <a:lnSpc>
                          <a:spcPct val="120000"/>
                        </a:lnSpc>
                      </a:pPr>
                      <a:r>
                        <a:rPr lang="en-US" sz="1400" b="1" dirty="0">
                          <a:solidFill>
                            <a:schemeClr val="accent1"/>
                          </a:solidFill>
                        </a:rPr>
                        <a:t>W MINNEAPOLIS - THE FOSHAY</a:t>
                      </a:r>
                    </a:p>
                  </a:txBody>
                  <a:tcPr anchor="ctr">
                    <a:lnL w="12700" cap="flat" cmpd="sng" algn="ctr">
                      <a:solidFill>
                        <a:schemeClr val="tx1">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109362217"/>
                  </a:ext>
                </a:extLst>
              </a:tr>
            </a:tbl>
          </a:graphicData>
        </a:graphic>
      </p:graphicFrame>
    </p:spTree>
    <p:extLst>
      <p:ext uri="{BB962C8B-B14F-4D97-AF65-F5344CB8AC3E}">
        <p14:creationId xmlns:p14="http://schemas.microsoft.com/office/powerpoint/2010/main" val="485178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C47AB0-A9B4-DBCE-D254-AFD7C16840B0}"/>
              </a:ext>
            </a:extLst>
          </p:cNvPr>
          <p:cNvSpPr>
            <a:spLocks noGrp="1"/>
          </p:cNvSpPr>
          <p:nvPr>
            <p:ph sz="quarter" idx="11"/>
          </p:nvPr>
        </p:nvSpPr>
        <p:spPr/>
        <p:txBody>
          <a:bodyPr>
            <a:normAutofit fontScale="47500" lnSpcReduction="20000"/>
          </a:bodyPr>
          <a:lstStyle/>
          <a:p>
            <a:pPr marL="0" marR="0" indent="0">
              <a:lnSpc>
                <a:spcPct val="107000"/>
              </a:lnSpc>
              <a:spcBef>
                <a:spcPts val="0"/>
              </a:spcBef>
              <a:spcAft>
                <a:spcPts val="800"/>
              </a:spcAft>
              <a:buNone/>
              <a:tabLst>
                <a:tab pos="0" algn="l"/>
              </a:tabLst>
            </a:pPr>
            <a:r>
              <a:rPr lang="en-US" sz="3200" dirty="0">
                <a:effectLst/>
                <a:latin typeface="Arial" panose="020B0604020202020204" pitchFamily="34" charset="0"/>
                <a:ea typeface="Arial" panose="020B0604020202020204" pitchFamily="34" charset="0"/>
                <a:cs typeface="Times New Roman" panose="02020603050405020304" pitchFamily="18" charset="0"/>
              </a:rPr>
              <a:t>Key sections of the Connections Session are listed below, with the associated time within the </a:t>
            </a:r>
            <a:r>
              <a:rPr lang="en-US" sz="3200" dirty="0">
                <a:latin typeface="Arial" panose="020B0604020202020204" pitchFamily="34" charset="0"/>
                <a:ea typeface="Arial" panose="020B0604020202020204" pitchFamily="34" charset="0"/>
                <a:cs typeface="Times New Roman" panose="02020603050405020304" pitchFamily="18" charset="0"/>
                <a:hlinkClick r:id="rId2"/>
              </a:rPr>
              <a:t>v</a:t>
            </a:r>
            <a:r>
              <a:rPr lang="en-US" sz="3200" dirty="0">
                <a:effectLst/>
                <a:latin typeface="Arial" panose="020B0604020202020204" pitchFamily="34" charset="0"/>
                <a:ea typeface="Arial" panose="020B0604020202020204" pitchFamily="34" charset="0"/>
                <a:cs typeface="Times New Roman" panose="02020603050405020304" pitchFamily="18" charset="0"/>
                <a:hlinkClick r:id="rId2"/>
              </a:rPr>
              <a:t>ideo recording </a:t>
            </a:r>
            <a:endParaRPr lang="en-US" sz="3200" dirty="0">
              <a:effectLst/>
              <a:latin typeface="Arial" panose="020B0604020202020204" pitchFamily="34" charset="0"/>
              <a:ea typeface="Arial" panose="020B0604020202020204" pitchFamily="34" charset="0"/>
              <a:cs typeface="Times New Roman" panose="02020603050405020304" pitchFamily="18" charset="0"/>
            </a:endParaRPr>
          </a:p>
          <a:p>
            <a:pPr marL="0" marR="0" indent="0" defTabSz="923925">
              <a:lnSpc>
                <a:spcPct val="107000"/>
              </a:lnSpc>
              <a:spcBef>
                <a:spcPts val="0"/>
              </a:spcBef>
              <a:spcAft>
                <a:spcPts val="800"/>
              </a:spcAft>
              <a:buNone/>
              <a:tabLst>
                <a:tab pos="0" algn="l"/>
              </a:tabLst>
            </a:pPr>
            <a:r>
              <a:rPr lang="en-US" sz="3200" dirty="0">
                <a:latin typeface="Arial" panose="020B0604020202020204" pitchFamily="34" charset="0"/>
                <a:ea typeface="Arial" panose="020B0604020202020204" pitchFamily="34" charset="0"/>
                <a:cs typeface="Times New Roman" panose="02020603050405020304" pitchFamily="18" charset="0"/>
              </a:rPr>
              <a:t>		</a:t>
            </a:r>
            <a:r>
              <a:rPr lang="en-US" sz="3200" dirty="0">
                <a:effectLst/>
                <a:latin typeface="Arial" panose="020B0604020202020204" pitchFamily="34" charset="0"/>
                <a:ea typeface="Arial" panose="020B0604020202020204" pitchFamily="34" charset="0"/>
                <a:cs typeface="Times New Roman" panose="02020603050405020304" pitchFamily="18" charset="0"/>
              </a:rPr>
              <a:t>	</a:t>
            </a:r>
            <a:r>
              <a:rPr lang="en-US" sz="3200" spc="-30" dirty="0">
                <a:effectLst/>
                <a:latin typeface="Arial" panose="020B0604020202020204" pitchFamily="34" charset="0"/>
                <a:ea typeface="Arial" panose="020B0604020202020204" pitchFamily="34" charset="0"/>
                <a:cs typeface="Times New Roman" panose="02020603050405020304" pitchFamily="18" charset="0"/>
              </a:rPr>
              <a:t>				Slide	Time</a:t>
            </a:r>
            <a:endParaRPr lang="en-US" sz="3200" dirty="0">
              <a:effectLst/>
              <a:latin typeface="Arial" panose="020B0604020202020204" pitchFamily="34" charset="0"/>
              <a:ea typeface="Arial" panose="020B0604020202020204" pitchFamily="34" charset="0"/>
              <a:cs typeface="Times New Roman" panose="02020603050405020304" pitchFamily="18" charset="0"/>
            </a:endParaRPr>
          </a:p>
          <a:p>
            <a:pPr marL="0" marR="0" indent="0" defTabSz="922338">
              <a:lnSpc>
                <a:spcPct val="150000"/>
              </a:lnSpc>
              <a:spcBef>
                <a:spcPts val="0"/>
              </a:spcBef>
              <a:spcAft>
                <a:spcPts val="0"/>
              </a:spcAft>
              <a:buNone/>
              <a:tabLst>
                <a:tab pos="5543550" algn="l"/>
                <a:tab pos="6248400" algn="r"/>
                <a:tab pos="114300" algn="l"/>
                <a:tab pos="4572000" algn="l"/>
                <a:tab pos="5543550" algn="r"/>
              </a:tabLst>
            </a:pPr>
            <a:r>
              <a:rPr lang="en-US" sz="3200" dirty="0">
                <a:effectLst/>
                <a:latin typeface="Arial" panose="020B0604020202020204" pitchFamily="34" charset="0"/>
                <a:ea typeface="Arial" panose="020B0604020202020204" pitchFamily="34" charset="0"/>
              </a:rPr>
              <a:t>Nurse Leader Rounding (NLR) Definition	7					03:20</a:t>
            </a:r>
          </a:p>
          <a:p>
            <a:pPr marL="0" marR="0" indent="0" defTabSz="922338">
              <a:lnSpc>
                <a:spcPct val="150000"/>
              </a:lnSpc>
              <a:spcBef>
                <a:spcPts val="0"/>
              </a:spcBef>
              <a:spcAft>
                <a:spcPts val="0"/>
              </a:spcAft>
              <a:buNone/>
              <a:tabLst>
                <a:tab pos="5543550" algn="l"/>
                <a:tab pos="6248400" algn="r"/>
                <a:tab pos="114300" algn="l"/>
                <a:tab pos="4572000" algn="l"/>
                <a:tab pos="5543550" algn="r"/>
              </a:tabLst>
            </a:pPr>
            <a:r>
              <a:rPr lang="en-US" sz="3200" dirty="0">
                <a:effectLst/>
                <a:latin typeface="Arial" panose="020B0604020202020204" pitchFamily="34" charset="0"/>
                <a:ea typeface="Arial" panose="020B0604020202020204" pitchFamily="34" charset="0"/>
              </a:rPr>
              <a:t>Nurse Leader Rounding Impact	8,9					05:59</a:t>
            </a:r>
          </a:p>
          <a:p>
            <a:pPr marL="0" marR="0" indent="0" defTabSz="922338">
              <a:lnSpc>
                <a:spcPct val="150000"/>
              </a:lnSpc>
              <a:spcBef>
                <a:spcPts val="0"/>
              </a:spcBef>
              <a:spcAft>
                <a:spcPts val="0"/>
              </a:spcAft>
              <a:buNone/>
              <a:tabLst>
                <a:tab pos="5543550" algn="l"/>
                <a:tab pos="6248400" algn="r"/>
                <a:tab pos="114300" algn="l"/>
                <a:tab pos="4572000" algn="l"/>
                <a:tab pos="5543550" algn="r"/>
              </a:tabLst>
            </a:pPr>
            <a:r>
              <a:rPr lang="en-US" sz="3200" dirty="0">
                <a:effectLst/>
                <a:latin typeface="Arial" panose="020B0604020202020204" pitchFamily="34" charset="0"/>
                <a:ea typeface="Arial" panose="020B0604020202020204" pitchFamily="34" charset="0"/>
              </a:rPr>
              <a:t>Discussion	11					08:46</a:t>
            </a:r>
          </a:p>
          <a:p>
            <a:pPr marL="0" marR="0" indent="0" defTabSz="922338">
              <a:lnSpc>
                <a:spcPct val="150000"/>
              </a:lnSpc>
              <a:spcBef>
                <a:spcPts val="0"/>
              </a:spcBef>
              <a:spcAft>
                <a:spcPts val="0"/>
              </a:spcAft>
              <a:buNone/>
              <a:tabLst>
                <a:tab pos="5543550" algn="l"/>
                <a:tab pos="6248400" algn="r"/>
                <a:tab pos="114300" algn="l"/>
                <a:tab pos="4572000" algn="l"/>
                <a:tab pos="5543550" algn="r"/>
              </a:tabLst>
            </a:pPr>
            <a:r>
              <a:rPr lang="en-US" sz="3200" dirty="0">
                <a:effectLst/>
                <a:latin typeface="Arial" panose="020B0604020202020204" pitchFamily="34" charset="0"/>
                <a:ea typeface="Arial" panose="020B0604020202020204" pitchFamily="34" charset="0"/>
              </a:rPr>
              <a:t>Improvement Resource	15,16					52:22</a:t>
            </a:r>
          </a:p>
          <a:p>
            <a:pPr marL="0" indent="0" defTabSz="922338">
              <a:lnSpc>
                <a:spcPct val="150000"/>
              </a:lnSpc>
              <a:spcBef>
                <a:spcPts val="0"/>
              </a:spcBef>
              <a:buNone/>
              <a:tabLst>
                <a:tab pos="5543550" algn="l"/>
                <a:tab pos="6248400" algn="r"/>
                <a:tab pos="114300" algn="l"/>
                <a:tab pos="4572000" algn="l"/>
                <a:tab pos="5543550" algn="r"/>
              </a:tabLst>
            </a:pPr>
            <a:r>
              <a:rPr lang="en-US" sz="3300" dirty="0">
                <a:latin typeface="Arial" panose="020B0604020202020204" pitchFamily="34" charset="0"/>
              </a:rPr>
              <a:t>The Huddle	17					53:33</a:t>
            </a:r>
          </a:p>
          <a:p>
            <a:pPr marL="0" indent="0" defTabSz="922338">
              <a:lnSpc>
                <a:spcPct val="150000"/>
              </a:lnSpc>
              <a:spcBef>
                <a:spcPts val="0"/>
              </a:spcBef>
              <a:buNone/>
              <a:tabLst>
                <a:tab pos="5543550" algn="l"/>
                <a:tab pos="6248400" algn="r"/>
                <a:tab pos="114300" algn="l"/>
                <a:tab pos="4572000" algn="l"/>
                <a:tab pos="5543550" algn="r"/>
              </a:tabLst>
            </a:pPr>
            <a:r>
              <a:rPr lang="en-US" sz="3300" dirty="0">
                <a:latin typeface="Arial" panose="020B0604020202020204" pitchFamily="34" charset="0"/>
              </a:rPr>
              <a:t>Upcoming Events	18					54:24</a:t>
            </a:r>
          </a:p>
        </p:txBody>
      </p:sp>
      <p:sp>
        <p:nvSpPr>
          <p:cNvPr id="3" name="Slide Number Placeholder 2">
            <a:extLst>
              <a:ext uri="{FF2B5EF4-FFF2-40B4-BE49-F238E27FC236}">
                <a16:creationId xmlns:a16="http://schemas.microsoft.com/office/drawing/2014/main" id="{B8919F88-E9DD-A4B3-35C5-7CA97C6A0FFA}"/>
              </a:ext>
            </a:extLst>
          </p:cNvPr>
          <p:cNvSpPr>
            <a:spLocks noGrp="1"/>
          </p:cNvSpPr>
          <p:nvPr>
            <p:ph type="sldNum" sz="quarter" idx="4"/>
          </p:nvPr>
        </p:nvSpPr>
        <p:spPr/>
        <p:txBody>
          <a:bodyPr/>
          <a:lstStyle/>
          <a:p>
            <a:fld id="{54637A5F-2DAE-B642-9933-0C0B9D2C0F12}" type="slidenum">
              <a:rPr lang="en-US" smtClean="0"/>
              <a:pPr/>
              <a:t>3</a:t>
            </a:fld>
            <a:endParaRPr lang="en-US"/>
          </a:p>
        </p:txBody>
      </p:sp>
      <p:sp>
        <p:nvSpPr>
          <p:cNvPr id="4" name="Title 3">
            <a:extLst>
              <a:ext uri="{FF2B5EF4-FFF2-40B4-BE49-F238E27FC236}">
                <a16:creationId xmlns:a16="http://schemas.microsoft.com/office/drawing/2014/main" id="{AFAF54DF-6661-4A93-F19F-92EBE70F5BE4}"/>
              </a:ext>
            </a:extLst>
          </p:cNvPr>
          <p:cNvSpPr>
            <a:spLocks noGrp="1"/>
          </p:cNvSpPr>
          <p:nvPr>
            <p:ph type="title"/>
          </p:nvPr>
        </p:nvSpPr>
        <p:spPr/>
        <p:txBody>
          <a:bodyPr/>
          <a:lstStyle/>
          <a:p>
            <a:r>
              <a:rPr lang="en-US" dirty="0"/>
              <a:t>Recording Link and Roadmap</a:t>
            </a:r>
          </a:p>
        </p:txBody>
      </p:sp>
    </p:spTree>
    <p:extLst>
      <p:ext uri="{BB962C8B-B14F-4D97-AF65-F5344CB8AC3E}">
        <p14:creationId xmlns:p14="http://schemas.microsoft.com/office/powerpoint/2010/main" val="1207020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DB0145-C9ED-96A8-096F-380BAFCFCF1D}"/>
              </a:ext>
            </a:extLst>
          </p:cNvPr>
          <p:cNvSpPr>
            <a:spLocks noGrp="1"/>
          </p:cNvSpPr>
          <p:nvPr>
            <p:ph sz="quarter" idx="11"/>
          </p:nvPr>
        </p:nvSpPr>
        <p:spPr>
          <a:xfrm>
            <a:off x="476362" y="1533793"/>
            <a:ext cx="7665007" cy="1361807"/>
          </a:xfrm>
        </p:spPr>
        <p:txBody>
          <a:bodyPr>
            <a:normAutofit fontScale="92500"/>
          </a:bodyPr>
          <a:lstStyle/>
          <a:p>
            <a:pPr>
              <a:buFont typeface="Arial" panose="020B0604020202020204" pitchFamily="34" charset="0"/>
              <a:buChar char="•"/>
            </a:pPr>
            <a:r>
              <a:rPr lang="en-US" sz="2400" dirty="0">
                <a:solidFill>
                  <a:schemeClr val="tx2"/>
                </a:solidFill>
              </a:rPr>
              <a:t>Review the importance of nurse-leader rounding</a:t>
            </a:r>
          </a:p>
          <a:p>
            <a:pPr>
              <a:buFont typeface="Arial" panose="020B0604020202020204" pitchFamily="34" charset="0"/>
              <a:buChar char="•"/>
            </a:pPr>
            <a:r>
              <a:rPr lang="en-US" sz="2400" dirty="0">
                <a:solidFill>
                  <a:schemeClr val="tx2"/>
                </a:solidFill>
              </a:rPr>
              <a:t>Discuss ways to sustain nurse-leader rounding efforts</a:t>
            </a:r>
          </a:p>
        </p:txBody>
      </p:sp>
      <p:sp>
        <p:nvSpPr>
          <p:cNvPr id="3" name="Slide Number Placeholder 2">
            <a:extLst>
              <a:ext uri="{FF2B5EF4-FFF2-40B4-BE49-F238E27FC236}">
                <a16:creationId xmlns:a16="http://schemas.microsoft.com/office/drawing/2014/main" id="{58EC04AC-01B8-CCF7-BB34-DDD62A4F0442}"/>
              </a:ext>
            </a:extLst>
          </p:cNvPr>
          <p:cNvSpPr>
            <a:spLocks noGrp="1"/>
          </p:cNvSpPr>
          <p:nvPr>
            <p:ph type="sldNum" sz="quarter" idx="4"/>
          </p:nvPr>
        </p:nvSpPr>
        <p:spPr/>
        <p:txBody>
          <a:bodyPr/>
          <a:lstStyle/>
          <a:p>
            <a:fld id="{54637A5F-2DAE-B642-9933-0C0B9D2C0F12}" type="slidenum">
              <a:rPr lang="en-US" smtClean="0"/>
              <a:pPr/>
              <a:t>4</a:t>
            </a:fld>
            <a:endParaRPr lang="en-US"/>
          </a:p>
        </p:txBody>
      </p:sp>
      <p:sp>
        <p:nvSpPr>
          <p:cNvPr id="4" name="Title 3">
            <a:extLst>
              <a:ext uri="{FF2B5EF4-FFF2-40B4-BE49-F238E27FC236}">
                <a16:creationId xmlns:a16="http://schemas.microsoft.com/office/drawing/2014/main" id="{BC86FAEE-F6DC-C8A4-CBFE-B978B070A19A}"/>
              </a:ext>
            </a:extLst>
          </p:cNvPr>
          <p:cNvSpPr>
            <a:spLocks noGrp="1"/>
          </p:cNvSpPr>
          <p:nvPr>
            <p:ph type="title"/>
          </p:nvPr>
        </p:nvSpPr>
        <p:spPr/>
        <p:txBody>
          <a:bodyPr/>
          <a:lstStyle/>
          <a:p>
            <a:r>
              <a:rPr lang="en-US" dirty="0"/>
              <a:t>Objectives</a:t>
            </a:r>
          </a:p>
        </p:txBody>
      </p:sp>
    </p:spTree>
    <p:extLst>
      <p:ext uri="{BB962C8B-B14F-4D97-AF65-F5344CB8AC3E}">
        <p14:creationId xmlns:p14="http://schemas.microsoft.com/office/powerpoint/2010/main" val="940653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A7A161F-CAA1-3D41-9B06-055D86A411BE}"/>
              </a:ext>
            </a:extLst>
          </p:cNvPr>
          <p:cNvSpPr txBox="1"/>
          <p:nvPr/>
        </p:nvSpPr>
        <p:spPr>
          <a:xfrm>
            <a:off x="553378" y="4013860"/>
            <a:ext cx="5390714" cy="1132021"/>
          </a:xfrm>
          <a:prstGeom prst="rect">
            <a:avLst/>
          </a:prstGeom>
          <a:noFill/>
        </p:spPr>
        <p:txBody>
          <a:bodyPr wrap="square" rtlCol="0" anchor="ctr" anchorCtr="0">
            <a:no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300" b="0" i="0" u="none" strike="noStrike" kern="1200" cap="none" spc="10" normalizeH="0" baseline="0" noProof="0">
                <a:ln>
                  <a:noFill/>
                </a:ln>
                <a:solidFill>
                  <a:srgbClr val="75787B">
                    <a:lumMod val="75000"/>
                  </a:srgbClr>
                </a:solidFill>
                <a:effectLst/>
                <a:uLnTx/>
                <a:uFillTx/>
                <a:latin typeface="Arial" panose="020B0604020202020204"/>
                <a:ea typeface="+mn-ea"/>
                <a:cs typeface="+mn-cs"/>
              </a:rPr>
              <a:t>Join us for a groundbreaking healthcare transformation event! </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10" normalizeH="0" baseline="0" noProof="0">
                <a:ln>
                  <a:noFill/>
                </a:ln>
                <a:solidFill>
                  <a:srgbClr val="00A3E0"/>
                </a:solidFill>
                <a:effectLst/>
                <a:uLnTx/>
                <a:uFillTx/>
                <a:latin typeface="Arial" panose="020B0604020202020204"/>
                <a:ea typeface="+mn-ea"/>
                <a:cs typeface="+mn-cs"/>
              </a:rPr>
              <a:t>nrchealth.com/symp22</a:t>
            </a:r>
          </a:p>
        </p:txBody>
      </p:sp>
      <p:grpSp>
        <p:nvGrpSpPr>
          <p:cNvPr id="2" name="Group 1">
            <a:extLst>
              <a:ext uri="{FF2B5EF4-FFF2-40B4-BE49-F238E27FC236}">
                <a16:creationId xmlns:a16="http://schemas.microsoft.com/office/drawing/2014/main" id="{6989960B-6F25-6FA6-2406-96253CE0DBBA}"/>
              </a:ext>
            </a:extLst>
          </p:cNvPr>
          <p:cNvGrpSpPr/>
          <p:nvPr/>
        </p:nvGrpSpPr>
        <p:grpSpPr>
          <a:xfrm>
            <a:off x="0" y="2381"/>
            <a:ext cx="9144000" cy="5169218"/>
            <a:chOff x="0" y="2381"/>
            <a:chExt cx="9144000" cy="5169218"/>
          </a:xfrm>
        </p:grpSpPr>
        <p:pic>
          <p:nvPicPr>
            <p:cNvPr id="4" name="Picture 3" descr="A person talking on the phone&#10;&#10;Description automatically generated with medium confidence">
              <a:extLst>
                <a:ext uri="{FF2B5EF4-FFF2-40B4-BE49-F238E27FC236}">
                  <a16:creationId xmlns:a16="http://schemas.microsoft.com/office/drawing/2014/main" id="{575BF0F9-3B8E-834F-A1BE-26DDFA91E15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98"/>
            <a:stretch/>
          </p:blipFill>
          <p:spPr>
            <a:xfrm>
              <a:off x="0" y="2381"/>
              <a:ext cx="9144000" cy="5169218"/>
            </a:xfrm>
            <a:prstGeom prst="rect">
              <a:avLst/>
            </a:prstGeom>
          </p:spPr>
        </p:pic>
        <p:pic>
          <p:nvPicPr>
            <p:cNvPr id="17" name="Picture 16">
              <a:extLst>
                <a:ext uri="{FF2B5EF4-FFF2-40B4-BE49-F238E27FC236}">
                  <a16:creationId xmlns:a16="http://schemas.microsoft.com/office/drawing/2014/main" id="{0F746104-93D2-714C-9A3B-9593A4BDE51D}"/>
                </a:ext>
              </a:extLst>
            </p:cNvPr>
            <p:cNvPicPr>
              <a:picLocks noChangeAspect="1"/>
            </p:cNvPicPr>
            <p:nvPr/>
          </p:nvPicPr>
          <p:blipFill rotWithShape="1">
            <a:blip r:embed="rId4"/>
            <a:srcRect b="17539"/>
            <a:stretch/>
          </p:blipFill>
          <p:spPr>
            <a:xfrm>
              <a:off x="0" y="3316359"/>
              <a:ext cx="9144000" cy="1822216"/>
            </a:xfrm>
            <a:prstGeom prst="rect">
              <a:avLst/>
            </a:prstGeom>
          </p:spPr>
        </p:pic>
        <p:pic>
          <p:nvPicPr>
            <p:cNvPr id="12" name="Picture 11" descr="Logo&#10;&#10;Description automatically generated">
              <a:extLst>
                <a:ext uri="{FF2B5EF4-FFF2-40B4-BE49-F238E27FC236}">
                  <a16:creationId xmlns:a16="http://schemas.microsoft.com/office/drawing/2014/main" id="{D7550725-92F6-C74D-99F9-BF7CBD5C3AB9}"/>
                </a:ext>
              </a:extLst>
            </p:cNvPr>
            <p:cNvPicPr>
              <a:picLocks noChangeAspect="1"/>
            </p:cNvPicPr>
            <p:nvPr/>
          </p:nvPicPr>
          <p:blipFill>
            <a:blip r:embed="rId5"/>
            <a:stretch>
              <a:fillRect/>
            </a:stretch>
          </p:blipFill>
          <p:spPr>
            <a:xfrm>
              <a:off x="7659367" y="4386564"/>
              <a:ext cx="803758" cy="410363"/>
            </a:xfrm>
            <a:prstGeom prst="rect">
              <a:avLst/>
            </a:prstGeom>
          </p:spPr>
        </p:pic>
      </p:grpSp>
      <p:grpSp>
        <p:nvGrpSpPr>
          <p:cNvPr id="6" name="Group 5">
            <a:extLst>
              <a:ext uri="{FF2B5EF4-FFF2-40B4-BE49-F238E27FC236}">
                <a16:creationId xmlns:a16="http://schemas.microsoft.com/office/drawing/2014/main" id="{34E45232-D13D-A142-8837-CEF081D9FDCA}"/>
              </a:ext>
            </a:extLst>
          </p:cNvPr>
          <p:cNvGrpSpPr/>
          <p:nvPr/>
        </p:nvGrpSpPr>
        <p:grpSpPr>
          <a:xfrm>
            <a:off x="534716" y="1193641"/>
            <a:ext cx="5985846" cy="1725137"/>
            <a:chOff x="534716" y="533221"/>
            <a:chExt cx="5985846" cy="1725137"/>
          </a:xfrm>
        </p:grpSpPr>
        <p:sp>
          <p:nvSpPr>
            <p:cNvPr id="7" name="TextBox 6">
              <a:extLst>
                <a:ext uri="{FF2B5EF4-FFF2-40B4-BE49-F238E27FC236}">
                  <a16:creationId xmlns:a16="http://schemas.microsoft.com/office/drawing/2014/main" id="{446661B7-0D1D-6C4C-A656-CFD8B7DF8971}"/>
                </a:ext>
              </a:extLst>
            </p:cNvPr>
            <p:cNvSpPr txBox="1"/>
            <p:nvPr/>
          </p:nvSpPr>
          <p:spPr>
            <a:xfrm>
              <a:off x="553378" y="1973087"/>
              <a:ext cx="5062723" cy="285271"/>
            </a:xfrm>
            <a:prstGeom prst="rect">
              <a:avLst/>
            </a:prstGeom>
            <a:noFill/>
          </p:spPr>
          <p:txBody>
            <a:bodyPr wrap="square" rtlCol="0">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50" normalizeH="0" baseline="0" noProof="0">
                  <a:ln>
                    <a:noFill/>
                  </a:ln>
                  <a:solidFill>
                    <a:srgbClr val="FFFFFF"/>
                  </a:solidFill>
                  <a:effectLst/>
                  <a:uLnTx/>
                  <a:uFillTx/>
                  <a:latin typeface="Arial" panose="020B0604020202020204"/>
                  <a:ea typeface="+mn-ea"/>
                  <a:cs typeface="+mn-cs"/>
                </a:rPr>
                <a:t>AUGUST 21–23, 2022 | SEATTLE, WA</a:t>
              </a:r>
            </a:p>
          </p:txBody>
        </p:sp>
        <p:sp>
          <p:nvSpPr>
            <p:cNvPr id="8" name="TextBox 7">
              <a:extLst>
                <a:ext uri="{FF2B5EF4-FFF2-40B4-BE49-F238E27FC236}">
                  <a16:creationId xmlns:a16="http://schemas.microsoft.com/office/drawing/2014/main" id="{B866F024-D524-AF4E-8F7D-E324C28A2B61}"/>
                </a:ext>
              </a:extLst>
            </p:cNvPr>
            <p:cNvSpPr txBox="1"/>
            <p:nvPr/>
          </p:nvSpPr>
          <p:spPr>
            <a:xfrm>
              <a:off x="534716" y="988407"/>
              <a:ext cx="5985846" cy="867930"/>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Human Understanding—</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Connecting through stories</a:t>
              </a:r>
            </a:p>
          </p:txBody>
        </p:sp>
        <p:sp>
          <p:nvSpPr>
            <p:cNvPr id="15" name="TextBox 14">
              <a:extLst>
                <a:ext uri="{FF2B5EF4-FFF2-40B4-BE49-F238E27FC236}">
                  <a16:creationId xmlns:a16="http://schemas.microsoft.com/office/drawing/2014/main" id="{3683DEB1-70E2-9C4E-A23F-1346B70BA758}"/>
                </a:ext>
              </a:extLst>
            </p:cNvPr>
            <p:cNvSpPr txBox="1"/>
            <p:nvPr/>
          </p:nvSpPr>
          <p:spPr>
            <a:xfrm>
              <a:off x="553378" y="533221"/>
              <a:ext cx="4577316" cy="285271"/>
            </a:xfrm>
            <a:prstGeom prst="rect">
              <a:avLst/>
            </a:prstGeom>
            <a:noFill/>
          </p:spPr>
          <p:txBody>
            <a:bodyPr wrap="square">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en-US" sz="1200" b="1" i="0" u="none" strike="noStrike" kern="1200" cap="none" spc="50" normalizeH="0" baseline="0" noProof="0">
                  <a:ln>
                    <a:noFill/>
                  </a:ln>
                  <a:solidFill>
                    <a:srgbClr val="ED8B00"/>
                  </a:solidFill>
                  <a:effectLst/>
                  <a:uLnTx/>
                  <a:uFillTx/>
                  <a:latin typeface="Arial" panose="020B0604020202020204"/>
                  <a:ea typeface="+mn-ea"/>
                  <a:cs typeface="+mn-cs"/>
                </a:rPr>
                <a:t>28TH ANNUAL NRC HEALTH SYMPOSIUM</a:t>
              </a:r>
            </a:p>
          </p:txBody>
        </p:sp>
      </p:grpSp>
    </p:spTree>
    <p:extLst>
      <p:ext uri="{BB962C8B-B14F-4D97-AF65-F5344CB8AC3E}">
        <p14:creationId xmlns:p14="http://schemas.microsoft.com/office/powerpoint/2010/main" val="2071193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75C99A-3C84-B24C-B587-DF849FE0405D}"/>
              </a:ext>
            </a:extLst>
          </p:cNvPr>
          <p:cNvSpPr/>
          <p:nvPr/>
        </p:nvSpPr>
        <p:spPr>
          <a:xfrm>
            <a:off x="0" y="0"/>
            <a:ext cx="9143999" cy="5148263"/>
          </a:xfrm>
          <a:prstGeom prst="rect">
            <a:avLst/>
          </a:prstGeom>
          <a:gradFill flip="none" rotWithShape="1">
            <a:gsLst>
              <a:gs pos="1000">
                <a:srgbClr val="EA6900"/>
              </a:gs>
              <a:gs pos="58000">
                <a:srgbClr val="EB8000"/>
              </a:gs>
              <a:gs pos="29000">
                <a:srgbClr val="EA7600"/>
              </a:gs>
              <a:gs pos="99000">
                <a:srgbClr val="ED8B00"/>
              </a:gs>
            </a:gsLst>
            <a:lin ang="1944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3D1A05CE-1BD6-C54E-A2E3-6201DC854311}"/>
              </a:ext>
            </a:extLst>
          </p:cNvPr>
          <p:cNvPicPr>
            <a:picLocks noChangeAspect="1"/>
          </p:cNvPicPr>
          <p:nvPr/>
        </p:nvPicPr>
        <p:blipFill>
          <a:blip r:embed="rId2"/>
          <a:srcRect/>
          <a:stretch/>
        </p:blipFill>
        <p:spPr>
          <a:xfrm>
            <a:off x="7381" y="-7038"/>
            <a:ext cx="9129236" cy="5135879"/>
          </a:xfrm>
          <a:prstGeom prst="rect">
            <a:avLst/>
          </a:prstGeom>
        </p:spPr>
      </p:pic>
      <p:sp>
        <p:nvSpPr>
          <p:cNvPr id="15" name="Rounded Rectangle 14">
            <a:extLst>
              <a:ext uri="{FF2B5EF4-FFF2-40B4-BE49-F238E27FC236}">
                <a16:creationId xmlns:a16="http://schemas.microsoft.com/office/drawing/2014/main" id="{D181E52F-4D4B-5747-A1AD-35CC04A3BEDF}"/>
              </a:ext>
            </a:extLst>
          </p:cNvPr>
          <p:cNvSpPr/>
          <p:nvPr/>
        </p:nvSpPr>
        <p:spPr>
          <a:xfrm>
            <a:off x="467139" y="3806687"/>
            <a:ext cx="8229600" cy="914400"/>
          </a:xfrm>
          <a:prstGeom prst="roundRect">
            <a:avLst>
              <a:gd name="adj" fmla="val 7971"/>
            </a:avLst>
          </a:prstGeom>
          <a:solidFill>
            <a:schemeClr val="bg1"/>
          </a:solidFill>
          <a:ln>
            <a:noFill/>
          </a:ln>
          <a:effectLst>
            <a:outerShdw blurRad="1905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38F09538-E1CE-5B4A-A011-3C4883752C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825" y="214859"/>
            <a:ext cx="1569446" cy="994719"/>
          </a:xfrm>
          <a:prstGeom prst="rect">
            <a:avLst/>
          </a:prstGeom>
        </p:spPr>
      </p:pic>
      <p:sp>
        <p:nvSpPr>
          <p:cNvPr id="13" name="TextBox 12">
            <a:extLst>
              <a:ext uri="{FF2B5EF4-FFF2-40B4-BE49-F238E27FC236}">
                <a16:creationId xmlns:a16="http://schemas.microsoft.com/office/drawing/2014/main" id="{BCDEA366-3E21-8B45-AAB7-BBC0DDAA33E2}"/>
              </a:ext>
            </a:extLst>
          </p:cNvPr>
          <p:cNvSpPr txBox="1"/>
          <p:nvPr/>
        </p:nvSpPr>
        <p:spPr>
          <a:xfrm>
            <a:off x="327992" y="1305195"/>
            <a:ext cx="4611756" cy="1643527"/>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Regional Summit</a:t>
            </a:r>
          </a:p>
        </p:txBody>
      </p:sp>
      <p:sp>
        <p:nvSpPr>
          <p:cNvPr id="14" name="TextBox 13">
            <a:extLst>
              <a:ext uri="{FF2B5EF4-FFF2-40B4-BE49-F238E27FC236}">
                <a16:creationId xmlns:a16="http://schemas.microsoft.com/office/drawing/2014/main" id="{9B7C9FA6-398E-EA44-84E4-195B455602A3}"/>
              </a:ext>
            </a:extLst>
          </p:cNvPr>
          <p:cNvSpPr txBox="1"/>
          <p:nvPr/>
        </p:nvSpPr>
        <p:spPr>
          <a:xfrm>
            <a:off x="367747" y="3072513"/>
            <a:ext cx="6604553"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50" normalizeH="0" baseline="0" noProof="0" dirty="0">
                <a:ln>
                  <a:noFill/>
                </a:ln>
                <a:solidFill>
                  <a:srgbClr val="FFFFFF"/>
                </a:solidFill>
                <a:effectLst/>
                <a:uLnTx/>
                <a:uFillTx/>
                <a:latin typeface="Arial" panose="020B0604020202020204"/>
                <a:ea typeface="+mn-ea"/>
                <a:cs typeface="+mn-cs"/>
              </a:rPr>
              <a:t>Register at </a:t>
            </a:r>
            <a:r>
              <a:rPr kumimoji="0" lang="en-US" sz="2100" b="0" i="0" u="none" strike="noStrike" kern="1200" cap="none" spc="50" normalizeH="0" baseline="0" noProof="0" dirty="0">
                <a:ln>
                  <a:noFill/>
                </a:ln>
                <a:solidFill>
                  <a:srgbClr val="FFFFFF"/>
                </a:solidFill>
                <a:effectLst/>
                <a:uLnTx/>
                <a:uFillTx/>
                <a:latin typeface="Arial" panose="020B0604020202020204"/>
                <a:ea typeface="+mn-ea"/>
                <a:cs typeface="+mn-cs"/>
                <a:hlinkClick r:id="rId5" action="ppaction://hlinkfile"/>
              </a:rPr>
              <a:t>go.nrchealth.com/summit22_MA</a:t>
            </a:r>
            <a:endParaRPr kumimoji="0" lang="en-US" sz="21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17" name="Table 17">
            <a:extLst>
              <a:ext uri="{FF2B5EF4-FFF2-40B4-BE49-F238E27FC236}">
                <a16:creationId xmlns:a16="http://schemas.microsoft.com/office/drawing/2014/main" id="{4AB3E04C-2018-244E-973B-97AEFED68233}"/>
              </a:ext>
            </a:extLst>
          </p:cNvPr>
          <p:cNvGraphicFramePr>
            <a:graphicFrameLocks noGrp="1"/>
          </p:cNvGraphicFramePr>
          <p:nvPr/>
        </p:nvGraphicFramePr>
        <p:xfrm>
          <a:off x="467137" y="3973914"/>
          <a:ext cx="8209724" cy="579946"/>
        </p:xfrm>
        <a:graphic>
          <a:graphicData uri="http://schemas.openxmlformats.org/drawingml/2006/table">
            <a:tbl>
              <a:tblPr firstRow="1" bandRow="1">
                <a:tableStyleId>{2D5ABB26-0587-4C30-8999-92F81FD0307C}</a:tableStyleId>
              </a:tblPr>
              <a:tblGrid>
                <a:gridCol w="2695788">
                  <a:extLst>
                    <a:ext uri="{9D8B030D-6E8A-4147-A177-3AD203B41FA5}">
                      <a16:colId xmlns:a16="http://schemas.microsoft.com/office/drawing/2014/main" val="1689567736"/>
                    </a:ext>
                  </a:extLst>
                </a:gridCol>
                <a:gridCol w="5513936">
                  <a:extLst>
                    <a:ext uri="{9D8B030D-6E8A-4147-A177-3AD203B41FA5}">
                      <a16:colId xmlns:a16="http://schemas.microsoft.com/office/drawing/2014/main" val="1332729403"/>
                    </a:ext>
                  </a:extLst>
                </a:gridCol>
              </a:tblGrid>
              <a:tr h="550914">
                <a:tc>
                  <a:txBody>
                    <a:bodyPr/>
                    <a:lstStyle/>
                    <a:p>
                      <a:pPr algn="ctr">
                        <a:lnSpc>
                          <a:spcPct val="120000"/>
                        </a:lnSpc>
                      </a:pPr>
                      <a:r>
                        <a:rPr lang="en-US" sz="1400" dirty="0"/>
                        <a:t>IN-PERSON EVENT</a:t>
                      </a:r>
                    </a:p>
                    <a:p>
                      <a:pPr algn="ctr">
                        <a:lnSpc>
                          <a:spcPct val="120000"/>
                        </a:lnSpc>
                      </a:pPr>
                      <a:r>
                        <a:rPr lang="en-US" sz="1400" b="1" dirty="0">
                          <a:solidFill>
                            <a:schemeClr val="accent1"/>
                          </a:solidFill>
                        </a:rPr>
                        <a:t>November 15, 2022</a:t>
                      </a:r>
                    </a:p>
                  </a:txBody>
                  <a:tcPr anchor="ctr">
                    <a:lnR w="12700" cap="flat" cmpd="sng" algn="ctr">
                      <a:solidFill>
                        <a:schemeClr val="tx1">
                          <a:lumMod val="20000"/>
                          <a:lumOff val="80000"/>
                        </a:schemeClr>
                      </a:solidFill>
                      <a:prstDash val="solid"/>
                      <a:round/>
                      <a:headEnd type="none" w="med" len="med"/>
                      <a:tailEnd type="none" w="med" len="med"/>
                    </a:lnR>
                  </a:tcPr>
                </a:tc>
                <a:tc>
                  <a:txBody>
                    <a:bodyPr/>
                    <a:lstStyle/>
                    <a:p>
                      <a:pPr algn="ctr">
                        <a:lnSpc>
                          <a:spcPct val="120000"/>
                        </a:lnSpc>
                      </a:pPr>
                      <a:r>
                        <a:rPr lang="en-US" sz="1400" dirty="0"/>
                        <a:t>Boston, MA</a:t>
                      </a:r>
                    </a:p>
                    <a:p>
                      <a:pPr algn="ctr">
                        <a:lnSpc>
                          <a:spcPct val="120000"/>
                        </a:lnSpc>
                      </a:pPr>
                      <a:r>
                        <a:rPr lang="en-US" sz="1400" b="1" dirty="0">
                          <a:solidFill>
                            <a:schemeClr val="accent1"/>
                          </a:solidFill>
                        </a:rPr>
                        <a:t>W BOSTON</a:t>
                      </a:r>
                    </a:p>
                  </a:txBody>
                  <a:tcPr anchor="ctr">
                    <a:lnL w="12700" cap="flat" cmpd="sng" algn="ctr">
                      <a:solidFill>
                        <a:schemeClr val="tx1">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109362217"/>
                  </a:ext>
                </a:extLst>
              </a:tr>
            </a:tbl>
          </a:graphicData>
        </a:graphic>
      </p:graphicFrame>
    </p:spTree>
    <p:extLst>
      <p:ext uri="{BB962C8B-B14F-4D97-AF65-F5344CB8AC3E}">
        <p14:creationId xmlns:p14="http://schemas.microsoft.com/office/powerpoint/2010/main" val="4224713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CD2C8C-E177-2B4C-91DE-77A327CA7C2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637A5F-2DAE-B642-9933-0C0B9D2C0F12}" type="slidenum">
              <a:rPr kumimoji="0" lang="en-US" sz="600" b="0" i="0" u="none" strike="noStrike" kern="1200" cap="none" spc="0" normalizeH="0" baseline="0" noProof="0" smtClean="0">
                <a:ln>
                  <a:noFill/>
                </a:ln>
                <a:solidFill>
                  <a:srgbClr val="75787B"/>
                </a:solidFill>
                <a:effectLst/>
                <a:uLnTx/>
                <a:uFillTx/>
                <a:latin typeface="Arial Regular"/>
                <a:ea typeface="+mn-ea"/>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600" b="0" i="0" u="none" strike="noStrike" kern="1200" cap="none" spc="0" normalizeH="0" baseline="0" noProof="0">
              <a:ln>
                <a:noFill/>
              </a:ln>
              <a:solidFill>
                <a:srgbClr val="75787B"/>
              </a:solidFill>
              <a:effectLst/>
              <a:uLnTx/>
              <a:uFillTx/>
              <a:latin typeface="Arial Regular"/>
              <a:ea typeface="+mn-ea"/>
            </a:endParaRPr>
          </a:p>
        </p:txBody>
      </p:sp>
      <p:sp>
        <p:nvSpPr>
          <p:cNvPr id="11" name="Title 10">
            <a:extLst>
              <a:ext uri="{FF2B5EF4-FFF2-40B4-BE49-F238E27FC236}">
                <a16:creationId xmlns:a16="http://schemas.microsoft.com/office/drawing/2014/main" id="{76156695-9B20-804D-840C-96C31F64A26D}"/>
              </a:ext>
            </a:extLst>
          </p:cNvPr>
          <p:cNvSpPr>
            <a:spLocks noGrp="1"/>
          </p:cNvSpPr>
          <p:nvPr>
            <p:ph type="title"/>
          </p:nvPr>
        </p:nvSpPr>
        <p:spPr/>
        <p:txBody>
          <a:bodyPr/>
          <a:lstStyle/>
          <a:p>
            <a:r>
              <a:rPr lang="en-US" dirty="0"/>
              <a:t>Nurse Leader Rounding</a:t>
            </a:r>
          </a:p>
        </p:txBody>
      </p:sp>
      <p:sp>
        <p:nvSpPr>
          <p:cNvPr id="5" name="Content Placeholder 11">
            <a:extLst>
              <a:ext uri="{FF2B5EF4-FFF2-40B4-BE49-F238E27FC236}">
                <a16:creationId xmlns:a16="http://schemas.microsoft.com/office/drawing/2014/main" id="{CFF5D300-2EB9-065C-2085-C4A047F247E8}"/>
              </a:ext>
            </a:extLst>
          </p:cNvPr>
          <p:cNvSpPr>
            <a:spLocks noGrp="1"/>
          </p:cNvSpPr>
          <p:nvPr>
            <p:ph sz="quarter" idx="11"/>
          </p:nvPr>
        </p:nvSpPr>
        <p:spPr>
          <a:xfrm>
            <a:off x="228600" y="1243263"/>
            <a:ext cx="8686800" cy="2910038"/>
          </a:xfrm>
        </p:spPr>
        <p:txBody>
          <a:bodyPr>
            <a:normAutofit fontScale="77500" lnSpcReduction="20000"/>
          </a:bodyPr>
          <a:lstStyle/>
          <a:p>
            <a:pPr marL="0" indent="0">
              <a:buNone/>
            </a:pPr>
            <a:r>
              <a:rPr lang="en-US" sz="2400" dirty="0">
                <a:solidFill>
                  <a:schemeClr val="tx2"/>
                </a:solidFill>
              </a:rPr>
              <a:t>An evidenced-based best practice in which unit/department-level nurse leaders visit patients to:</a:t>
            </a:r>
          </a:p>
          <a:p>
            <a:pPr marL="0" indent="0">
              <a:buNone/>
            </a:pPr>
            <a:endParaRPr lang="en-US" sz="2400" dirty="0">
              <a:solidFill>
                <a:schemeClr val="tx2"/>
              </a:solidFill>
            </a:endParaRPr>
          </a:p>
          <a:p>
            <a:pPr>
              <a:buFont typeface="Arial" panose="020B0604020202020204" pitchFamily="34" charset="0"/>
              <a:buChar char="•"/>
            </a:pPr>
            <a:r>
              <a:rPr lang="en-US" sz="2400" dirty="0">
                <a:solidFill>
                  <a:schemeClr val="tx2"/>
                </a:solidFill>
              </a:rPr>
              <a:t>Demonstrate strong, visible leadership</a:t>
            </a:r>
          </a:p>
          <a:p>
            <a:pPr>
              <a:buFont typeface="Arial" panose="020B0604020202020204" pitchFamily="34" charset="0"/>
              <a:buChar char="•"/>
            </a:pPr>
            <a:r>
              <a:rPr lang="en-US" sz="2400" dirty="0">
                <a:solidFill>
                  <a:schemeClr val="tx2"/>
                </a:solidFill>
              </a:rPr>
              <a:t>Ensure that patients’ needs are met, and patients feel comfortable and safe</a:t>
            </a:r>
          </a:p>
          <a:p>
            <a:pPr>
              <a:buFont typeface="Arial" panose="020B0604020202020204" pitchFamily="34" charset="0"/>
              <a:buChar char="•"/>
            </a:pPr>
            <a:r>
              <a:rPr lang="en-US" sz="2400" dirty="0">
                <a:solidFill>
                  <a:schemeClr val="tx2"/>
                </a:solidFill>
              </a:rPr>
              <a:t>Address concerns, complaints, or disappointments</a:t>
            </a:r>
          </a:p>
          <a:p>
            <a:pPr>
              <a:buFont typeface="Arial" panose="020B0604020202020204" pitchFamily="34" charset="0"/>
              <a:buChar char="•"/>
            </a:pPr>
            <a:r>
              <a:rPr lang="en-US" sz="2400" dirty="0">
                <a:solidFill>
                  <a:schemeClr val="tx2"/>
                </a:solidFill>
              </a:rPr>
              <a:t>Observe and address issues with the room/space/environment</a:t>
            </a:r>
          </a:p>
          <a:p>
            <a:pPr>
              <a:buFont typeface="Arial" panose="020B0604020202020204" pitchFamily="34" charset="0"/>
              <a:buChar char="•"/>
            </a:pPr>
            <a:r>
              <a:rPr lang="en-US" sz="2400" dirty="0">
                <a:solidFill>
                  <a:schemeClr val="tx2"/>
                </a:solidFill>
              </a:rPr>
              <a:t>Mange-up staff and solicit recognition/praise that can be shared with staff</a:t>
            </a:r>
          </a:p>
        </p:txBody>
      </p:sp>
    </p:spTree>
    <p:extLst>
      <p:ext uri="{BB962C8B-B14F-4D97-AF65-F5344CB8AC3E}">
        <p14:creationId xmlns:p14="http://schemas.microsoft.com/office/powerpoint/2010/main" val="3606597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CD2C8C-E177-2B4C-91DE-77A327CA7C2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637A5F-2DAE-B642-9933-0C0B9D2C0F12}" type="slidenum">
              <a:rPr kumimoji="0" lang="en-US" sz="600" b="0" i="0" u="none" strike="noStrike" kern="1200" cap="none" spc="0" normalizeH="0" baseline="0" noProof="0" smtClean="0">
                <a:ln>
                  <a:noFill/>
                </a:ln>
                <a:solidFill>
                  <a:srgbClr val="75787B"/>
                </a:solidFill>
                <a:effectLst/>
                <a:uLnTx/>
                <a:uFillTx/>
                <a:latin typeface="Arial Regular"/>
                <a:ea typeface="+mn-ea"/>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600" b="0" i="0" u="none" strike="noStrike" kern="1200" cap="none" spc="0" normalizeH="0" baseline="0" noProof="0">
              <a:ln>
                <a:noFill/>
              </a:ln>
              <a:solidFill>
                <a:srgbClr val="75787B"/>
              </a:solidFill>
              <a:effectLst/>
              <a:uLnTx/>
              <a:uFillTx/>
              <a:latin typeface="Arial Regular"/>
              <a:ea typeface="+mn-ea"/>
            </a:endParaRPr>
          </a:p>
        </p:txBody>
      </p:sp>
      <p:pic>
        <p:nvPicPr>
          <p:cNvPr id="7" name="Chart 1">
            <a:extLst>
              <a:ext uri="{FF2B5EF4-FFF2-40B4-BE49-F238E27FC236}">
                <a16:creationId xmlns:a16="http://schemas.microsoft.com/office/drawing/2014/main" id="{31AAEBB3-AB12-8CBE-F761-D022AA3E6AD3}"/>
              </a:ext>
            </a:extLst>
          </p:cNvPr>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1013420" y="1444891"/>
            <a:ext cx="6987661" cy="243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0832408-7504-F3F6-2FD2-6558191976F1}"/>
              </a:ext>
            </a:extLst>
          </p:cNvPr>
          <p:cNvSpPr txBox="1"/>
          <p:nvPr/>
        </p:nvSpPr>
        <p:spPr>
          <a:xfrm>
            <a:off x="925830" y="728781"/>
            <a:ext cx="7292340" cy="646331"/>
          </a:xfrm>
          <a:prstGeom prst="rect">
            <a:avLst/>
          </a:prstGeom>
          <a:noFill/>
        </p:spPr>
        <p:txBody>
          <a:bodyPr wrap="square">
            <a:spAutoFit/>
          </a:bodyPr>
          <a:lstStyle/>
          <a:p>
            <a:pPr defTabSz="914400">
              <a:spcBef>
                <a:spcPct val="20000"/>
              </a:spcBef>
              <a:buSzPct val="100000"/>
            </a:pPr>
            <a:r>
              <a:rPr lang="en-US" dirty="0">
                <a:solidFill>
                  <a:schemeClr val="tx2"/>
                </a:solidFill>
                <a:latin typeface="Arial" charset="0"/>
                <a:cs typeface="Arial" charset="0"/>
              </a:rPr>
              <a:t>Nurse Leader Rounding positively impacts several dimension of care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p:txBody>
      </p:sp>
      <p:sp>
        <p:nvSpPr>
          <p:cNvPr id="2" name="TextBox 1">
            <a:extLst>
              <a:ext uri="{FF2B5EF4-FFF2-40B4-BE49-F238E27FC236}">
                <a16:creationId xmlns:a16="http://schemas.microsoft.com/office/drawing/2014/main" id="{148BDF11-E1BB-917D-920E-7FEEB70624AB}"/>
              </a:ext>
            </a:extLst>
          </p:cNvPr>
          <p:cNvSpPr txBox="1"/>
          <p:nvPr/>
        </p:nvSpPr>
        <p:spPr>
          <a:xfrm>
            <a:off x="232610" y="4419482"/>
            <a:ext cx="5109411" cy="215444"/>
          </a:xfrm>
          <a:prstGeom prst="rect">
            <a:avLst/>
          </a:prstGeom>
          <a:noFill/>
        </p:spPr>
        <p:txBody>
          <a:bodyPr wrap="square" rtlCol="0">
            <a:spAutoFit/>
          </a:bodyPr>
          <a:lstStyle/>
          <a:p>
            <a:r>
              <a:rPr lang="en-US" sz="800" dirty="0"/>
              <a:t>Limited to Inpatient data July 1 2021- June 30 2022 </a:t>
            </a:r>
          </a:p>
        </p:txBody>
      </p:sp>
    </p:spTree>
    <p:extLst>
      <p:ext uri="{BB962C8B-B14F-4D97-AF65-F5344CB8AC3E}">
        <p14:creationId xmlns:p14="http://schemas.microsoft.com/office/powerpoint/2010/main" val="1164502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632705-C458-38A9-DB09-C41035E5B37E}"/>
              </a:ext>
            </a:extLst>
          </p:cNvPr>
          <p:cNvSpPr>
            <a:spLocks noGrp="1"/>
          </p:cNvSpPr>
          <p:nvPr>
            <p:ph type="sldNum" sz="quarter" idx="4"/>
          </p:nvPr>
        </p:nvSpPr>
        <p:spPr/>
        <p:txBody>
          <a:bodyPr/>
          <a:lstStyle/>
          <a:p>
            <a:fld id="{54637A5F-2DAE-B642-9933-0C0B9D2C0F12}" type="slidenum">
              <a:rPr lang="en-US" smtClean="0"/>
              <a:pPr/>
              <a:t>9</a:t>
            </a:fld>
            <a:endParaRPr lang="en-US"/>
          </a:p>
        </p:txBody>
      </p:sp>
      <p:sp>
        <p:nvSpPr>
          <p:cNvPr id="4" name="TextBox 3">
            <a:extLst>
              <a:ext uri="{FF2B5EF4-FFF2-40B4-BE49-F238E27FC236}">
                <a16:creationId xmlns:a16="http://schemas.microsoft.com/office/drawing/2014/main" id="{128826D9-69CA-B252-BC18-FAD0147B06C6}"/>
              </a:ext>
            </a:extLst>
          </p:cNvPr>
          <p:cNvSpPr txBox="1"/>
          <p:nvPr/>
        </p:nvSpPr>
        <p:spPr>
          <a:xfrm>
            <a:off x="1112520" y="1650801"/>
            <a:ext cx="7292340" cy="1846659"/>
          </a:xfrm>
          <a:prstGeom prst="rect">
            <a:avLst/>
          </a:prstGeom>
          <a:noFill/>
        </p:spPr>
        <p:txBody>
          <a:bodyPr wrap="square">
            <a:spAutoFit/>
          </a:bodyPr>
          <a:lstStyle/>
          <a:p>
            <a:pPr defTabSz="914400">
              <a:spcBef>
                <a:spcPct val="20000"/>
              </a:spcBef>
              <a:buSzPct val="100000"/>
            </a:pPr>
            <a:r>
              <a:rPr lang="en-US" sz="2400" dirty="0">
                <a:solidFill>
                  <a:schemeClr val="tx2"/>
                </a:solidFill>
                <a:latin typeface="Arial" charset="0"/>
                <a:cs typeface="Arial" charset="0"/>
              </a:rPr>
              <a:t>Patients who said a nurse leader visited them during their stay were </a:t>
            </a:r>
            <a:r>
              <a:rPr lang="en-US" sz="2400" b="1" dirty="0">
                <a:solidFill>
                  <a:schemeClr val="tx2"/>
                </a:solidFill>
                <a:latin typeface="Arial" charset="0"/>
                <a:cs typeface="Arial" charset="0"/>
              </a:rPr>
              <a:t>1.5 times </a:t>
            </a:r>
            <a:r>
              <a:rPr lang="en-US" sz="2400" dirty="0">
                <a:solidFill>
                  <a:schemeClr val="tx2"/>
                </a:solidFill>
                <a:latin typeface="Arial" charset="0"/>
                <a:cs typeface="Arial" charset="0"/>
              </a:rPr>
              <a:t>as likely to be promoters compared to patients who said they were not visited by a nurse leader.</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p:txBody>
      </p:sp>
      <p:sp>
        <p:nvSpPr>
          <p:cNvPr id="5" name="TextBox 4">
            <a:extLst>
              <a:ext uri="{FF2B5EF4-FFF2-40B4-BE49-F238E27FC236}">
                <a16:creationId xmlns:a16="http://schemas.microsoft.com/office/drawing/2014/main" id="{6EDED467-5709-F7F2-9F82-75D618CA6D13}"/>
              </a:ext>
            </a:extLst>
          </p:cNvPr>
          <p:cNvSpPr txBox="1"/>
          <p:nvPr/>
        </p:nvSpPr>
        <p:spPr>
          <a:xfrm>
            <a:off x="232610" y="4419482"/>
            <a:ext cx="5109411" cy="215444"/>
          </a:xfrm>
          <a:prstGeom prst="rect">
            <a:avLst/>
          </a:prstGeom>
          <a:noFill/>
        </p:spPr>
        <p:txBody>
          <a:bodyPr wrap="square" rtlCol="0">
            <a:spAutoFit/>
          </a:bodyPr>
          <a:lstStyle/>
          <a:p>
            <a:r>
              <a:rPr lang="en-US" sz="800" dirty="0"/>
              <a:t>Limited to Inpatient data July 1 2021- June 30 2022 </a:t>
            </a:r>
          </a:p>
        </p:txBody>
      </p:sp>
    </p:spTree>
    <p:extLst>
      <p:ext uri="{BB962C8B-B14F-4D97-AF65-F5344CB8AC3E}">
        <p14:creationId xmlns:p14="http://schemas.microsoft.com/office/powerpoint/2010/main" val="2274041638"/>
      </p:ext>
    </p:extLst>
  </p:cSld>
  <p:clrMapOvr>
    <a:masterClrMapping/>
  </p:clrMapOvr>
</p:sld>
</file>

<file path=ppt/theme/theme1.xml><?xml version="1.0" encoding="utf-8"?>
<a:theme xmlns:a="http://schemas.openxmlformats.org/drawingml/2006/main" name="NRC_PPT_Title-Slide">
  <a:themeElements>
    <a:clrScheme name="NRC Health 2">
      <a:dk1>
        <a:srgbClr val="75787B"/>
      </a:dk1>
      <a:lt1>
        <a:srgbClr val="FFFFFF"/>
      </a:lt1>
      <a:dk2>
        <a:srgbClr val="3C3F40"/>
      </a:dk2>
      <a:lt2>
        <a:srgbClr val="C4BFB6"/>
      </a:lt2>
      <a:accent1>
        <a:srgbClr val="ED8B00"/>
      </a:accent1>
      <a:accent2>
        <a:srgbClr val="00A3E0"/>
      </a:accent2>
      <a:accent3>
        <a:srgbClr val="CE493A"/>
      </a:accent3>
      <a:accent4>
        <a:srgbClr val="A0B06D"/>
      </a:accent4>
      <a:accent5>
        <a:srgbClr val="4B669B"/>
      </a:accent5>
      <a:accent6>
        <a:srgbClr val="A89A8E"/>
      </a:accent6>
      <a:hlink>
        <a:srgbClr val="00A3E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it Time_March" id="{EBB15E71-AADD-4959-A167-4B3E8CEFC244}" vid="{3C901F9B-ED16-4C30-BB0A-5567E191C55F}"/>
    </a:ext>
  </a:extLst>
</a:theme>
</file>

<file path=ppt/theme/theme10.xml><?xml version="1.0" encoding="utf-8"?>
<a:theme xmlns:a="http://schemas.openxmlformats.org/drawingml/2006/main" name="1_Office Theme">
  <a:themeElements>
    <a:clrScheme name="NRC Theme Colors">
      <a:dk1>
        <a:srgbClr val="75787B"/>
      </a:dk1>
      <a:lt1>
        <a:srgbClr val="FFFFFF"/>
      </a:lt1>
      <a:dk2>
        <a:srgbClr val="3C3F40"/>
      </a:dk2>
      <a:lt2>
        <a:srgbClr val="C4BFB6"/>
      </a:lt2>
      <a:accent1>
        <a:srgbClr val="ED8B00"/>
      </a:accent1>
      <a:accent2>
        <a:srgbClr val="00A3E0"/>
      </a:accent2>
      <a:accent3>
        <a:srgbClr val="E6500D"/>
      </a:accent3>
      <a:accent4>
        <a:srgbClr val="ABD303"/>
      </a:accent4>
      <a:accent5>
        <a:srgbClr val="804EBC"/>
      </a:accent5>
      <a:accent6>
        <a:srgbClr val="A89A8E"/>
      </a:accent6>
      <a:hlink>
        <a:srgbClr val="00A3E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C-PPT-Template_2022" id="{E7910821-AC61-0749-88A5-430819AA2A07}" vid="{A4FAF02B-41BB-8844-A8E0-3F7033072BA1}"/>
    </a:ext>
  </a:extLst>
</a:theme>
</file>

<file path=ppt/theme/theme11.xml><?xml version="1.0" encoding="utf-8"?>
<a:theme xmlns:a="http://schemas.openxmlformats.org/drawingml/2006/main" name="NRC_PPT_Slide">
  <a:themeElements>
    <a:clrScheme name="NRC Health - 2019">
      <a:dk1>
        <a:srgbClr val="75787B"/>
      </a:dk1>
      <a:lt1>
        <a:srgbClr val="FFFFFF"/>
      </a:lt1>
      <a:dk2>
        <a:srgbClr val="3C3F40"/>
      </a:dk2>
      <a:lt2>
        <a:srgbClr val="C4BFB6"/>
      </a:lt2>
      <a:accent1>
        <a:srgbClr val="ED8B00"/>
      </a:accent1>
      <a:accent2>
        <a:srgbClr val="00A3E0"/>
      </a:accent2>
      <a:accent3>
        <a:srgbClr val="E6500D"/>
      </a:accent3>
      <a:accent4>
        <a:srgbClr val="ABD303"/>
      </a:accent4>
      <a:accent5>
        <a:srgbClr val="804EBC"/>
      </a:accent5>
      <a:accent6>
        <a:srgbClr val="A89A8E"/>
      </a:accent6>
      <a:hlink>
        <a:srgbClr val="00A3E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RC-Health_PPT_Template" id="{E4E015B9-0731-FA47-842A-AE355B40B871}" vid="{A8A111DF-7B01-E546-B05F-58755C9476F7}"/>
    </a:ext>
  </a:extLst>
</a:theme>
</file>

<file path=ppt/theme/theme12.xml><?xml version="1.0" encoding="utf-8"?>
<a:theme xmlns:a="http://schemas.openxmlformats.org/drawingml/2006/main" name="7_NRC_PPT_Slide">
  <a:themeElements>
    <a:clrScheme name="NRC Health 2">
      <a:dk1>
        <a:srgbClr val="75787B"/>
      </a:dk1>
      <a:lt1>
        <a:srgbClr val="FFFFFF"/>
      </a:lt1>
      <a:dk2>
        <a:srgbClr val="3C3F40"/>
      </a:dk2>
      <a:lt2>
        <a:srgbClr val="C4BFB6"/>
      </a:lt2>
      <a:accent1>
        <a:srgbClr val="ED8B00"/>
      </a:accent1>
      <a:accent2>
        <a:srgbClr val="00A3E0"/>
      </a:accent2>
      <a:accent3>
        <a:srgbClr val="CE493A"/>
      </a:accent3>
      <a:accent4>
        <a:srgbClr val="A0B06D"/>
      </a:accent4>
      <a:accent5>
        <a:srgbClr val="4B669B"/>
      </a:accent5>
      <a:accent6>
        <a:srgbClr val="A89A8E"/>
      </a:accent6>
      <a:hlink>
        <a:srgbClr val="00A3E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nk" id="{0C55E35A-1409-FF48-896C-936D9E9D3D03}" vid="{D39468B7-8FC3-EE43-9B78-87D0535675CF}"/>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mage-slide">
  <a:themeElements>
    <a:clrScheme name="NRC Health 2">
      <a:dk1>
        <a:srgbClr val="75787B"/>
      </a:dk1>
      <a:lt1>
        <a:srgbClr val="FFFFFF"/>
      </a:lt1>
      <a:dk2>
        <a:srgbClr val="3C3F40"/>
      </a:dk2>
      <a:lt2>
        <a:srgbClr val="C4BFB6"/>
      </a:lt2>
      <a:accent1>
        <a:srgbClr val="ED8B00"/>
      </a:accent1>
      <a:accent2>
        <a:srgbClr val="00A3E0"/>
      </a:accent2>
      <a:accent3>
        <a:srgbClr val="CE493A"/>
      </a:accent3>
      <a:accent4>
        <a:srgbClr val="A0B06D"/>
      </a:accent4>
      <a:accent5>
        <a:srgbClr val="4B669B"/>
      </a:accent5>
      <a:accent6>
        <a:srgbClr val="A89A8E"/>
      </a:accent6>
      <a:hlink>
        <a:srgbClr val="00A3E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ait Time_March" id="{EBB15E71-AADD-4959-A167-4B3E8CEFC244}" vid="{346C7718-BAC6-4565-BD77-53E2A7C8C7C5}"/>
    </a:ext>
  </a:extLst>
</a:theme>
</file>

<file path=ppt/theme/theme3.xml><?xml version="1.0" encoding="utf-8"?>
<a:theme xmlns:a="http://schemas.openxmlformats.org/drawingml/2006/main" name="NRC_PPT_Slide">
  <a:themeElements>
    <a:clrScheme name="NRC Health 2">
      <a:dk1>
        <a:srgbClr val="75787B"/>
      </a:dk1>
      <a:lt1>
        <a:srgbClr val="FFFFFF"/>
      </a:lt1>
      <a:dk2>
        <a:srgbClr val="3C3F40"/>
      </a:dk2>
      <a:lt2>
        <a:srgbClr val="C4BFB6"/>
      </a:lt2>
      <a:accent1>
        <a:srgbClr val="ED8B00"/>
      </a:accent1>
      <a:accent2>
        <a:srgbClr val="00A3E0"/>
      </a:accent2>
      <a:accent3>
        <a:srgbClr val="CE493A"/>
      </a:accent3>
      <a:accent4>
        <a:srgbClr val="A0B06D"/>
      </a:accent4>
      <a:accent5>
        <a:srgbClr val="4B669B"/>
      </a:accent5>
      <a:accent6>
        <a:srgbClr val="A89A8E"/>
      </a:accent6>
      <a:hlink>
        <a:srgbClr val="00A3E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ait Time_March" id="{EBB15E71-AADD-4959-A167-4B3E8CEFC244}" vid="{0084BB50-03B4-44C7-AE8B-CE495FD05901}"/>
    </a:ext>
  </a:extLst>
</a:theme>
</file>

<file path=ppt/theme/theme4.xml><?xml version="1.0" encoding="utf-8"?>
<a:theme xmlns:a="http://schemas.openxmlformats.org/drawingml/2006/main" name="1_NRC_PPT_Slide">
  <a:themeElements>
    <a:clrScheme name="NRC Health 2">
      <a:dk1>
        <a:srgbClr val="75787B"/>
      </a:dk1>
      <a:lt1>
        <a:srgbClr val="FFFFFF"/>
      </a:lt1>
      <a:dk2>
        <a:srgbClr val="3C3F40"/>
      </a:dk2>
      <a:lt2>
        <a:srgbClr val="C4BFB6"/>
      </a:lt2>
      <a:accent1>
        <a:srgbClr val="ED8B00"/>
      </a:accent1>
      <a:accent2>
        <a:srgbClr val="00A3E0"/>
      </a:accent2>
      <a:accent3>
        <a:srgbClr val="CE493A"/>
      </a:accent3>
      <a:accent4>
        <a:srgbClr val="A0B06D"/>
      </a:accent4>
      <a:accent5>
        <a:srgbClr val="4B669B"/>
      </a:accent5>
      <a:accent6>
        <a:srgbClr val="A89A8E"/>
      </a:accent6>
      <a:hlink>
        <a:srgbClr val="00A3E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ait Time_March" id="{EBB15E71-AADD-4959-A167-4B3E8CEFC244}" vid="{26520C95-9472-456F-BE91-8512C6F951DC}"/>
    </a:ext>
  </a:extLst>
</a:theme>
</file>

<file path=ppt/theme/theme5.xml><?xml version="1.0" encoding="utf-8"?>
<a:theme xmlns:a="http://schemas.openxmlformats.org/drawingml/2006/main" name="2_NRC_PPT_Slide">
  <a:themeElements>
    <a:clrScheme name="NRC Health 2">
      <a:dk1>
        <a:srgbClr val="75787B"/>
      </a:dk1>
      <a:lt1>
        <a:srgbClr val="FFFFFF"/>
      </a:lt1>
      <a:dk2>
        <a:srgbClr val="3C3F40"/>
      </a:dk2>
      <a:lt2>
        <a:srgbClr val="C4BFB6"/>
      </a:lt2>
      <a:accent1>
        <a:srgbClr val="ED8B00"/>
      </a:accent1>
      <a:accent2>
        <a:srgbClr val="00A3E0"/>
      </a:accent2>
      <a:accent3>
        <a:srgbClr val="CE493A"/>
      </a:accent3>
      <a:accent4>
        <a:srgbClr val="A0B06D"/>
      </a:accent4>
      <a:accent5>
        <a:srgbClr val="4B669B"/>
      </a:accent5>
      <a:accent6>
        <a:srgbClr val="A89A8E"/>
      </a:accent6>
      <a:hlink>
        <a:srgbClr val="00A3E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ustomer-Collective-March" id="{F05C3D67-13E2-42AA-A3BB-8CD31154716E}" vid="{0135EEC3-A8B1-450A-8DB6-46B0CBE04D6A}"/>
    </a:ext>
  </a:extLst>
</a:theme>
</file>

<file path=ppt/theme/theme6.xml><?xml version="1.0" encoding="utf-8"?>
<a:theme xmlns:a="http://schemas.openxmlformats.org/drawingml/2006/main" name="3_NRC_PPT_Slide">
  <a:themeElements>
    <a:clrScheme name="NRC Health - 2019">
      <a:dk1>
        <a:srgbClr val="75787B"/>
      </a:dk1>
      <a:lt1>
        <a:srgbClr val="FFFFFF"/>
      </a:lt1>
      <a:dk2>
        <a:srgbClr val="3C3F40"/>
      </a:dk2>
      <a:lt2>
        <a:srgbClr val="C4BFB6"/>
      </a:lt2>
      <a:accent1>
        <a:srgbClr val="ED8B00"/>
      </a:accent1>
      <a:accent2>
        <a:srgbClr val="00A3E0"/>
      </a:accent2>
      <a:accent3>
        <a:srgbClr val="E6500D"/>
      </a:accent3>
      <a:accent4>
        <a:srgbClr val="ABD303"/>
      </a:accent4>
      <a:accent5>
        <a:srgbClr val="804EBC"/>
      </a:accent5>
      <a:accent6>
        <a:srgbClr val="A89A8E"/>
      </a:accent6>
      <a:hlink>
        <a:srgbClr val="00A3E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41A14B05-E46A-AD4D-A1FF-E4F17ED0E5E7}" vid="{3200183B-0C78-4E47-9AC0-43057B67E1AC}"/>
    </a:ext>
  </a:extLst>
</a:theme>
</file>

<file path=ppt/theme/theme7.xml><?xml version="1.0" encoding="utf-8"?>
<a:theme xmlns:a="http://schemas.openxmlformats.org/drawingml/2006/main" name="4_NRC_PPT_Slide">
  <a:themeElements>
    <a:clrScheme name="NRC Health - 2019">
      <a:dk1>
        <a:srgbClr val="75787B"/>
      </a:dk1>
      <a:lt1>
        <a:srgbClr val="FFFFFF"/>
      </a:lt1>
      <a:dk2>
        <a:srgbClr val="3C3F40"/>
      </a:dk2>
      <a:lt2>
        <a:srgbClr val="C4BFB6"/>
      </a:lt2>
      <a:accent1>
        <a:srgbClr val="ED8B00"/>
      </a:accent1>
      <a:accent2>
        <a:srgbClr val="00A3E0"/>
      </a:accent2>
      <a:accent3>
        <a:srgbClr val="E6500D"/>
      </a:accent3>
      <a:accent4>
        <a:srgbClr val="ABD303"/>
      </a:accent4>
      <a:accent5>
        <a:srgbClr val="804EBC"/>
      </a:accent5>
      <a:accent6>
        <a:srgbClr val="A89A8E"/>
      </a:accent6>
      <a:hlink>
        <a:srgbClr val="00A3E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ace Up!" id="{30F6BEAF-E98C-40DB-B9B5-6373E55FB4B9}" vid="{F66220D1-9463-4627-BFDF-F8983EC511C0}"/>
    </a:ext>
  </a:extLst>
</a:theme>
</file>

<file path=ppt/theme/theme8.xml><?xml version="1.0" encoding="utf-8"?>
<a:theme xmlns:a="http://schemas.openxmlformats.org/drawingml/2006/main" name="5_NRC_PPT_Slide">
  <a:themeElements>
    <a:clrScheme name="NRC Health 2">
      <a:dk1>
        <a:srgbClr val="75787B"/>
      </a:dk1>
      <a:lt1>
        <a:srgbClr val="FFFFFF"/>
      </a:lt1>
      <a:dk2>
        <a:srgbClr val="3C3F40"/>
      </a:dk2>
      <a:lt2>
        <a:srgbClr val="C4BFB6"/>
      </a:lt2>
      <a:accent1>
        <a:srgbClr val="ED8B00"/>
      </a:accent1>
      <a:accent2>
        <a:srgbClr val="00A3E0"/>
      </a:accent2>
      <a:accent3>
        <a:srgbClr val="CE493A"/>
      </a:accent3>
      <a:accent4>
        <a:srgbClr val="A0B06D"/>
      </a:accent4>
      <a:accent5>
        <a:srgbClr val="4B669B"/>
      </a:accent5>
      <a:accent6>
        <a:srgbClr val="A89A8E"/>
      </a:accent6>
      <a:hlink>
        <a:srgbClr val="00A3E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RC-Health_PPT_Template" id="{0AEEEB6C-84D4-0341-B2BE-D2904000CCAC}" vid="{9961FEEC-FE3F-7548-A35B-079D5144E783}"/>
    </a:ext>
  </a:extLst>
</a:theme>
</file>

<file path=ppt/theme/theme9.xml><?xml version="1.0" encoding="utf-8"?>
<a:theme xmlns:a="http://schemas.openxmlformats.org/drawingml/2006/main" name="6_NRC_PPT_Slide">
  <a:themeElements>
    <a:clrScheme name="NRC Health - 2019">
      <a:dk1>
        <a:srgbClr val="75787B"/>
      </a:dk1>
      <a:lt1>
        <a:srgbClr val="FFFFFF"/>
      </a:lt1>
      <a:dk2>
        <a:srgbClr val="3C3F40"/>
      </a:dk2>
      <a:lt2>
        <a:srgbClr val="C4BFB6"/>
      </a:lt2>
      <a:accent1>
        <a:srgbClr val="ED8B00"/>
      </a:accent1>
      <a:accent2>
        <a:srgbClr val="00A3E0"/>
      </a:accent2>
      <a:accent3>
        <a:srgbClr val="E6500D"/>
      </a:accent3>
      <a:accent4>
        <a:srgbClr val="ABD303"/>
      </a:accent4>
      <a:accent5>
        <a:srgbClr val="804EBC"/>
      </a:accent5>
      <a:accent6>
        <a:srgbClr val="A89A8E"/>
      </a:accent6>
      <a:hlink>
        <a:srgbClr val="00A3E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RC-Health_PPT_Template" id="{E4E015B9-0731-FA47-842A-AE355B40B871}" vid="{A8A111DF-7B01-E546-B05F-58755C9476F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9C6F86F2C35544BA3E54340A5E0663" ma:contentTypeVersion="15" ma:contentTypeDescription="Create a new document." ma:contentTypeScope="" ma:versionID="35d5ce1ecaf71a5f88b159540c723f33">
  <xsd:schema xmlns:xsd="http://www.w3.org/2001/XMLSchema" xmlns:xs="http://www.w3.org/2001/XMLSchema" xmlns:p="http://schemas.microsoft.com/office/2006/metadata/properties" xmlns:ns1="http://schemas.microsoft.com/sharepoint/v3" xmlns:ns2="1e77f8b3-d363-4ac4-aa94-c9c393d603db" xmlns:ns3="76ea13de-2e48-4ffa-b923-b3e529da5ee2" targetNamespace="http://schemas.microsoft.com/office/2006/metadata/properties" ma:root="true" ma:fieldsID="ffd690230c49c25995354db675602c18" ns1:_="" ns2:_="" ns3:_="">
    <xsd:import namespace="http://schemas.microsoft.com/sharepoint/v3"/>
    <xsd:import namespace="1e77f8b3-d363-4ac4-aa94-c9c393d603db"/>
    <xsd:import namespace="76ea13de-2e48-4ffa-b923-b3e529da5e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77f8b3-d363-4ac4-aa94-c9c393d603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ea13de-2e48-4ffa-b923-b3e529da5ee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76ea13de-2e48-4ffa-b923-b3e529da5ee2">
      <UserInfo>
        <DisplayName>Christa Peters</DisplayName>
        <AccountId>222</AccountId>
        <AccountType/>
      </UserInfo>
    </SharedWithUsers>
  </documentManagement>
</p:properties>
</file>

<file path=customXml/itemProps1.xml><?xml version="1.0" encoding="utf-8"?>
<ds:datastoreItem xmlns:ds="http://schemas.openxmlformats.org/officeDocument/2006/customXml" ds:itemID="{C8F77D79-77A8-43C8-83E2-77262A47BC2E}">
  <ds:schemaRefs>
    <ds:schemaRef ds:uri="http://schemas.microsoft.com/sharepoint/v3/contenttype/forms"/>
  </ds:schemaRefs>
</ds:datastoreItem>
</file>

<file path=customXml/itemProps2.xml><?xml version="1.0" encoding="utf-8"?>
<ds:datastoreItem xmlns:ds="http://schemas.openxmlformats.org/officeDocument/2006/customXml" ds:itemID="{FD3FD9F3-1B3B-41F2-987C-FFFC417BB7D9}">
  <ds:schemaRefs>
    <ds:schemaRef ds:uri="1e77f8b3-d363-4ac4-aa94-c9c393d603db"/>
    <ds:schemaRef ds:uri="76ea13de-2e48-4ffa-b923-b3e529da5e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68B9272-DC8A-4F7B-9A51-6F911B8EC609}">
  <ds:schemaRefs>
    <ds:schemaRef ds:uri="1e77f8b3-d363-4ac4-aa94-c9c393d603db"/>
    <ds:schemaRef ds:uri="76ea13de-2e48-4ffa-b923-b3e529da5e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6147</TotalTime>
  <Words>887</Words>
  <Application>Microsoft Office PowerPoint</Application>
  <PresentationFormat>Custom</PresentationFormat>
  <Paragraphs>149</Paragraphs>
  <Slides>17</Slides>
  <Notes>14</Notes>
  <HiddenSlides>0</HiddenSlides>
  <MMClips>0</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17</vt:i4>
      </vt:variant>
    </vt:vector>
  </HeadingPairs>
  <TitlesOfParts>
    <vt:vector size="37" baseType="lpstr">
      <vt:lpstr>AppleSymbols</vt:lpstr>
      <vt:lpstr>Arial</vt:lpstr>
      <vt:lpstr>Arial Regular</vt:lpstr>
      <vt:lpstr>Calibri</vt:lpstr>
      <vt:lpstr>Georgia</vt:lpstr>
      <vt:lpstr>HiraMinProN-W3</vt:lpstr>
      <vt:lpstr>Segoe UI</vt:lpstr>
      <vt:lpstr>Wingdings</vt:lpstr>
      <vt:lpstr>NRC_PPT_Title-Slide</vt:lpstr>
      <vt:lpstr>Image-slide</vt:lpstr>
      <vt:lpstr>NRC_PPT_Slide</vt:lpstr>
      <vt:lpstr>1_NRC_PPT_Slide</vt:lpstr>
      <vt:lpstr>2_NRC_PPT_Slide</vt:lpstr>
      <vt:lpstr>3_NRC_PPT_Slide</vt:lpstr>
      <vt:lpstr>4_NRC_PPT_Slide</vt:lpstr>
      <vt:lpstr>5_NRC_PPT_Slide</vt:lpstr>
      <vt:lpstr>6_NRC_PPT_Slide</vt:lpstr>
      <vt:lpstr>1_Office Theme</vt:lpstr>
      <vt:lpstr>NRC_PPT_Slide</vt:lpstr>
      <vt:lpstr>7_NRC_PPT_Slide</vt:lpstr>
      <vt:lpstr>PowerPoint Presentation</vt:lpstr>
      <vt:lpstr>PowerPoint Presentation</vt:lpstr>
      <vt:lpstr>Recording Link and Roadmap</vt:lpstr>
      <vt:lpstr>Objectives</vt:lpstr>
      <vt:lpstr>PowerPoint Presentation</vt:lpstr>
      <vt:lpstr>PowerPoint Presentation</vt:lpstr>
      <vt:lpstr>Nurse Leader Rounding</vt:lpstr>
      <vt:lpstr>PowerPoint Presentation</vt:lpstr>
      <vt:lpstr>PowerPoint Presentation</vt:lpstr>
      <vt:lpstr>Poll</vt:lpstr>
      <vt:lpstr>Discussion</vt:lpstr>
      <vt:lpstr>Discussion Highlights</vt:lpstr>
      <vt:lpstr>Improvement Resource</vt:lpstr>
      <vt:lpstr>Nurse Leader Rounding Improvement Resource</vt:lpstr>
      <vt:lpstr>The Huddle</vt:lpstr>
      <vt:lpstr>What’s Next</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Christa Peters</dc:creator>
  <cp:lastModifiedBy>Kim Houle</cp:lastModifiedBy>
  <cp:revision>8</cp:revision>
  <cp:lastPrinted>2022-06-14T13:00:18Z</cp:lastPrinted>
  <dcterms:created xsi:type="dcterms:W3CDTF">2021-07-21T18:16:01Z</dcterms:created>
  <dcterms:modified xsi:type="dcterms:W3CDTF">2022-08-17T17:37:00Z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0x010100669C6F86F2C35544BA3E54340A5E0663</vt:lpwstr>
  </property>
</Properties>
</file>