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02" r:id="rId3"/>
    <p:sldMasterId id="2147483759" r:id="rId4"/>
    <p:sldMasterId id="2147483785" r:id="rId5"/>
    <p:sldMasterId id="2147483803" r:id="rId6"/>
    <p:sldMasterId id="2147483842" r:id="rId7"/>
    <p:sldMasterId id="2147483859" r:id="rId8"/>
  </p:sldMasterIdLst>
  <p:notesMasterIdLst>
    <p:notesMasterId r:id="rId10"/>
  </p:notesMasterIdLst>
  <p:sldIdLst>
    <p:sldId id="482" r:id="rId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idon Margolin" initials="GM" lastIdx="2" clrIdx="6">
    <p:extLst>
      <p:ext uri="{19B8F6BF-5375-455C-9EA6-DF929625EA0E}">
        <p15:presenceInfo xmlns:p15="http://schemas.microsoft.com/office/powerpoint/2012/main" userId="S-1-5-21-2106337540-1645897068-1548899127-23914" providerId="AD"/>
      </p:ext>
    </p:extLst>
  </p:cmAuthor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595D5E"/>
    <a:srgbClr val="DADCCA"/>
    <a:srgbClr val="3CC2F3"/>
    <a:srgbClr val="7FDDFF"/>
    <a:srgbClr val="4FC5F0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94434" autoAdjust="0"/>
  </p:normalViewPr>
  <p:slideViewPr>
    <p:cSldViewPr snapToGrid="0" snapToObjects="1">
      <p:cViewPr varScale="1">
        <p:scale>
          <a:sx n="150" d="100"/>
          <a:sy n="150" d="100"/>
        </p:scale>
        <p:origin x="438" y="114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Reference Piedmont stats but don’t mention the system name – “a large system in the Southeast”</a:t>
            </a:r>
          </a:p>
          <a:p>
            <a:r>
              <a:rPr lang="en-US" altLang="en-US" smtClean="0"/>
              <a:t>2,000% increase in page views</a:t>
            </a:r>
          </a:p>
          <a:p>
            <a:r>
              <a:rPr lang="en-US" altLang="en-US" smtClean="0"/>
              <a:t>97% of docs in #1 spot in Google search</a:t>
            </a:r>
          </a:p>
          <a:p>
            <a:r>
              <a:rPr lang="en-US" altLang="en-US" smtClean="0"/>
              <a:t>1.1 ave search rank for all docs</a:t>
            </a:r>
          </a:p>
          <a:p>
            <a:r>
              <a:rPr lang="en-US" altLang="en-US" smtClean="0"/>
              <a:t>1.5 new patients per doc per month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180A65C0-2684-483D-AEB2-E01081857F9E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6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6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5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4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6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2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144" y="1357954"/>
            <a:ext cx="7886691" cy="24192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1738" y="4785978"/>
            <a:ext cx="2133600" cy="273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93138" y="4789156"/>
            <a:ext cx="360362" cy="27489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554B-E52A-42F7-950E-F11291992C51}" type="slidenum">
              <a:rPr lang="en-US" altLang="en-US">
                <a:solidFill>
                  <a:srgbClr val="7578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1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85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09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51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 tIns="91440"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6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85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02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01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8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0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32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1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9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5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0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1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23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46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0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7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9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1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8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85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68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64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88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7"/>
            <a:ext cx="8229600" cy="3397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82"/>
            <a:ext cx="2895600" cy="27409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5787B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6612-FDC4-44AC-A335-F734A20EB75F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6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2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8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31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89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7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5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6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68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80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6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7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91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25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1265"/>
            <a:ext cx="8229600" cy="33976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9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6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58465"/>
            <a:ext cx="8686800" cy="3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921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4763733"/>
            <a:ext cx="439737" cy="2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738" y="4782800"/>
            <a:ext cx="2133600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4782800"/>
            <a:ext cx="360362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fld id="{6CC22503-77AC-4863-9377-2EAEE6C28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372"/>
          </a:xfrm>
          <a:prstGeom prst="rect">
            <a:avLst/>
          </a:prstGeom>
        </p:spPr>
        <p:txBody>
          <a:bodyPr lIns="0" tIns="274066" rIns="0" bIns="182711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398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92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585A5C"/>
          </a:solidFill>
          <a:latin typeface="Georgia" charset="0"/>
          <a:ea typeface="Georgia" charset="0"/>
          <a:cs typeface="Georgia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ppleSymbols"/>
        <a:buChar char="⎼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HiraMinProN-W3"/>
        <a:buChar char="・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002"/>
          </a:xfrm>
          <a:prstGeom prst="rect">
            <a:avLst/>
          </a:prstGeom>
        </p:spPr>
        <p:txBody>
          <a:bodyPr vert="horz" lIns="0" tIns="274320" rIns="0" bIns="18288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  <p:sldLayoutId id="214748385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5" r:id="rId15"/>
    <p:sldLayoutId id="21474838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3639" y="3445669"/>
            <a:ext cx="6816725" cy="9398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US" sz="3292" dirty="0">
                <a:solidFill>
                  <a:schemeClr val="tx2"/>
                </a:solidFill>
              </a:rPr>
              <a:t>1.2 average page rank</a:t>
            </a:r>
            <a:endParaRPr lang="en-US" sz="823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nearly all physicians holding the #1 spot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3639" y="2301081"/>
            <a:ext cx="6816725" cy="9413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US" sz="3292" dirty="0">
                <a:solidFill>
                  <a:schemeClr val="tx2"/>
                </a:solidFill>
              </a:rPr>
              <a:t>55% increase</a:t>
            </a:r>
            <a:endParaRPr lang="en-US" sz="823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Google Search rank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4013" y="692944"/>
            <a:ext cx="818991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7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5914" y="250032"/>
            <a:ext cx="8512175" cy="3921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0" tIns="34194" rIns="68390" bIns="34194" rtlCol="0" anchor="ctr">
            <a:spAutoFit/>
          </a:bodyPr>
          <a:lstStyle/>
          <a:p>
            <a:pPr algn="l">
              <a:defRPr/>
            </a:pPr>
            <a:r>
              <a:rPr lang="en-US" sz="2100" b="1" dirty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rPr>
              <a:t>Case Study : Online Visibility</a:t>
            </a:r>
          </a:p>
        </p:txBody>
      </p:sp>
      <p:pic>
        <p:nvPicPr>
          <p:cNvPr id="103430" name="Picture 2" descr="http://www.mljeventmanagement.com/upload/Client-Logos/inova_pos_rgb_notag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1037432"/>
            <a:ext cx="40417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39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13560</TotalTime>
  <Words>75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MS PGothic</vt:lpstr>
      <vt:lpstr>MS PGothic</vt:lpstr>
      <vt:lpstr>AppleSymbols</vt:lpstr>
      <vt:lpstr>Arial</vt:lpstr>
      <vt:lpstr>Arial Regular</vt:lpstr>
      <vt:lpstr>Calibri</vt:lpstr>
      <vt:lpstr>Georgia</vt:lpstr>
      <vt:lpstr>HiraMinProN-W3</vt:lpstr>
      <vt:lpstr>Trebuchet MS</vt:lpstr>
      <vt:lpstr>NRC_PPT_Title-Slide</vt:lpstr>
      <vt:lpstr>NRC_PPT_Slide</vt:lpstr>
      <vt:lpstr>1_NRC_PPT_Slide</vt:lpstr>
      <vt:lpstr>7_NRC_PPT_Slide</vt:lpstr>
      <vt:lpstr>2_NRC_PPT_Slide</vt:lpstr>
      <vt:lpstr>3_NRC_PPT_Slide</vt:lpstr>
      <vt:lpstr>4_NRC_PPT_Slide</vt:lpstr>
      <vt:lpstr>5_NRC_PPT_Slide</vt:lpstr>
      <vt:lpstr>Case Study : Online Visibility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307</cp:revision>
  <cp:lastPrinted>2017-05-09T19:32:04Z</cp:lastPrinted>
  <dcterms:created xsi:type="dcterms:W3CDTF">2016-12-19T21:10:41Z</dcterms:created>
  <dcterms:modified xsi:type="dcterms:W3CDTF">2018-05-02T14:27:44Z</dcterms:modified>
</cp:coreProperties>
</file>