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  <p:sldMasterId id="2147483702" r:id="rId3"/>
    <p:sldMasterId id="2147483759" r:id="rId4"/>
    <p:sldMasterId id="2147483785" r:id="rId5"/>
    <p:sldMasterId id="2147483803" r:id="rId6"/>
    <p:sldMasterId id="2147483842" r:id="rId7"/>
    <p:sldMasterId id="2147483859" r:id="rId8"/>
  </p:sldMasterIdLst>
  <p:notesMasterIdLst>
    <p:notesMasterId r:id="rId10"/>
  </p:notesMasterIdLst>
  <p:sldIdLst>
    <p:sldId id="364" r:id="rId9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8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FF9300"/>
    <a:srgbClr val="595D5E"/>
    <a:srgbClr val="DADCCA"/>
    <a:srgbClr val="3CC2F3"/>
    <a:srgbClr val="7FDDFF"/>
    <a:srgbClr val="4FC5F0"/>
    <a:srgbClr val="75787B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73609" autoAdjust="0"/>
  </p:normalViewPr>
  <p:slideViewPr>
    <p:cSldViewPr snapToGrid="0" snapToObjects="1">
      <p:cViewPr varScale="1">
        <p:scale>
          <a:sx n="70" d="100"/>
          <a:sy n="70" d="100"/>
        </p:scale>
        <p:origin x="1326" y="72"/>
      </p:cViewPr>
      <p:guideLst>
        <p:guide orient="horz" pos="1621"/>
        <p:guide pos="2880"/>
        <p:guide orient="horz" pos="2942"/>
        <p:guide pos="168"/>
        <p:guide orient="horz"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Charko" userId="52fce4de-3c4e-4c36-b4ab-91555a4b423d" providerId="ADAL" clId="{D9CD160D-76DE-4C5B-85D6-BFD6F565761B}"/>
    <pc:docChg chg="undo redo custSel addSld modSld">
      <pc:chgData name="Megan Charko" userId="52fce4de-3c4e-4c36-b4ab-91555a4b423d" providerId="ADAL" clId="{D9CD160D-76DE-4C5B-85D6-BFD6F565761B}" dt="2018-06-20T14:03:57.182" v="427" actId="1076"/>
      <pc:docMkLst>
        <pc:docMk/>
      </pc:docMkLst>
      <pc:sldChg chg="addSp delSp modSp">
        <pc:chgData name="Megan Charko" userId="52fce4de-3c4e-4c36-b4ab-91555a4b423d" providerId="ADAL" clId="{D9CD160D-76DE-4C5B-85D6-BFD6F565761B}" dt="2018-06-20T14:03:43.283" v="425" actId="1076"/>
        <pc:sldMkLst>
          <pc:docMk/>
          <pc:sldMk cId="3464321766" sldId="364"/>
        </pc:sldMkLst>
        <pc:spChg chg="del">
          <ac:chgData name="Megan Charko" userId="52fce4de-3c4e-4c36-b4ab-91555a4b423d" providerId="ADAL" clId="{D9CD160D-76DE-4C5B-85D6-BFD6F565761B}" dt="2018-06-20T14:02:29.036" v="385" actId="478"/>
          <ac:spMkLst>
            <pc:docMk/>
            <pc:sldMk cId="3464321766" sldId="364"/>
            <ac:spMk id="22" creationId="{D42CC826-E23C-496C-A637-7D3257BD6BE4}"/>
          </ac:spMkLst>
        </pc:spChg>
        <pc:spChg chg="mod">
          <ac:chgData name="Megan Charko" userId="52fce4de-3c4e-4c36-b4ab-91555a4b423d" providerId="ADAL" clId="{D9CD160D-76DE-4C5B-85D6-BFD6F565761B}" dt="2018-06-20T14:02:21.127" v="382" actId="20577"/>
          <ac:spMkLst>
            <pc:docMk/>
            <pc:sldMk cId="3464321766" sldId="364"/>
            <ac:spMk id="23" creationId="{4172BB1A-F6DE-4703-8037-72A1DB92AAD3}"/>
          </ac:spMkLst>
        </pc:spChg>
        <pc:spChg chg="mod">
          <ac:chgData name="Megan Charko" userId="52fce4de-3c4e-4c36-b4ab-91555a4b423d" providerId="ADAL" clId="{D9CD160D-76DE-4C5B-85D6-BFD6F565761B}" dt="2018-06-20T13:58:11.093" v="177" actId="20577"/>
          <ac:spMkLst>
            <pc:docMk/>
            <pc:sldMk cId="3464321766" sldId="364"/>
            <ac:spMk id="24" creationId="{D0EF5AFE-901A-4D5D-A057-184B94496F38}"/>
          </ac:spMkLst>
        </pc:spChg>
        <pc:spChg chg="mod">
          <ac:chgData name="Megan Charko" userId="52fce4de-3c4e-4c36-b4ab-91555a4b423d" providerId="ADAL" clId="{D9CD160D-76DE-4C5B-85D6-BFD6F565761B}" dt="2018-06-20T13:51:44.744" v="0" actId="1076"/>
          <ac:spMkLst>
            <pc:docMk/>
            <pc:sldMk cId="3464321766" sldId="364"/>
            <ac:spMk id="25" creationId="{F3781EDE-7D5F-F14F-91A5-53DFBBB38F7D}"/>
          </ac:spMkLst>
        </pc:spChg>
        <pc:spChg chg="mod">
          <ac:chgData name="Megan Charko" userId="52fce4de-3c4e-4c36-b4ab-91555a4b423d" providerId="ADAL" clId="{D9CD160D-76DE-4C5B-85D6-BFD6F565761B}" dt="2018-06-20T13:58:31.361" v="244" actId="1076"/>
          <ac:spMkLst>
            <pc:docMk/>
            <pc:sldMk cId="3464321766" sldId="364"/>
            <ac:spMk id="27" creationId="{EDC52BD6-320D-4FB0-8E8D-5E7EE2208182}"/>
          </ac:spMkLst>
        </pc:spChg>
        <pc:spChg chg="del">
          <ac:chgData name="Megan Charko" userId="52fce4de-3c4e-4c36-b4ab-91555a4b423d" providerId="ADAL" clId="{D9CD160D-76DE-4C5B-85D6-BFD6F565761B}" dt="2018-06-20T13:53:01.182" v="126" actId="478"/>
          <ac:spMkLst>
            <pc:docMk/>
            <pc:sldMk cId="3464321766" sldId="364"/>
            <ac:spMk id="29" creationId="{0D1D0614-9B55-4003-8F3E-80F27AF67BB8}"/>
          </ac:spMkLst>
        </pc:spChg>
        <pc:spChg chg="mod">
          <ac:chgData name="Megan Charko" userId="52fce4de-3c4e-4c36-b4ab-91555a4b423d" providerId="ADAL" clId="{D9CD160D-76DE-4C5B-85D6-BFD6F565761B}" dt="2018-06-20T14:00:30.765" v="274" actId="6549"/>
          <ac:spMkLst>
            <pc:docMk/>
            <pc:sldMk cId="3464321766" sldId="364"/>
            <ac:spMk id="30" creationId="{852F049B-07AF-448A-B63F-A92F0DCBAD1C}"/>
          </ac:spMkLst>
        </pc:spChg>
        <pc:spChg chg="add mod">
          <ac:chgData name="Megan Charko" userId="52fce4de-3c4e-4c36-b4ab-91555a4b423d" providerId="ADAL" clId="{D9CD160D-76DE-4C5B-85D6-BFD6F565761B}" dt="2018-06-20T14:03:27.308" v="399" actId="20577"/>
          <ac:spMkLst>
            <pc:docMk/>
            <pc:sldMk cId="3464321766" sldId="364"/>
            <ac:spMk id="32" creationId="{0F12CABD-BE28-4FAB-A938-705AC05B659E}"/>
          </ac:spMkLst>
        </pc:spChg>
        <pc:spChg chg="add mod">
          <ac:chgData name="Megan Charko" userId="52fce4de-3c4e-4c36-b4ab-91555a4b423d" providerId="ADAL" clId="{D9CD160D-76DE-4C5B-85D6-BFD6F565761B}" dt="2018-06-20T14:03:43.283" v="425" actId="1076"/>
          <ac:spMkLst>
            <pc:docMk/>
            <pc:sldMk cId="3464321766" sldId="364"/>
            <ac:spMk id="33" creationId="{6B3EE408-2034-472E-8407-97C25E57F79F}"/>
          </ac:spMkLst>
        </pc:spChg>
        <pc:spChg chg="mod">
          <ac:chgData name="Megan Charko" userId="52fce4de-3c4e-4c36-b4ab-91555a4b423d" providerId="ADAL" clId="{D9CD160D-76DE-4C5B-85D6-BFD6F565761B}" dt="2018-06-20T13:53:21.851" v="138" actId="20577"/>
          <ac:spMkLst>
            <pc:docMk/>
            <pc:sldMk cId="3464321766" sldId="364"/>
            <ac:spMk id="36" creationId="{51FCCC44-16EF-4444-9EBA-BCB64D5267F5}"/>
          </ac:spMkLst>
        </pc:spChg>
        <pc:picChg chg="add del mod">
          <ac:chgData name="Megan Charko" userId="52fce4de-3c4e-4c36-b4ab-91555a4b423d" providerId="ADAL" clId="{D9CD160D-76DE-4C5B-85D6-BFD6F565761B}" dt="2018-06-20T13:58:02.068" v="170" actId="478"/>
          <ac:picMkLst>
            <pc:docMk/>
            <pc:sldMk cId="3464321766" sldId="364"/>
            <ac:picMk id="3" creationId="{C978F3B0-4617-41D4-9AAE-39739762B5C0}"/>
          </ac:picMkLst>
        </pc:picChg>
        <pc:picChg chg="add del mod">
          <ac:chgData name="Megan Charko" userId="52fce4de-3c4e-4c36-b4ab-91555a4b423d" providerId="ADAL" clId="{D9CD160D-76DE-4C5B-85D6-BFD6F565761B}" dt="2018-06-20T13:58:04.309" v="171" actId="478"/>
          <ac:picMkLst>
            <pc:docMk/>
            <pc:sldMk cId="3464321766" sldId="364"/>
            <ac:picMk id="5" creationId="{C39B7520-BBCC-4F10-8E15-D90A4948C354}"/>
          </ac:picMkLst>
        </pc:picChg>
        <pc:picChg chg="mod">
          <ac:chgData name="Megan Charko" userId="52fce4de-3c4e-4c36-b4ab-91555a4b423d" providerId="ADAL" clId="{D9CD160D-76DE-4C5B-85D6-BFD6F565761B}" dt="2018-06-20T14:00:12.981" v="272" actId="1076"/>
          <ac:picMkLst>
            <pc:docMk/>
            <pc:sldMk cId="3464321766" sldId="364"/>
            <ac:picMk id="20" creationId="{82EB18FF-B9CC-4CA3-AE11-2C84983E8873}"/>
          </ac:picMkLst>
        </pc:picChg>
        <pc:picChg chg="del">
          <ac:chgData name="Megan Charko" userId="52fce4de-3c4e-4c36-b4ab-91555a4b423d" providerId="ADAL" clId="{D9CD160D-76DE-4C5B-85D6-BFD6F565761B}" dt="2018-06-20T13:54:43.774" v="150" actId="478"/>
          <ac:picMkLst>
            <pc:docMk/>
            <pc:sldMk cId="3464321766" sldId="364"/>
            <ac:picMk id="21" creationId="{9DC4940A-9931-440E-817F-8A20285C5906}"/>
          </ac:picMkLst>
        </pc:picChg>
        <pc:picChg chg="add mod">
          <ac:chgData name="Megan Charko" userId="52fce4de-3c4e-4c36-b4ab-91555a4b423d" providerId="ADAL" clId="{D9CD160D-76DE-4C5B-85D6-BFD6F565761B}" dt="2018-06-20T13:58:07.163" v="172" actId="1076"/>
          <ac:picMkLst>
            <pc:docMk/>
            <pc:sldMk cId="3464321766" sldId="364"/>
            <ac:picMk id="28" creationId="{02794E51-F038-4C92-A3F3-92D13A11CC33}"/>
          </ac:picMkLst>
        </pc:picChg>
        <pc:picChg chg="add del">
          <ac:chgData name="Megan Charko" userId="52fce4de-3c4e-4c36-b4ab-91555a4b423d" providerId="ADAL" clId="{D9CD160D-76DE-4C5B-85D6-BFD6F565761B}" dt="2018-06-20T13:57:47.664" v="166" actId="1076"/>
          <ac:picMkLst>
            <pc:docMk/>
            <pc:sldMk cId="3464321766" sldId="364"/>
            <ac:picMk id="31" creationId="{9F94AC09-045C-431D-8C7A-A6618D7B6FE3}"/>
          </ac:picMkLst>
        </pc:picChg>
      </pc:sldChg>
      <pc:sldChg chg="addSp delSp modSp add">
        <pc:chgData name="Megan Charko" userId="52fce4de-3c4e-4c36-b4ab-91555a4b423d" providerId="ADAL" clId="{D9CD160D-76DE-4C5B-85D6-BFD6F565761B}" dt="2018-06-20T14:03:54.341" v="426" actId="1076"/>
        <pc:sldMkLst>
          <pc:docMk/>
          <pc:sldMk cId="1492129054" sldId="418"/>
        </pc:sldMkLst>
        <pc:spChg chg="add mod">
          <ac:chgData name="Megan Charko" userId="52fce4de-3c4e-4c36-b4ab-91555a4b423d" providerId="ADAL" clId="{D9CD160D-76DE-4C5B-85D6-BFD6F565761B}" dt="2018-06-20T13:59:14.953" v="251" actId="1076"/>
          <ac:spMkLst>
            <pc:docMk/>
            <pc:sldMk cId="1492129054" sldId="418"/>
            <ac:spMk id="18" creationId="{CA517158-EF57-4F87-9649-C0897CFF5671}"/>
          </ac:spMkLst>
        </pc:spChg>
        <pc:spChg chg="add mod">
          <ac:chgData name="Megan Charko" userId="52fce4de-3c4e-4c36-b4ab-91555a4b423d" providerId="ADAL" clId="{D9CD160D-76DE-4C5B-85D6-BFD6F565761B}" dt="2018-06-20T13:59:14.953" v="251" actId="1076"/>
          <ac:spMkLst>
            <pc:docMk/>
            <pc:sldMk cId="1492129054" sldId="418"/>
            <ac:spMk id="21" creationId="{F15B8A6C-D2C8-4F4E-820F-8629EDF6A17D}"/>
          </ac:spMkLst>
        </pc:spChg>
        <pc:spChg chg="del">
          <ac:chgData name="Megan Charko" userId="52fce4de-3c4e-4c36-b4ab-91555a4b423d" providerId="ADAL" clId="{D9CD160D-76DE-4C5B-85D6-BFD6F565761B}" dt="2018-06-20T13:59:04.232" v="248" actId="478"/>
          <ac:spMkLst>
            <pc:docMk/>
            <pc:sldMk cId="1492129054" sldId="418"/>
            <ac:spMk id="22" creationId="{D42CC826-E23C-496C-A637-7D3257BD6BE4}"/>
          </ac:spMkLst>
        </pc:spChg>
        <pc:spChg chg="del">
          <ac:chgData name="Megan Charko" userId="52fce4de-3c4e-4c36-b4ab-91555a4b423d" providerId="ADAL" clId="{D9CD160D-76DE-4C5B-85D6-BFD6F565761B}" dt="2018-06-20T13:59:04.232" v="248" actId="478"/>
          <ac:spMkLst>
            <pc:docMk/>
            <pc:sldMk cId="1492129054" sldId="418"/>
            <ac:spMk id="23" creationId="{4172BB1A-F6DE-4703-8037-72A1DB92AAD3}"/>
          </ac:spMkLst>
        </pc:spChg>
        <pc:spChg chg="del">
          <ac:chgData name="Megan Charko" userId="52fce4de-3c4e-4c36-b4ab-91555a4b423d" providerId="ADAL" clId="{D9CD160D-76DE-4C5B-85D6-BFD6F565761B}" dt="2018-06-20T14:01:53.294" v="373" actId="478"/>
          <ac:spMkLst>
            <pc:docMk/>
            <pc:sldMk cId="1492129054" sldId="418"/>
            <ac:spMk id="24" creationId="{D0EF5AFE-901A-4D5D-A057-184B94496F38}"/>
          </ac:spMkLst>
        </pc:spChg>
        <pc:spChg chg="del">
          <ac:chgData name="Megan Charko" userId="52fce4de-3c4e-4c36-b4ab-91555a4b423d" providerId="ADAL" clId="{D9CD160D-76DE-4C5B-85D6-BFD6F565761B}" dt="2018-06-20T14:01:53.294" v="373" actId="478"/>
          <ac:spMkLst>
            <pc:docMk/>
            <pc:sldMk cId="1492129054" sldId="418"/>
            <ac:spMk id="27" creationId="{EDC52BD6-320D-4FB0-8E8D-5E7EE2208182}"/>
          </ac:spMkLst>
        </pc:spChg>
        <pc:spChg chg="del">
          <ac:chgData name="Megan Charko" userId="52fce4de-3c4e-4c36-b4ab-91555a4b423d" providerId="ADAL" clId="{D9CD160D-76DE-4C5B-85D6-BFD6F565761B}" dt="2018-06-20T14:00:46.371" v="277" actId="478"/>
          <ac:spMkLst>
            <pc:docMk/>
            <pc:sldMk cId="1492129054" sldId="418"/>
            <ac:spMk id="30" creationId="{852F049B-07AF-448A-B63F-A92F0DCBAD1C}"/>
          </ac:spMkLst>
        </pc:spChg>
        <pc:spChg chg="add">
          <ac:chgData name="Megan Charko" userId="52fce4de-3c4e-4c36-b4ab-91555a4b423d" providerId="ADAL" clId="{D9CD160D-76DE-4C5B-85D6-BFD6F565761B}" dt="2018-06-20T14:00:46.735" v="278" actId="1076"/>
          <ac:spMkLst>
            <pc:docMk/>
            <pc:sldMk cId="1492129054" sldId="418"/>
            <ac:spMk id="31" creationId="{358A9AB3-BE7D-41EB-B602-5C3BAE702D29}"/>
          </ac:spMkLst>
        </pc:spChg>
        <pc:spChg chg="add">
          <ac:chgData name="Megan Charko" userId="52fce4de-3c4e-4c36-b4ab-91555a4b423d" providerId="ADAL" clId="{D9CD160D-76DE-4C5B-85D6-BFD6F565761B}" dt="2018-06-20T14:01:54.266" v="374" actId="1076"/>
          <ac:spMkLst>
            <pc:docMk/>
            <pc:sldMk cId="1492129054" sldId="418"/>
            <ac:spMk id="32" creationId="{B238D408-6156-4C69-A85A-EB0AECEBC469}"/>
          </ac:spMkLst>
        </pc:spChg>
        <pc:spChg chg="add mod">
          <ac:chgData name="Megan Charko" userId="52fce4de-3c4e-4c36-b4ab-91555a4b423d" providerId="ADAL" clId="{D9CD160D-76DE-4C5B-85D6-BFD6F565761B}" dt="2018-06-20T14:02:00.231" v="375" actId="1076"/>
          <ac:spMkLst>
            <pc:docMk/>
            <pc:sldMk cId="1492129054" sldId="418"/>
            <ac:spMk id="33" creationId="{C6B3DC86-96A5-47A8-B018-696F63E6989C}"/>
          </ac:spMkLst>
        </pc:spChg>
        <pc:picChg chg="mod">
          <ac:chgData name="Megan Charko" userId="52fce4de-3c4e-4c36-b4ab-91555a4b423d" providerId="ADAL" clId="{D9CD160D-76DE-4C5B-85D6-BFD6F565761B}" dt="2018-06-20T14:03:54.341" v="426" actId="1076"/>
          <ac:picMkLst>
            <pc:docMk/>
            <pc:sldMk cId="1492129054" sldId="418"/>
            <ac:picMk id="3" creationId="{C978F3B0-4617-41D4-9AAE-39739762B5C0}"/>
          </ac:picMkLst>
        </pc:picChg>
        <pc:picChg chg="del">
          <ac:chgData name="Megan Charko" userId="52fce4de-3c4e-4c36-b4ab-91555a4b423d" providerId="ADAL" clId="{D9CD160D-76DE-4C5B-85D6-BFD6F565761B}" dt="2018-06-20T13:54:58.078" v="157" actId="478"/>
          <ac:picMkLst>
            <pc:docMk/>
            <pc:sldMk cId="1492129054" sldId="418"/>
            <ac:picMk id="5" creationId="{C39B7520-BBCC-4F10-8E15-D90A4948C354}"/>
          </ac:picMkLst>
        </pc:picChg>
        <pc:picChg chg="del">
          <ac:chgData name="Megan Charko" userId="52fce4de-3c4e-4c36-b4ab-91555a4b423d" providerId="ADAL" clId="{D9CD160D-76DE-4C5B-85D6-BFD6F565761B}" dt="2018-06-20T13:59:04.232" v="248" actId="478"/>
          <ac:picMkLst>
            <pc:docMk/>
            <pc:sldMk cId="1492129054" sldId="418"/>
            <ac:picMk id="19" creationId="{03779021-3E29-42B1-8F53-4A3A5507B453}"/>
          </ac:picMkLst>
        </pc:picChg>
        <pc:picChg chg="del">
          <ac:chgData name="Megan Charko" userId="52fce4de-3c4e-4c36-b4ab-91555a4b423d" providerId="ADAL" clId="{D9CD160D-76DE-4C5B-85D6-BFD6F565761B}" dt="2018-06-20T14:00:46.371" v="277" actId="478"/>
          <ac:picMkLst>
            <pc:docMk/>
            <pc:sldMk cId="1492129054" sldId="418"/>
            <ac:picMk id="20" creationId="{82EB18FF-B9CC-4CA3-AE11-2C84983E8873}"/>
          </ac:picMkLst>
        </pc:picChg>
        <pc:picChg chg="add mod">
          <ac:chgData name="Megan Charko" userId="52fce4de-3c4e-4c36-b4ab-91555a4b423d" providerId="ADAL" clId="{D9CD160D-76DE-4C5B-85D6-BFD6F565761B}" dt="2018-06-20T13:59:14.953" v="251" actId="1076"/>
          <ac:picMkLst>
            <pc:docMk/>
            <pc:sldMk cId="1492129054" sldId="418"/>
            <ac:picMk id="28" creationId="{63EB0D89-34AE-4F9D-B1DD-6504D7A01CE2}"/>
          </ac:picMkLst>
        </pc:picChg>
        <pc:picChg chg="add">
          <ac:chgData name="Megan Charko" userId="52fce4de-3c4e-4c36-b4ab-91555a4b423d" providerId="ADAL" clId="{D9CD160D-76DE-4C5B-85D6-BFD6F565761B}" dt="2018-06-20T14:00:46.735" v="278" actId="1076"/>
          <ac:picMkLst>
            <pc:docMk/>
            <pc:sldMk cId="1492129054" sldId="418"/>
            <ac:picMk id="29" creationId="{9E52716B-E36A-4B35-8214-B168F3E19664}"/>
          </ac:picMkLst>
        </pc:picChg>
      </pc:sldChg>
      <pc:sldChg chg="addSp delSp modSp add">
        <pc:chgData name="Megan Charko" userId="52fce4de-3c4e-4c36-b4ab-91555a4b423d" providerId="ADAL" clId="{D9CD160D-76DE-4C5B-85D6-BFD6F565761B}" dt="2018-06-20T14:03:57.182" v="427" actId="1076"/>
        <pc:sldMkLst>
          <pc:docMk/>
          <pc:sldMk cId="3735151650" sldId="419"/>
        </pc:sldMkLst>
        <pc:spChg chg="add mod">
          <ac:chgData name="Megan Charko" userId="52fce4de-3c4e-4c36-b4ab-91555a4b423d" providerId="ADAL" clId="{D9CD160D-76DE-4C5B-85D6-BFD6F565761B}" dt="2018-06-20T13:58:58.976" v="247" actId="1076"/>
          <ac:spMkLst>
            <pc:docMk/>
            <pc:sldMk cId="3735151650" sldId="419"/>
            <ac:spMk id="18" creationId="{0A243945-DD9D-493A-8B94-F20989AC9275}"/>
          </ac:spMkLst>
        </pc:spChg>
        <pc:spChg chg="add mod">
          <ac:chgData name="Megan Charko" userId="52fce4de-3c4e-4c36-b4ab-91555a4b423d" providerId="ADAL" clId="{D9CD160D-76DE-4C5B-85D6-BFD6F565761B}" dt="2018-06-20T13:58:58.976" v="247" actId="1076"/>
          <ac:spMkLst>
            <pc:docMk/>
            <pc:sldMk cId="3735151650" sldId="419"/>
            <ac:spMk id="21" creationId="{2F42E772-46E4-44AE-A8F1-E529DC3EE6D3}"/>
          </ac:spMkLst>
        </pc:spChg>
        <pc:spChg chg="del">
          <ac:chgData name="Megan Charko" userId="52fce4de-3c4e-4c36-b4ab-91555a4b423d" providerId="ADAL" clId="{D9CD160D-76DE-4C5B-85D6-BFD6F565761B}" dt="2018-06-20T13:58:54.713" v="245" actId="478"/>
          <ac:spMkLst>
            <pc:docMk/>
            <pc:sldMk cId="3735151650" sldId="419"/>
            <ac:spMk id="22" creationId="{D42CC826-E23C-496C-A637-7D3257BD6BE4}"/>
          </ac:spMkLst>
        </pc:spChg>
        <pc:spChg chg="del">
          <ac:chgData name="Megan Charko" userId="52fce4de-3c4e-4c36-b4ab-91555a4b423d" providerId="ADAL" clId="{D9CD160D-76DE-4C5B-85D6-BFD6F565761B}" dt="2018-06-20T13:58:54.713" v="245" actId="478"/>
          <ac:spMkLst>
            <pc:docMk/>
            <pc:sldMk cId="3735151650" sldId="419"/>
            <ac:spMk id="23" creationId="{4172BB1A-F6DE-4703-8037-72A1DB92AAD3}"/>
          </ac:spMkLst>
        </pc:spChg>
        <pc:spChg chg="mod">
          <ac:chgData name="Megan Charko" userId="52fce4de-3c4e-4c36-b4ab-91555a4b423d" providerId="ADAL" clId="{D9CD160D-76DE-4C5B-85D6-BFD6F565761B}" dt="2018-06-20T14:01:07.867" v="283" actId="20577"/>
          <ac:spMkLst>
            <pc:docMk/>
            <pc:sldMk cId="3735151650" sldId="419"/>
            <ac:spMk id="24" creationId="{D0EF5AFE-901A-4D5D-A057-184B94496F38}"/>
          </ac:spMkLst>
        </pc:spChg>
        <pc:spChg chg="mod">
          <ac:chgData name="Megan Charko" userId="52fce4de-3c4e-4c36-b4ab-91555a4b423d" providerId="ADAL" clId="{D9CD160D-76DE-4C5B-85D6-BFD6F565761B}" dt="2018-06-20T14:02:05.077" v="376" actId="1076"/>
          <ac:spMkLst>
            <pc:docMk/>
            <pc:sldMk cId="3735151650" sldId="419"/>
            <ac:spMk id="27" creationId="{EDC52BD6-320D-4FB0-8E8D-5E7EE2208182}"/>
          </ac:spMkLst>
        </pc:spChg>
        <pc:spChg chg="del">
          <ac:chgData name="Megan Charko" userId="52fce4de-3c4e-4c36-b4ab-91555a4b423d" providerId="ADAL" clId="{D9CD160D-76DE-4C5B-85D6-BFD6F565761B}" dt="2018-06-20T14:00:41.956" v="275" actId="478"/>
          <ac:spMkLst>
            <pc:docMk/>
            <pc:sldMk cId="3735151650" sldId="419"/>
            <ac:spMk id="30" creationId="{852F049B-07AF-448A-B63F-A92F0DCBAD1C}"/>
          </ac:spMkLst>
        </pc:spChg>
        <pc:spChg chg="add">
          <ac:chgData name="Megan Charko" userId="52fce4de-3c4e-4c36-b4ab-91555a4b423d" providerId="ADAL" clId="{D9CD160D-76DE-4C5B-85D6-BFD6F565761B}" dt="2018-06-20T14:00:42.264" v="276" actId="1076"/>
          <ac:spMkLst>
            <pc:docMk/>
            <pc:sldMk cId="3735151650" sldId="419"/>
            <ac:spMk id="32" creationId="{8A7E4478-F7B5-49A2-A3A6-EBCE8E65474A}"/>
          </ac:spMkLst>
        </pc:spChg>
        <pc:picChg chg="del">
          <ac:chgData name="Megan Charko" userId="52fce4de-3c4e-4c36-b4ab-91555a4b423d" providerId="ADAL" clId="{D9CD160D-76DE-4C5B-85D6-BFD6F565761B}" dt="2018-06-20T13:57:56.996" v="168" actId="478"/>
          <ac:picMkLst>
            <pc:docMk/>
            <pc:sldMk cId="3735151650" sldId="419"/>
            <ac:picMk id="3" creationId="{C978F3B0-4617-41D4-9AAE-39739762B5C0}"/>
          </ac:picMkLst>
        </pc:picChg>
        <pc:picChg chg="mod">
          <ac:chgData name="Megan Charko" userId="52fce4de-3c4e-4c36-b4ab-91555a4b423d" providerId="ADAL" clId="{D9CD160D-76DE-4C5B-85D6-BFD6F565761B}" dt="2018-06-20T14:03:57.182" v="427" actId="1076"/>
          <ac:picMkLst>
            <pc:docMk/>
            <pc:sldMk cId="3735151650" sldId="419"/>
            <ac:picMk id="5" creationId="{C39B7520-BBCC-4F10-8E15-D90A4948C354}"/>
          </ac:picMkLst>
        </pc:picChg>
        <pc:picChg chg="del">
          <ac:chgData name="Megan Charko" userId="52fce4de-3c4e-4c36-b4ab-91555a4b423d" providerId="ADAL" clId="{D9CD160D-76DE-4C5B-85D6-BFD6F565761B}" dt="2018-06-20T13:58:54.713" v="245" actId="478"/>
          <ac:picMkLst>
            <pc:docMk/>
            <pc:sldMk cId="3735151650" sldId="419"/>
            <ac:picMk id="19" creationId="{03779021-3E29-42B1-8F53-4A3A5507B453}"/>
          </ac:picMkLst>
        </pc:picChg>
        <pc:picChg chg="del">
          <ac:chgData name="Megan Charko" userId="52fce4de-3c4e-4c36-b4ab-91555a4b423d" providerId="ADAL" clId="{D9CD160D-76DE-4C5B-85D6-BFD6F565761B}" dt="2018-06-20T14:00:41.956" v="275" actId="478"/>
          <ac:picMkLst>
            <pc:docMk/>
            <pc:sldMk cId="3735151650" sldId="419"/>
            <ac:picMk id="20" creationId="{82EB18FF-B9CC-4CA3-AE11-2C84983E8873}"/>
          </ac:picMkLst>
        </pc:picChg>
        <pc:picChg chg="del">
          <ac:chgData name="Megan Charko" userId="52fce4de-3c4e-4c36-b4ab-91555a4b423d" providerId="ADAL" clId="{D9CD160D-76DE-4C5B-85D6-BFD6F565761B}" dt="2018-06-20T13:57:59.333" v="169" actId="478"/>
          <ac:picMkLst>
            <pc:docMk/>
            <pc:sldMk cId="3735151650" sldId="419"/>
            <ac:picMk id="28" creationId="{02794E51-F038-4C92-A3F3-92D13A11CC33}"/>
          </ac:picMkLst>
        </pc:picChg>
        <pc:picChg chg="add mod">
          <ac:chgData name="Megan Charko" userId="52fce4de-3c4e-4c36-b4ab-91555a4b423d" providerId="ADAL" clId="{D9CD160D-76DE-4C5B-85D6-BFD6F565761B}" dt="2018-06-20T13:58:58.976" v="247" actId="1076"/>
          <ac:picMkLst>
            <pc:docMk/>
            <pc:sldMk cId="3735151650" sldId="419"/>
            <ac:picMk id="29" creationId="{1D66F484-A08E-4EB9-B359-02D0715EEA4B}"/>
          </ac:picMkLst>
        </pc:picChg>
        <pc:picChg chg="add">
          <ac:chgData name="Megan Charko" userId="52fce4de-3c4e-4c36-b4ab-91555a4b423d" providerId="ADAL" clId="{D9CD160D-76DE-4C5B-85D6-BFD6F565761B}" dt="2018-06-20T14:00:42.264" v="276" actId="1076"/>
          <ac:picMkLst>
            <pc:docMk/>
            <pc:sldMk cId="3735151650" sldId="419"/>
            <ac:picMk id="31" creationId="{36003B97-D25E-42EF-B431-7BA8F5A8E39F}"/>
          </ac:picMkLst>
        </pc:picChg>
      </pc:sldChg>
    </pc:docChg>
  </pc:docChgLst>
  <pc:docChgLst>
    <pc:chgData name="Megan Charko" userId="52fce4de-3c4e-4c36-b4ab-91555a4b423d" providerId="ADAL" clId="{93342A34-0E6A-49A5-887D-0696A6BE9573}"/>
    <pc:docChg chg="custSel addSld modSld">
      <pc:chgData name="Megan Charko" userId="52fce4de-3c4e-4c36-b4ab-91555a4b423d" providerId="ADAL" clId="{93342A34-0E6A-49A5-887D-0696A6BE9573}" dt="2018-06-13T20:07:51.999" v="48" actId="20577"/>
      <pc:docMkLst>
        <pc:docMk/>
      </pc:docMkLst>
      <pc:sldChg chg="addSp delSp modSp add">
        <pc:chgData name="Megan Charko" userId="52fce4de-3c4e-4c36-b4ab-91555a4b423d" providerId="ADAL" clId="{93342A34-0E6A-49A5-887D-0696A6BE9573}" dt="2018-06-13T20:07:51.999" v="48" actId="20577"/>
        <pc:sldMkLst>
          <pc:docMk/>
          <pc:sldMk cId="3464321766" sldId="364"/>
        </pc:sldMkLst>
        <pc:spChg chg="mod">
          <ac:chgData name="Megan Charko" userId="52fce4de-3c4e-4c36-b4ab-91555a4b423d" providerId="ADAL" clId="{93342A34-0E6A-49A5-887D-0696A6BE9573}" dt="2018-06-13T20:07:51.999" v="48" actId="20577"/>
          <ac:spMkLst>
            <pc:docMk/>
            <pc:sldMk cId="3464321766" sldId="364"/>
            <ac:spMk id="25" creationId="{F3781EDE-7D5F-F14F-91A5-53DFBBB38F7D}"/>
          </ac:spMkLst>
        </pc:spChg>
        <pc:spChg chg="mod">
          <ac:chgData name="Megan Charko" userId="52fce4de-3c4e-4c36-b4ab-91555a4b423d" providerId="ADAL" clId="{93342A34-0E6A-49A5-887D-0696A6BE9573}" dt="2018-06-13T20:06:59.798" v="32" actId="313"/>
          <ac:spMkLst>
            <pc:docMk/>
            <pc:sldMk cId="3464321766" sldId="364"/>
            <ac:spMk id="56" creationId="{003EC94F-22FE-3C44-9AED-7C0A0A73D866}"/>
          </ac:spMkLst>
        </pc:spChg>
        <pc:picChg chg="add mod">
          <ac:chgData name="Megan Charko" userId="52fce4de-3c4e-4c36-b4ab-91555a4b423d" providerId="ADAL" clId="{93342A34-0E6A-49A5-887D-0696A6BE9573}" dt="2018-06-13T20:07:39.803" v="40" actId="1076"/>
          <ac:picMkLst>
            <pc:docMk/>
            <pc:sldMk cId="3464321766" sldId="364"/>
            <ac:picMk id="17" creationId="{E1DA3CBD-8EDE-446A-8299-2916765B5EEC}"/>
          </ac:picMkLst>
        </pc:picChg>
        <pc:picChg chg="del">
          <ac:chgData name="Megan Charko" userId="52fce4de-3c4e-4c36-b4ab-91555a4b423d" providerId="ADAL" clId="{93342A34-0E6A-49A5-887D-0696A6BE9573}" dt="2018-06-13T20:07:06.209" v="33" actId="478"/>
          <ac:picMkLst>
            <pc:docMk/>
            <pc:sldMk cId="3464321766" sldId="364"/>
            <ac:picMk id="18" creationId="{19692E7F-9ABE-4E7B-9492-504D3D6277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10000"/>
              </a:lnSpc>
              <a:spcAft>
                <a:spcPts val="1800"/>
              </a:spcAft>
              <a:buFontTx/>
              <a:buNone/>
            </a:pP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NRC Health - Real-time Solution Webinar 5.24.2017</a:t>
            </a:r>
          </a:p>
        </p:txBody>
      </p:sp>
    </p:spTree>
    <p:extLst>
      <p:ext uri="{BB962C8B-B14F-4D97-AF65-F5344CB8AC3E}">
        <p14:creationId xmlns:p14="http://schemas.microsoft.com/office/powerpoint/2010/main" val="129791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white">
          <a:xfrm>
            <a:off x="304802" y="1"/>
            <a:ext cx="8534400" cy="854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1" y="1201266"/>
            <a:ext cx="8229600" cy="33976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552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1"/>
            <a:ext cx="8661399" cy="1089873"/>
          </a:xfrm>
        </p:spPr>
        <p:txBody>
          <a:bodyPr lIns="0" tIns="274320" rIns="0" bIns="182880" anchor="t"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/>
            </a:lvl2pPr>
            <a:lvl3pPr marL="913577" indent="0">
              <a:buNone/>
              <a:defRPr/>
            </a:lvl3pPr>
            <a:lvl4pPr marL="1370366" indent="0">
              <a:buNone/>
              <a:defRPr/>
            </a:lvl4pPr>
            <a:lvl5pPr marL="1827154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599" kern="600" spc="100">
                <a:solidFill>
                  <a:srgbClr val="75787B">
                    <a:tint val="75000"/>
                  </a:srgbClr>
                </a:solidFill>
                <a:latin typeface="Arial Regular"/>
                <a:ea typeface="MS PGothic" panose="020B0600070205080204" pitchFamily="34" charset="-128"/>
                <a:cs typeface="Arial Regular"/>
              </a:defRPr>
            </a:lvl1pPr>
          </a:lstStyle>
          <a:p>
            <a:pPr>
              <a:defRPr/>
            </a:pPr>
            <a:fld id="{0478FB60-BB58-4313-84F5-78E6F68E1565}" type="datetime4">
              <a:rPr lang="en-US"/>
              <a:pPr>
                <a:defRPr/>
              </a:pPr>
              <a:t>August 2, 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599">
                <a:solidFill>
                  <a:srgbClr val="75787B">
                    <a:tint val="75000"/>
                  </a:srgbClr>
                </a:solidFill>
                <a:latin typeface="Arial Regular"/>
                <a:ea typeface="MS PGothic" panose="020B0600070205080204" pitchFamily="34" charset="-128"/>
                <a:cs typeface="Arial Regular"/>
              </a:defRPr>
            </a:lvl1pPr>
          </a:lstStyle>
          <a:p>
            <a:pPr>
              <a:defRPr/>
            </a:pPr>
            <a:fld id="{8ED9E92B-F78A-40D1-A75D-4CCB6CDBF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3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6670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DATE</a:t>
            </a:r>
            <a:endParaRPr lang="en-US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3616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37997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05883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4560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74161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72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64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67974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855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947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fld id="{D089C0DE-5A99-CA43-846D-BF8ACA417C83}" type="datetime4">
              <a:rPr lang="en-US" smtClean="0"/>
              <a:t>August 2,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64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140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922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5144" y="1357954"/>
            <a:ext cx="7886691" cy="24192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281738" y="4785978"/>
            <a:ext cx="2133600" cy="2733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5787B">
                    <a:tint val="75000"/>
                  </a:srgbClr>
                </a:solidFill>
              </a:rPr>
              <a:t>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593138" y="4789156"/>
            <a:ext cx="360362" cy="27489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E554B-E52A-42F7-950E-F11291992C51}" type="slidenum">
              <a:rPr lang="en-US" altLang="en-US">
                <a:solidFill>
                  <a:srgbClr val="75787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9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1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854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63309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6925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 tIns="91440"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61298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402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987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93676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5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4267974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85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202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01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89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709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932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-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6103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346103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399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186399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266251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266251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0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18109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94256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4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30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27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8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714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6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24123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009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41246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2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19495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2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998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41960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2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1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2897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9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9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1998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79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91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380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7855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4682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6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white">
          <a:xfrm>
            <a:off x="304802" y="1"/>
            <a:ext cx="8534400" cy="854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3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1" y="1201265"/>
            <a:ext cx="8229600" cy="33976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906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8886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2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0310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70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267"/>
            <a:ext cx="8229600" cy="3397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C74B-EB74-4E48-A4A4-92AA5E0FE9B6}" type="datetimeFigureOut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8/2/2018</a:t>
            </a:fld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82"/>
            <a:ext cx="2895600" cy="27409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5787B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6612-FDC4-44AC-A335-F734A20EB75F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6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57326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8213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5698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2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79031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2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998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01895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2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1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7412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9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9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1998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8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3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67975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655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9689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7804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860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70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5910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2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25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  <p:sldLayoutId id="2147483882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814" r:id="rId10"/>
    <p:sldLayoutId id="21474838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8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58465"/>
            <a:ext cx="8686800" cy="318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9219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4763733"/>
            <a:ext cx="439737" cy="2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738" y="4782800"/>
            <a:ext cx="2133600" cy="274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9" kern="600" spc="100">
                <a:solidFill>
                  <a:srgbClr val="75787B">
                    <a:tint val="75000"/>
                  </a:srgbClr>
                </a:solidFill>
                <a:latin typeface="Arial Regular"/>
                <a:ea typeface="+mn-ea"/>
                <a:cs typeface="Arial Regular"/>
              </a:defRPr>
            </a:lvl1pPr>
          </a:lstStyle>
          <a:p>
            <a:pPr>
              <a:defRPr/>
            </a:pPr>
            <a:fld id="{DC00D605-7FEA-4FE1-86D9-FBE42EA8C94B}" type="datetime4">
              <a:rPr lang="en-US"/>
              <a:pPr>
                <a:defRPr/>
              </a:pPr>
              <a:t>August 2, 2018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4782800"/>
            <a:ext cx="360362" cy="274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9">
                <a:solidFill>
                  <a:srgbClr val="75787B">
                    <a:tint val="75000"/>
                  </a:srgbClr>
                </a:solidFill>
                <a:latin typeface="Arial Regular"/>
                <a:ea typeface="+mn-ea"/>
                <a:cs typeface="Arial Regular"/>
              </a:defRPr>
            </a:lvl1pPr>
          </a:lstStyle>
          <a:p>
            <a:pPr>
              <a:defRPr/>
            </a:pPr>
            <a:fld id="{6CC22503-77AC-4863-9377-2EAEE6C28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266700" y="0"/>
            <a:ext cx="8572500" cy="1185372"/>
          </a:xfrm>
          <a:prstGeom prst="rect">
            <a:avLst/>
          </a:prstGeom>
        </p:spPr>
        <p:txBody>
          <a:bodyPr lIns="0" tIns="274066" rIns="0" bIns="182711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398" dirty="0">
              <a:solidFill>
                <a:srgbClr val="75787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9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585A5C"/>
          </a:solidFill>
          <a:latin typeface="Georgia" charset="0"/>
          <a:ea typeface="Georgia" charset="0"/>
          <a:cs typeface="Georgia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ppleSymbols"/>
        <a:buChar char="⎼"/>
        <a:defRPr sz="19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HiraMinProN-W3"/>
        <a:buChar char="・"/>
        <a:defRPr sz="19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9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1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266700" y="0"/>
            <a:ext cx="8572500" cy="1185002"/>
          </a:xfrm>
          <a:prstGeom prst="rect">
            <a:avLst/>
          </a:prstGeom>
        </p:spPr>
        <p:txBody>
          <a:bodyPr vert="horz" lIns="0" tIns="274320" rIns="0" bIns="18288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75787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1">
          <p15:clr>
            <a:srgbClr val="F26B43"/>
          </p15:clr>
        </p15:guide>
        <p15:guide id="2" pos="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5009" y="4763195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>
                <a:solidFill>
                  <a:srgbClr val="75787B">
                    <a:tint val="75000"/>
                  </a:srgbClr>
                </a:solidFill>
                <a:ea typeface="MS PGothic" panose="020B0600070205080204" pitchFamily="34" charset="-128"/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  <a:ea typeface="MS PGothic" panose="020B0600070205080204" pitchFamily="34" charset="-128"/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5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7" r:id="rId14"/>
    <p:sldLayoutId id="2147483858" r:id="rId15"/>
  </p:sldLayoutIdLst>
  <p:hf hdr="0" ftr="0" dt="0"/>
  <p:txStyles>
    <p:titleStyle>
      <a:lvl1pPr algn="l" defTabSz="913577" rtl="0" eaLnBrk="1" latinLnBrk="0" hangingPunct="1">
        <a:spcBef>
          <a:spcPct val="0"/>
        </a:spcBef>
        <a:buNone/>
        <a:defRPr sz="3597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591" indent="-342591" algn="l" defTabSz="913577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281" indent="-285493" algn="l" defTabSz="913577" rtl="0" eaLnBrk="1" latinLnBrk="0" hangingPunct="1">
        <a:spcBef>
          <a:spcPct val="20000"/>
        </a:spcBef>
        <a:buFont typeface="Arial" pitchFamily="34" charset="0"/>
        <a:buChar char="–"/>
        <a:defRPr sz="27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971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760" indent="-228394" algn="l" defTabSz="913577" rtl="0" eaLnBrk="1" latinLnBrk="0" hangingPunct="1">
        <a:spcBef>
          <a:spcPct val="20000"/>
        </a:spcBef>
        <a:buFont typeface="AppleSymbols" charset="0"/>
        <a:buChar char="⎼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5548" indent="-228394" algn="l" defTabSz="913577" rtl="0" eaLnBrk="1" latinLnBrk="0" hangingPunct="1">
        <a:spcBef>
          <a:spcPct val="20000"/>
        </a:spcBef>
        <a:buFont typeface="HiraMinProN-W3" charset="-128"/>
        <a:buChar char="・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5009" y="4763195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>
                <a:solidFill>
                  <a:srgbClr val="75787B">
                    <a:tint val="75000"/>
                  </a:srgbClr>
                </a:solidFill>
                <a:ea typeface="MS PGothic" panose="020B0600070205080204" pitchFamily="34" charset="-128"/>
              </a:rPr>
              <a:pPr/>
              <a:t>August 2, 2018</a:t>
            </a:fld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  <a:ea typeface="MS PGothic" panose="020B0600070205080204" pitchFamily="34" charset="-128"/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4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5" r:id="rId15"/>
  </p:sldLayoutIdLst>
  <p:hf hdr="0" ftr="0" dt="0"/>
  <p:txStyles>
    <p:titleStyle>
      <a:lvl1pPr algn="l" defTabSz="913577" rtl="0" eaLnBrk="1" latinLnBrk="0" hangingPunct="1">
        <a:spcBef>
          <a:spcPct val="0"/>
        </a:spcBef>
        <a:buNone/>
        <a:defRPr sz="3597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591" indent="-342591" algn="l" defTabSz="913577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281" indent="-285493" algn="l" defTabSz="913577" rtl="0" eaLnBrk="1" latinLnBrk="0" hangingPunct="1">
        <a:spcBef>
          <a:spcPct val="20000"/>
        </a:spcBef>
        <a:buFont typeface="Arial" pitchFamily="34" charset="0"/>
        <a:buChar char="–"/>
        <a:defRPr sz="27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971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760" indent="-228394" algn="l" defTabSz="913577" rtl="0" eaLnBrk="1" latinLnBrk="0" hangingPunct="1">
        <a:spcBef>
          <a:spcPct val="20000"/>
        </a:spcBef>
        <a:buFont typeface="AppleSymbols" charset="0"/>
        <a:buChar char="⎼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5548" indent="-228394" algn="l" defTabSz="913577" rtl="0" eaLnBrk="1" latinLnBrk="0" hangingPunct="1">
        <a:spcBef>
          <a:spcPct val="20000"/>
        </a:spcBef>
        <a:buFont typeface="HiraMinProN-W3" charset="-128"/>
        <a:buChar char="・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781EDE-7D5F-F14F-91A5-53DFBBB38F7D}"/>
              </a:ext>
            </a:extLst>
          </p:cNvPr>
          <p:cNvSpPr/>
          <p:nvPr/>
        </p:nvSpPr>
        <p:spPr>
          <a:xfrm>
            <a:off x="277168" y="1486553"/>
            <a:ext cx="8184444" cy="913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77190" indent="-377190">
              <a:lnSpc>
                <a:spcPct val="11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Necessity to increase patient experience scores</a:t>
            </a: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Physician burnout and frustration over low n-sizes</a:t>
            </a: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Significant time-lag in the data gathered between the time of the care experience and patient feedback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BC58DA-47C2-B548-A0FF-2E17EACA3A71}"/>
              </a:ext>
            </a:extLst>
          </p:cNvPr>
          <p:cNvSpPr txBox="1"/>
          <p:nvPr/>
        </p:nvSpPr>
        <p:spPr>
          <a:xfrm>
            <a:off x="241525" y="2796906"/>
            <a:ext cx="2740662" cy="405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OUTCOMES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03EC94F-22FE-3C44-9AED-7C0A0A73D866}"/>
              </a:ext>
            </a:extLst>
          </p:cNvPr>
          <p:cNvSpPr txBox="1">
            <a:spLocks/>
          </p:cNvSpPr>
          <p:nvPr/>
        </p:nvSpPr>
        <p:spPr>
          <a:xfrm>
            <a:off x="232619" y="292625"/>
            <a:ext cx="8678764" cy="753361"/>
          </a:xfrm>
          <a:prstGeom prst="rect">
            <a:avLst/>
          </a:prstGeom>
        </p:spPr>
        <p:txBody>
          <a:bodyPr vert="horz" lIns="91355" tIns="45678" rIns="91355" bIns="45678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99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CASE STUDY </a:t>
            </a:r>
          </a:p>
          <a:p>
            <a:r>
              <a:rPr lang="en-US" sz="2700" dirty="0"/>
              <a:t>Phoenix Children’s Hospital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832C74-5948-9A44-BF9F-8A78416DEC41}"/>
              </a:ext>
            </a:extLst>
          </p:cNvPr>
          <p:cNvSpPr txBox="1"/>
          <p:nvPr/>
        </p:nvSpPr>
        <p:spPr>
          <a:xfrm>
            <a:off x="241525" y="1281465"/>
            <a:ext cx="2740662" cy="405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GOALS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779021-3E29-42B1-8F53-4A3A5507B4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07" y="3118202"/>
            <a:ext cx="737902" cy="735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EB18FF-B9CC-4CA3-AE11-2C84983E88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287" y="3095945"/>
            <a:ext cx="733959" cy="7315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72BB1A-F6DE-4703-8037-72A1DB92AAD3}"/>
              </a:ext>
            </a:extLst>
          </p:cNvPr>
          <p:cNvSpPr txBox="1"/>
          <p:nvPr/>
        </p:nvSpPr>
        <p:spPr>
          <a:xfrm>
            <a:off x="1066899" y="3164420"/>
            <a:ext cx="23594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EF5AFE-901A-4D5D-A057-184B94496F38}"/>
              </a:ext>
            </a:extLst>
          </p:cNvPr>
          <p:cNvSpPr txBox="1"/>
          <p:nvPr/>
        </p:nvSpPr>
        <p:spPr>
          <a:xfrm>
            <a:off x="4335733" y="3143398"/>
            <a:ext cx="18985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ea typeface="Arial" charset="0"/>
                <a:cs typeface="Arial" charset="0"/>
              </a:rPr>
              <a:t>8.5%</a:t>
            </a:r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C52BD6-320D-4FB0-8E8D-5E7EE2208182}"/>
              </a:ext>
            </a:extLst>
          </p:cNvPr>
          <p:cNvSpPr/>
          <p:nvPr/>
        </p:nvSpPr>
        <p:spPr>
          <a:xfrm>
            <a:off x="3785984" y="3903084"/>
            <a:ext cx="213145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Increase in overall rating of provider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F049B-07AF-448A-B63F-A92F0DCBAD1C}"/>
              </a:ext>
            </a:extLst>
          </p:cNvPr>
          <p:cNvSpPr txBox="1"/>
          <p:nvPr/>
        </p:nvSpPr>
        <p:spPr>
          <a:xfrm>
            <a:off x="7076097" y="3081204"/>
            <a:ext cx="20020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ea typeface="Arial" charset="0"/>
                <a:cs typeface="Arial" charset="0"/>
              </a:rPr>
              <a:t>48</a:t>
            </a:r>
            <a:r>
              <a:rPr lang="en-US" sz="2000" dirty="0">
                <a:solidFill>
                  <a:srgbClr val="00A3E0"/>
                </a:solidFill>
                <a:ea typeface="Arial" charset="0"/>
                <a:cs typeface="Arial" charset="0"/>
              </a:rPr>
              <a:t> Hours</a:t>
            </a:r>
            <a:endParaRPr lang="en-US" sz="20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FCCC44-16EF-4444-9EBA-BCB64D5267F5}"/>
              </a:ext>
            </a:extLst>
          </p:cNvPr>
          <p:cNvSpPr/>
          <p:nvPr/>
        </p:nvSpPr>
        <p:spPr>
          <a:xfrm>
            <a:off x="6667667" y="3877816"/>
            <a:ext cx="2476333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Service recovery optimized outreach provided within two days of the encounter</a:t>
            </a:r>
            <a:endParaRPr lang="en-US" sz="1400" dirty="0">
              <a:solidFill>
                <a:srgbClr val="75787B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DA3CBD-8EDE-446A-8299-2916765B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10" y="1312396"/>
            <a:ext cx="1885950" cy="7334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794E51-F038-4C92-A3F3-92D13A11CC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708" y="3165182"/>
            <a:ext cx="737902" cy="7379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F12CABD-BE28-4FAB-A938-705AC05B659E}"/>
              </a:ext>
            </a:extLst>
          </p:cNvPr>
          <p:cNvSpPr txBox="1"/>
          <p:nvPr/>
        </p:nvSpPr>
        <p:spPr>
          <a:xfrm>
            <a:off x="1157853" y="3176391"/>
            <a:ext cx="18985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ea typeface="Arial" charset="0"/>
                <a:cs typeface="Arial" charset="0"/>
              </a:rPr>
              <a:t>58%</a:t>
            </a:r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3EE408-2034-472E-8407-97C25E57F79F}"/>
              </a:ext>
            </a:extLst>
          </p:cNvPr>
          <p:cNvSpPr/>
          <p:nvPr/>
        </p:nvSpPr>
        <p:spPr>
          <a:xfrm>
            <a:off x="663858" y="3928924"/>
            <a:ext cx="213145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Increase in response rate</a:t>
            </a:r>
            <a:endParaRPr lang="en-US" sz="1400" dirty="0">
              <a:solidFill>
                <a:srgbClr val="75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21766"/>
      </p:ext>
    </p:extLst>
  </p:cSld>
  <p:clrMapOvr>
    <a:masterClrMapping/>
  </p:clrMapOvr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22192</TotalTime>
  <Words>71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7" baseType="lpstr">
      <vt:lpstr>MS PGothic</vt:lpstr>
      <vt:lpstr>AppleSymbols</vt:lpstr>
      <vt:lpstr>Arial</vt:lpstr>
      <vt:lpstr>Arial Black</vt:lpstr>
      <vt:lpstr>Arial Regular</vt:lpstr>
      <vt:lpstr>Calibri</vt:lpstr>
      <vt:lpstr>Georgia</vt:lpstr>
      <vt:lpstr>HiraMinProN-W3</vt:lpstr>
      <vt:lpstr>NRC_PPT_Title-Slide</vt:lpstr>
      <vt:lpstr>NRC_PPT_Slide</vt:lpstr>
      <vt:lpstr>1_NRC_PPT_Slide</vt:lpstr>
      <vt:lpstr>7_NRC_PPT_Slide</vt:lpstr>
      <vt:lpstr>2_NRC_PPT_Slide</vt:lpstr>
      <vt:lpstr>3_NRC_PPT_Slide</vt:lpstr>
      <vt:lpstr>4_NRC_PPT_Slide</vt:lpstr>
      <vt:lpstr>5_NRC_PPT_Slide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324</cp:revision>
  <cp:lastPrinted>2017-05-09T19:32:04Z</cp:lastPrinted>
  <dcterms:created xsi:type="dcterms:W3CDTF">2016-12-19T21:10:41Z</dcterms:created>
  <dcterms:modified xsi:type="dcterms:W3CDTF">2018-08-02T22:41:09Z</dcterms:modified>
</cp:coreProperties>
</file>