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72" r:id="rId2"/>
  </p:sldMasterIdLst>
  <p:notesMasterIdLst>
    <p:notesMasterId r:id="rId4"/>
  </p:notesMasterIdLst>
  <p:sldIdLst>
    <p:sldId id="319" r:id="rId3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942" userDrawn="1">
          <p15:clr>
            <a:srgbClr val="A4A3A4"/>
          </p15:clr>
        </p15:guide>
        <p15:guide id="4" pos="168" userDrawn="1">
          <p15:clr>
            <a:srgbClr val="A4A3A4"/>
          </p15:clr>
        </p15:guide>
        <p15:guide id="5" orient="horz" pos="5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1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  <p:cmAuthor id="6" name="Steve Jackson" initials="SJ" lastIdx="5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B00"/>
    <a:srgbClr val="EA7600"/>
    <a:srgbClr val="FF9300"/>
    <a:srgbClr val="3CC2F3"/>
    <a:srgbClr val="595D5E"/>
    <a:srgbClr val="DADCCA"/>
    <a:srgbClr val="7FDDFF"/>
    <a:srgbClr val="4FC5F0"/>
    <a:srgbClr val="757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5332" autoAdjust="0"/>
  </p:normalViewPr>
  <p:slideViewPr>
    <p:cSldViewPr snapToGrid="0" snapToObjects="1">
      <p:cViewPr varScale="1">
        <p:scale>
          <a:sx n="153" d="100"/>
          <a:sy n="153" d="100"/>
        </p:scale>
        <p:origin x="162" y="234"/>
      </p:cViewPr>
      <p:guideLst>
        <p:guide orient="horz" pos="1621"/>
        <p:guide pos="2880"/>
        <p:guide orient="horz" pos="2942"/>
        <p:guide pos="168"/>
        <p:guide orient="horz" pos="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84950-6E4C-F24D-907D-BDC7CD2D01E0}" type="datetimeFigureOut">
              <a:t>5/2/2018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5F82-5048-504B-A26C-93852C1E7B68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4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1FD8F118-E09D-6D45-8AFC-B5D672E26A81}" type="datetime4">
              <a:rPr lang="en-US" smtClean="0"/>
              <a:t>May 2, 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2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709091E4-FB5F-7049-9A67-D7E8428248AD}" type="datetime4">
              <a:rPr lang="en-US" smtClean="0"/>
              <a:t>May 2, 2018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2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01DC-D023-2444-AC1B-7B91572F9D6B}" type="datetime4">
              <a:rPr lang="en-US" smtClean="0"/>
              <a:t>May 2, 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1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9213841-CD5A-4249-8813-613F81D2C9F0}" type="datetime4">
              <a:rPr lang="en-US" smtClean="0"/>
              <a:t>May 2, 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2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FE2E3E36-2CC1-8640-A7F2-D0D5413DD431}" type="datetime4">
              <a:rPr lang="en-US" smtClean="0"/>
              <a:t>May 2, 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09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916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white">
          <a:xfrm>
            <a:off x="304802" y="1"/>
            <a:ext cx="8534400" cy="8547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57201" y="1201266"/>
            <a:ext cx="8229600" cy="339761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3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23903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08584" y="1344575"/>
            <a:ext cx="4207218" cy="213003"/>
          </a:xfrm>
        </p:spPr>
        <p:txBody>
          <a:bodyPr wrap="square"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</a:t>
            </a:r>
            <a:r>
              <a:rPr lang="en-US" smtClean="0"/>
              <a:t>EDIT DATE</a:t>
            </a:r>
            <a:endParaRPr lang="en-US" dirty="0" smtClean="0"/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208583" y="3108534"/>
            <a:ext cx="4207217" cy="915247"/>
          </a:xfrm>
        </p:spPr>
        <p:txBody>
          <a:bodyPr wrap="square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08583" y="1557578"/>
            <a:ext cx="4207217" cy="15509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-18748" y="0"/>
            <a:ext cx="9143999" cy="461356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306887" y="4768858"/>
            <a:ext cx="1271847" cy="273050"/>
          </a:xfrm>
          <a:prstGeom prst="rect">
            <a:avLst/>
          </a:prstGeom>
        </p:spPr>
        <p:txBody>
          <a:bodyPr/>
          <a:lstStyle/>
          <a:p>
            <a:fld id="{D089C0DE-5A99-CA43-846D-BF8ACA417C83}" type="datetime4">
              <a:rPr lang="en-US" smtClean="0"/>
              <a:t>May 2,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78735" y="4768858"/>
            <a:ext cx="336662" cy="273050"/>
          </a:xfrm>
          <a:prstGeom prst="rect">
            <a:avLst/>
          </a:prstGeom>
        </p:spPr>
        <p:txBody>
          <a:bodyPr/>
          <a:lstStyle/>
          <a:p>
            <a:fld id="{45BBCB92-5AEC-D142-A121-5739B5020489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4221" y="4699168"/>
            <a:ext cx="0" cy="370372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312985" y="4741863"/>
            <a:ext cx="1571625" cy="276225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 smtClean="0"/>
              <a:t>Optional partner logo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9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6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308100" y="4213485"/>
            <a:ext cx="0" cy="45720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605294" y="4213486"/>
            <a:ext cx="1571625" cy="453526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 smtClean="0"/>
              <a:t>Optional partner logo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6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41" y="2561692"/>
            <a:ext cx="1488166" cy="299812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195425" y="3156503"/>
            <a:ext cx="2555272" cy="785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800" kern="600" spc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Corporate Headquarters</a:t>
            </a:r>
          </a:p>
          <a:p>
            <a:pPr algn="l">
              <a:lnSpc>
                <a:spcPts val="1100"/>
              </a:lnSpc>
            </a:pPr>
            <a:r>
              <a:rPr lang="en-US" sz="800" kern="600" spc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1245 Q</a:t>
            </a:r>
            <a:r>
              <a:rPr lang="en-US" sz="800" kern="600" spc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St. Lincoln, NE 68508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800.388.4264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Local: 402.475.2525</a:t>
            </a:r>
            <a:endParaRPr lang="en-US" sz="800" kern="600" spc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4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B4DDC87B-77C3-E242-9D54-C384D44412E7}" type="datetime4">
              <a:rPr lang="en-US" smtClean="0"/>
              <a:t>May 2, 2018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82BF8D61-191F-9C40-AECE-FD33941FB8A4}" type="datetime4">
              <a:rPr lang="en-US" smtClean="0"/>
              <a:t>May 2, 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3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t>May 2, 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566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857" t="859" r="857" b="666"/>
          <a:stretch/>
        </p:blipFill>
        <p:spPr>
          <a:xfrm>
            <a:off x="1" y="2"/>
            <a:ext cx="9143999" cy="4618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506" y="4697298"/>
            <a:ext cx="604764" cy="3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8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5" r:id="rId3"/>
    <p:sldLayoutId id="2147483689" r:id="rId4"/>
    <p:sldLayoutId id="2147483691" r:id="rId5"/>
    <p:sldLayoutId id="2147483690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7F4C4CC-D40A-4848-B393-1A27C4DE8991}" type="datetime4">
              <a:rPr lang="en-US" smtClean="0"/>
              <a:t>May 2, 2018</a:t>
            </a:fld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92" r:id="rId4"/>
    <p:sldLayoutId id="2147483681" r:id="rId5"/>
    <p:sldLayoutId id="2147483693" r:id="rId6"/>
    <p:sldLayoutId id="2147483682" r:id="rId7"/>
    <p:sldLayoutId id="2147483683" r:id="rId8"/>
    <p:sldLayoutId id="2147483699" r:id="rId9"/>
    <p:sldLayoutId id="214748370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Transparency Success Stories</a:t>
            </a:r>
            <a:endParaRPr lang="en-US" sz="2000" dirty="0">
              <a:latin typeface="+mj-lt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43496" y="688181"/>
            <a:ext cx="8210237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2" y="805324"/>
            <a:ext cx="9091208" cy="39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C_PPT_Title-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RC_PPT_template" id="{0137986E-F7F4-744C-A8C4-699EBA87123C}" vid="{24DC9EB9-E9E0-7C4D-9F9A-DE1BA6BC6093}"/>
    </a:ext>
  </a:extLst>
</a:theme>
</file>

<file path=ppt/theme/theme2.xml><?xml version="1.0" encoding="utf-8"?>
<a:theme xmlns:a="http://schemas.openxmlformats.org/drawingml/2006/main" name="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9390</TotalTime>
  <Words>3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AppleSymbols</vt:lpstr>
      <vt:lpstr>Arial</vt:lpstr>
      <vt:lpstr>Arial Regular</vt:lpstr>
      <vt:lpstr>Calibri</vt:lpstr>
      <vt:lpstr>Georgia</vt:lpstr>
      <vt:lpstr>HiraMinProN-W3</vt:lpstr>
      <vt:lpstr>NRC_PPT_Title-Slide</vt:lpstr>
      <vt:lpstr>NRC_PPT_Slide</vt:lpstr>
      <vt:lpstr>Transparency Success Stories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Phifer</dc:creator>
  <cp:lastModifiedBy>Megan Charko</cp:lastModifiedBy>
  <cp:revision>296</cp:revision>
  <cp:lastPrinted>2017-05-09T19:32:04Z</cp:lastPrinted>
  <dcterms:created xsi:type="dcterms:W3CDTF">2016-12-19T21:10:41Z</dcterms:created>
  <dcterms:modified xsi:type="dcterms:W3CDTF">2018-05-02T14:15:49Z</dcterms:modified>
</cp:coreProperties>
</file>