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2" r:id="rId2"/>
    <p:sldMasterId id="2147483683" r:id="rId3"/>
    <p:sldMasterId id="2147483695" r:id="rId4"/>
  </p:sldMasterIdLst>
  <p:notesMasterIdLst>
    <p:notesMasterId r:id="rId6"/>
  </p:notesMasterIdLst>
  <p:sldIdLst>
    <p:sldId id="3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20" autoAdjust="0"/>
    <p:restoredTop sz="72973" autoAdjust="0"/>
  </p:normalViewPr>
  <p:slideViewPr>
    <p:cSldViewPr snapToGrid="0">
      <p:cViewPr varScale="1">
        <p:scale>
          <a:sx n="53" d="100"/>
          <a:sy n="53" d="100"/>
        </p:scale>
        <p:origin x="14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Charko" userId="52fce4de-3c4e-4c36-b4ab-91555a4b423d" providerId="ADAL" clId="{F3509EEB-8F16-4E95-86C9-174DACB46D3A}"/>
    <pc:docChg chg="delSld modSld">
      <pc:chgData name="Megan Charko" userId="52fce4de-3c4e-4c36-b4ab-91555a4b423d" providerId="ADAL" clId="{F3509EEB-8F16-4E95-86C9-174DACB46D3A}" dt="2018-06-06T22:30:49.632" v="4" actId="2696"/>
      <pc:docMkLst>
        <pc:docMk/>
      </pc:docMkLst>
      <pc:sldChg chg="del modNotesTx">
        <pc:chgData name="Megan Charko" userId="52fce4de-3c4e-4c36-b4ab-91555a4b423d" providerId="ADAL" clId="{F3509EEB-8F16-4E95-86C9-174DACB46D3A}" dt="2018-06-06T22:30:49.632" v="4" actId="2696"/>
        <pc:sldMkLst>
          <pc:docMk/>
          <pc:sldMk cId="1039600630" sldId="359"/>
        </pc:sldMkLst>
      </pc:sldChg>
      <pc:sldChg chg="del">
        <pc:chgData name="Megan Charko" userId="52fce4de-3c4e-4c36-b4ab-91555a4b423d" providerId="ADAL" clId="{F3509EEB-8F16-4E95-86C9-174DACB46D3A}" dt="2018-06-06T22:30:49.598" v="2" actId="2696"/>
        <pc:sldMkLst>
          <pc:docMk/>
          <pc:sldMk cId="2084265139" sldId="363"/>
        </pc:sldMkLst>
      </pc:sldChg>
      <pc:sldChg chg="modNotesTx">
        <pc:chgData name="Megan Charko" userId="52fce4de-3c4e-4c36-b4ab-91555a4b423d" providerId="ADAL" clId="{F3509EEB-8F16-4E95-86C9-174DACB46D3A}" dt="2018-06-06T22:22:42.719" v="0" actId="20577"/>
        <pc:sldMkLst>
          <pc:docMk/>
          <pc:sldMk cId="3464321766" sldId="364"/>
        </pc:sldMkLst>
      </pc:sldChg>
      <pc:sldMasterChg chg="delSldLayout">
        <pc:chgData name="Megan Charko" userId="52fce4de-3c4e-4c36-b4ab-91555a4b423d" providerId="ADAL" clId="{F3509EEB-8F16-4E95-86C9-174DACB46D3A}" dt="2018-06-06T22:30:49.601" v="3" actId="2696"/>
        <pc:sldMasterMkLst>
          <pc:docMk/>
          <pc:sldMasterMk cId="3656201314" sldId="2147483695"/>
        </pc:sldMasterMkLst>
        <pc:sldLayoutChg chg="del">
          <pc:chgData name="Megan Charko" userId="52fce4de-3c4e-4c36-b4ab-91555a4b423d" providerId="ADAL" clId="{F3509EEB-8F16-4E95-86C9-174DACB46D3A}" dt="2018-06-06T22:30:49.601" v="3" actId="2696"/>
          <pc:sldLayoutMkLst>
            <pc:docMk/>
            <pc:sldMasterMk cId="3656201314" sldId="2147483695"/>
            <pc:sldLayoutMk cId="3538390677" sldId="214748369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0AFA1-8111-440C-A88E-F7DAB8104C2E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F1520-BA7D-40AE-BA87-5E0EED4F3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2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F5F82-5048-504B-A26C-93852C1E7B6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NRC Health - Real-time Solution Webinar 5.24.2017</a:t>
            </a:r>
          </a:p>
        </p:txBody>
      </p:sp>
    </p:spTree>
    <p:extLst>
      <p:ext uri="{BB962C8B-B14F-4D97-AF65-F5344CB8AC3E}">
        <p14:creationId xmlns:p14="http://schemas.microsoft.com/office/powerpoint/2010/main" val="1228734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3979677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B4DDC87B-77C3-E242-9D54-C384D44412E7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712744"/>
            <a:ext cx="11582400" cy="182409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6055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39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247E-D950-4AF4-A6FD-7C32CCB52ED1}" type="datetimeFigureOut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6/6/2018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609036"/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12AE-CEBD-4519-8E50-EAD63410FB2E}" type="slidenum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0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3979677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B4DDC87B-77C3-E242-9D54-C384D44412E7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712744"/>
            <a:ext cx="11582400" cy="182409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24172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82BF8D61-191F-9C40-AECE-FD33941FB8A4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2"/>
            <a:ext cx="11582400" cy="5724939"/>
          </a:xfrm>
        </p:spPr>
        <p:txBody>
          <a:bodyPr tIns="182880" bIns="274320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90763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4EC81867-FDA1-8942-93C7-D4A3C6ACDEA8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9" y="1451819"/>
            <a:ext cx="11582400" cy="4506867"/>
          </a:xfrm>
        </p:spPr>
        <p:txBody>
          <a:bodyPr wrap="square" t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68312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1FD8F118-E09D-6D45-8AFC-B5D672E26A8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7" y="1451819"/>
            <a:ext cx="5791203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6096001" y="1451819"/>
            <a:ext cx="5791199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437808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04707" y="1651260"/>
            <a:ext cx="5782492" cy="974458"/>
          </a:xfrm>
        </p:spPr>
        <p:txBody>
          <a:bodyPr tIns="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13512" y="1651260"/>
            <a:ext cx="5477691" cy="430375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4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709091E4-FB5F-7049-9A67-D7E8428248AD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559557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01DC-D023-2444-AC1B-7B91572F9D6B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04707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799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/>
          </p:nvPr>
        </p:nvSpPr>
        <p:spPr>
          <a:xfrm>
            <a:off x="304799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217787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Object 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5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344095" y="725793"/>
            <a:ext cx="8847904" cy="501987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31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3" y="725792"/>
            <a:ext cx="2709331" cy="5019871"/>
          </a:xfrm>
        </p:spPr>
        <p:txBody>
          <a:bodyPr lIns="0" rIns="0" bIns="182880" anchor="ctr" anchorCtr="0">
            <a:normAutofit/>
          </a:bodyPr>
          <a:lstStyle>
            <a:lvl1pPr marL="0" indent="0">
              <a:buFontTx/>
              <a:buNone/>
              <a:defRPr sz="2664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9213841-CD5A-4249-8813-613F81D2C9F0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42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FE2E3E36-2CC1-8640-A7F2-D0D5413DD43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90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765782"/>
            <a:ext cx="11582400" cy="363730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199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799" y="4112381"/>
            <a:ext cx="11532408" cy="889423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129512"/>
            <a:ext cx="11582400" cy="17053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206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82BF8D61-191F-9C40-AECE-FD33941FB8A4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2"/>
            <a:ext cx="11582400" cy="5724939"/>
          </a:xfrm>
        </p:spPr>
        <p:txBody>
          <a:bodyPr tIns="182880" bIns="274320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159099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39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247E-D950-4AF4-A6FD-7C32CCB52ED1}" type="datetimeFigureOut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6/6/2018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609036"/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12AE-CEBD-4519-8E50-EAD63410FB2E}" type="slidenum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55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8666" y="2"/>
            <a:ext cx="11548532" cy="1451820"/>
          </a:xfrm>
        </p:spPr>
        <p:txBody>
          <a:bodyPr lIns="0" tIns="274320" rIns="0" bIns="182880" anchor="t"/>
          <a:lstStyle>
            <a:lvl1pPr marL="0" indent="0">
              <a:buNone/>
              <a:defRPr>
                <a:solidFill>
                  <a:schemeClr val="tx1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89" indent="0">
              <a:buNone/>
              <a:defRPr/>
            </a:lvl2pPr>
            <a:lvl3pPr marL="1216976" indent="0">
              <a:buNone/>
              <a:defRPr/>
            </a:lvl3pPr>
            <a:lvl4pPr marL="1825465" indent="0">
              <a:buNone/>
              <a:defRPr/>
            </a:lvl4pPr>
            <a:lvl5pPr marL="2433952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798" kern="600" spc="133">
                <a:solidFill>
                  <a:srgbClr val="75787B">
                    <a:tint val="75000"/>
                  </a:srgbClr>
                </a:solidFill>
                <a:latin typeface="Arial Regular"/>
                <a:ea typeface="MS PGothic" panose="020B0600070205080204" pitchFamily="34" charset="-128"/>
                <a:cs typeface="Arial Regular"/>
              </a:defRPr>
            </a:lvl1pPr>
          </a:lstStyle>
          <a:p>
            <a:pPr>
              <a:defRPr/>
            </a:pPr>
            <a:fld id="{0478FB60-BB58-4313-84F5-78E6F68E1565}" type="datetime4">
              <a:rPr lang="en-US"/>
              <a:pPr>
                <a:defRPr/>
              </a:pPr>
              <a:t>June 6, 2018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798">
                <a:solidFill>
                  <a:srgbClr val="75787B">
                    <a:tint val="75000"/>
                  </a:srgbClr>
                </a:solidFill>
                <a:latin typeface="Arial Regular"/>
                <a:ea typeface="MS PGothic" panose="020B0600070205080204" pitchFamily="34" charset="-128"/>
                <a:cs typeface="Arial Regular"/>
              </a:defRPr>
            </a:lvl1pPr>
          </a:lstStyle>
          <a:p>
            <a:pPr>
              <a:defRPr/>
            </a:pPr>
            <a:fld id="{8ED9E92B-F78A-40D1-A75D-4CCB6CDBF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3979677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B4DDC87B-77C3-E242-9D54-C384D44412E7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712744"/>
            <a:ext cx="11582400" cy="182409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856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688549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82BF8D61-191F-9C40-AECE-FD33941FB8A4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2"/>
            <a:ext cx="11582400" cy="5724939"/>
          </a:xfrm>
        </p:spPr>
        <p:txBody>
          <a:bodyPr tIns="182880" bIns="274320">
            <a:normAutofit/>
          </a:bodyPr>
          <a:lstStyle>
            <a:lvl1pPr marL="0" indent="0">
              <a:spcBef>
                <a:spcPts val="0"/>
              </a:spcBef>
              <a:buNone/>
              <a:defRPr sz="585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593690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4EC81867-FDA1-8942-93C7-D4A3C6ACDEA8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9" y="1451819"/>
            <a:ext cx="11582400" cy="4506867"/>
          </a:xfrm>
        </p:spPr>
        <p:txBody>
          <a:bodyPr wrap="square" tIns="274320" bIns="274320" anchor="ctr">
            <a:normAutofit/>
          </a:bodyPr>
          <a:lstStyle>
            <a:lvl1pPr>
              <a:defRPr sz="4259"/>
            </a:lvl1pPr>
            <a:lvl2pPr>
              <a:defRPr sz="3727"/>
            </a:lvl2pPr>
            <a:lvl3pPr>
              <a:defRPr sz="3194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650470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1FD8F118-E09D-6D45-8AFC-B5D672E26A8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7" y="1451819"/>
            <a:ext cx="5791203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59"/>
            </a:lvl1pPr>
            <a:lvl2pPr>
              <a:defRPr sz="3727"/>
            </a:lvl2pPr>
            <a:lvl3pPr>
              <a:defRPr sz="3194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6096002" y="1451819"/>
            <a:ext cx="5791199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59"/>
            </a:lvl1pPr>
            <a:lvl2pPr>
              <a:defRPr sz="3727"/>
            </a:lvl2pPr>
            <a:lvl3pPr>
              <a:defRPr sz="3194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21421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04707" y="1651260"/>
            <a:ext cx="5782492" cy="974458"/>
          </a:xfrm>
        </p:spPr>
        <p:txBody>
          <a:bodyPr tIns="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27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13513" y="1651260"/>
            <a:ext cx="5477691" cy="430375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2">
                <a:solidFill>
                  <a:srgbClr val="75787B"/>
                </a:solidFill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709091E4-FB5F-7049-9A67-D7E8428248AD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/>
          </p:nvPr>
        </p:nvSpPr>
        <p:spPr>
          <a:xfrm>
            <a:off x="6104708" y="2625717"/>
            <a:ext cx="5782491" cy="3332968"/>
          </a:xfrm>
        </p:spPr>
        <p:txBody>
          <a:bodyPr wrap="square" tIns="91440" bIns="0" anchor="t" anchorCtr="0">
            <a:normAutofit/>
          </a:bodyPr>
          <a:lstStyle>
            <a:lvl1pPr>
              <a:defRPr sz="3727"/>
            </a:lvl1pPr>
            <a:lvl2pPr>
              <a:defRPr sz="3194"/>
            </a:lvl2pPr>
            <a:lvl3pPr>
              <a:defRPr sz="2662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5745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01DC-D023-2444-AC1B-7B91572F9D6B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04707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27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9"/>
          </p:nvPr>
        </p:nvSpPr>
        <p:spPr>
          <a:xfrm>
            <a:off x="6104708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27"/>
            </a:lvl1pPr>
            <a:lvl2pPr>
              <a:defRPr sz="3194"/>
            </a:lvl2pPr>
            <a:lvl3pPr>
              <a:defRPr sz="2662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799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27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/>
          </p:nvPr>
        </p:nvSpPr>
        <p:spPr>
          <a:xfrm>
            <a:off x="304800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27"/>
            </a:lvl1pPr>
            <a:lvl2pPr>
              <a:defRPr sz="3194"/>
            </a:lvl2pPr>
            <a:lvl3pPr>
              <a:defRPr sz="2662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3702485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Object 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15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344095" y="725794"/>
            <a:ext cx="8847904" cy="501987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29">
                <a:solidFill>
                  <a:srgbClr val="75787B"/>
                </a:solidFill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4" y="725792"/>
            <a:ext cx="2709331" cy="5019871"/>
          </a:xfrm>
        </p:spPr>
        <p:txBody>
          <a:bodyPr lIns="0" rIns="0" bIns="182880" anchor="ctr" anchorCtr="0">
            <a:normAutofit/>
          </a:bodyPr>
          <a:lstStyle>
            <a:lvl1pPr marL="0" indent="0">
              <a:buFontTx/>
              <a:buNone/>
              <a:defRPr sz="2662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9213841-CD5A-4249-8813-613F81D2C9F0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881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FE2E3E36-2CC1-8640-A7F2-D0D5413DD43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3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4EC81867-FDA1-8942-93C7-D4A3C6ACDEA8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9" y="1451819"/>
            <a:ext cx="11582400" cy="4506867"/>
          </a:xfrm>
        </p:spPr>
        <p:txBody>
          <a:bodyPr wrap="square" t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316156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765782"/>
            <a:ext cx="11582400" cy="363730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198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799" y="4112382"/>
            <a:ext cx="11532408" cy="889423"/>
          </a:xfrm>
        </p:spPr>
        <p:txBody>
          <a:bodyPr anchor="t">
            <a:normAutofit/>
          </a:bodyPr>
          <a:lstStyle>
            <a:lvl1pPr marL="0" indent="0" algn="l">
              <a:buNone/>
              <a:defRPr sz="2129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6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3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2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0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9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7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129512"/>
            <a:ext cx="11582400" cy="17053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5856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609121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39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247E-D950-4AF4-A6FD-7C32CCB52ED1}" type="datetimeFigureOut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6/6/2018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608473"/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12AE-CEBD-4519-8E50-EAD63410FB2E}" type="slidenum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36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thoscro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00" t="16335" b="7946"/>
          <a:stretch/>
        </p:blipFill>
        <p:spPr>
          <a:xfrm>
            <a:off x="1" y="236848"/>
            <a:ext cx="12191999" cy="66211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Text Placeholder 29"/>
          <p:cNvSpPr>
            <a:spLocks noGrp="1"/>
          </p:cNvSpPr>
          <p:nvPr>
            <p:ph type="body" sz="quarter" idx="13"/>
          </p:nvPr>
        </p:nvSpPr>
        <p:spPr>
          <a:xfrm>
            <a:off x="304800" y="4039372"/>
            <a:ext cx="5791200" cy="1219200"/>
          </a:xfrm>
          <a:prstGeom prst="rect">
            <a:avLst/>
          </a:prstGeom>
        </p:spPr>
        <p:txBody>
          <a:bodyPr wrap="square">
            <a:normAutofit/>
          </a:bodyPr>
          <a:lstStyle>
            <a:lvl1pPr marL="0" indent="0">
              <a:buNone/>
              <a:defRPr sz="2131">
                <a:solidFill>
                  <a:schemeClr val="tx1">
                    <a:lumMod val="75000"/>
                  </a:schemeClr>
                </a:solidFill>
                <a:latin typeface="Arial"/>
                <a:cs typeface="Arial"/>
              </a:defRPr>
            </a:lvl1pPr>
            <a:lvl2pPr marL="609036" indent="0">
              <a:buNone/>
              <a:defRPr sz="2131">
                <a:solidFill>
                  <a:srgbClr val="FFFFFF"/>
                </a:solidFill>
                <a:latin typeface="Arial"/>
                <a:cs typeface="Arial"/>
              </a:defRPr>
            </a:lvl2pPr>
            <a:lvl3pPr marL="1218072" indent="0">
              <a:buNone/>
              <a:defRPr sz="2131">
                <a:solidFill>
                  <a:srgbClr val="FFFFFF"/>
                </a:solidFill>
                <a:latin typeface="Arial"/>
                <a:cs typeface="Arial"/>
              </a:defRPr>
            </a:lvl3pPr>
            <a:lvl4pPr marL="1827108" indent="0">
              <a:buNone/>
              <a:defRPr sz="2131">
                <a:solidFill>
                  <a:srgbClr val="FFFFFF"/>
                </a:solidFill>
                <a:latin typeface="Arial"/>
                <a:cs typeface="Arial"/>
              </a:defRPr>
            </a:lvl4pPr>
            <a:lvl5pPr marL="2436144" indent="0">
              <a:buNone/>
              <a:defRPr sz="2131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1973343"/>
            <a:ext cx="5791200" cy="20660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tx1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86677" y="6345050"/>
            <a:ext cx="585460" cy="378760"/>
          </a:xfrm>
          <a:prstGeom prst="rect">
            <a:avLst/>
          </a:prstGeom>
        </p:spPr>
      </p:pic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FA493284-F667-B947-A4E1-EDF448B218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99" kern="600" spc="133">
                <a:solidFill>
                  <a:schemeClr val="tx1"/>
                </a:solidFill>
                <a:latin typeface="Arial Regular"/>
                <a:cs typeface="Arial Regular"/>
              </a:defRPr>
            </a:lvl1pPr>
          </a:lstStyle>
          <a:p>
            <a:fld id="{9C2C339E-6A0B-7F44-AEF4-5C4B14E20D55}" type="datetime4">
              <a:rPr lang="en-US" smtClean="0"/>
              <a:t>June 6, 2018</a:t>
            </a:fld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792A0FC6-8A68-9546-AC22-A39A4E0CC9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28979" cy="36478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799">
                <a:solidFill>
                  <a:schemeClr val="tx1"/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921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1FD8F118-E09D-6D45-8AFC-B5D672E26A8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7" y="1451819"/>
            <a:ext cx="5791203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6096001" y="1451819"/>
            <a:ext cx="5791199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28584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04707" y="1651260"/>
            <a:ext cx="5782492" cy="974458"/>
          </a:xfrm>
        </p:spPr>
        <p:txBody>
          <a:bodyPr tIns="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13512" y="1651260"/>
            <a:ext cx="5477691" cy="430375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4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709091E4-FB5F-7049-9A67-D7E8428248AD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8717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01DC-D023-2444-AC1B-7B91572F9D6B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04707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799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/>
          </p:nvPr>
        </p:nvSpPr>
        <p:spPr>
          <a:xfrm>
            <a:off x="304799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98832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Object 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5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344095" y="725793"/>
            <a:ext cx="8847904" cy="501987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31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3" y="725792"/>
            <a:ext cx="2709331" cy="5019871"/>
          </a:xfrm>
        </p:spPr>
        <p:txBody>
          <a:bodyPr lIns="0" rIns="0" bIns="182880" anchor="ctr" anchorCtr="0">
            <a:normAutofit/>
          </a:bodyPr>
          <a:lstStyle>
            <a:lvl1pPr marL="0" indent="0">
              <a:buFontTx/>
              <a:buNone/>
              <a:defRPr sz="2664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9213841-CD5A-4249-8813-613F81D2C9F0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5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FE2E3E36-2CC1-8640-A7F2-D0D5413DD43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6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765782"/>
            <a:ext cx="11582400" cy="363730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199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799" y="4112381"/>
            <a:ext cx="11532408" cy="889423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129512"/>
            <a:ext cx="11582400" cy="17053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7922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233625"/>
            <a:ext cx="11582400" cy="1184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677056"/>
            <a:ext cx="11582399" cy="4242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677" y="6345050"/>
            <a:ext cx="585460" cy="378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47F4C4CC-D40A-4848-B393-1A27C4DE899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5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defTabSz="1218072" rtl="0" eaLnBrk="1" latinLnBrk="0" hangingPunct="1">
        <a:spcBef>
          <a:spcPct val="0"/>
        </a:spcBef>
        <a:buNone/>
        <a:defRPr sz="4796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6777" indent="-456777" algn="l" defTabSz="1218072" rtl="0" eaLnBrk="1" latinLnBrk="0" hangingPunct="1">
        <a:spcBef>
          <a:spcPct val="20000"/>
        </a:spcBef>
        <a:buFont typeface="Arial" pitchFamily="34" charset="0"/>
        <a:buChar char="•"/>
        <a:defRPr sz="4263" kern="1200">
          <a:solidFill>
            <a:srgbClr val="75787B"/>
          </a:solidFill>
          <a:latin typeface="Arial" charset="0"/>
          <a:ea typeface="Arial" charset="0"/>
          <a:cs typeface="Arial" charset="0"/>
        </a:defRPr>
      </a:lvl1pPr>
      <a:lvl2pPr marL="989684" indent="-380648" algn="l" defTabSz="1218072" rtl="0" eaLnBrk="1" latinLnBrk="0" hangingPunct="1">
        <a:spcBef>
          <a:spcPct val="20000"/>
        </a:spcBef>
        <a:buFont typeface="Arial" pitchFamily="34" charset="0"/>
        <a:buChar char="–"/>
        <a:defRPr sz="3730" kern="1200">
          <a:solidFill>
            <a:srgbClr val="75787B"/>
          </a:solidFill>
          <a:latin typeface="Arial" charset="0"/>
          <a:ea typeface="Arial" charset="0"/>
          <a:cs typeface="Arial" charset="0"/>
        </a:defRPr>
      </a:lvl2pPr>
      <a:lvl3pPr marL="1522590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3197" kern="1200">
          <a:solidFill>
            <a:srgbClr val="75787B"/>
          </a:solidFill>
          <a:latin typeface="Arial" charset="0"/>
          <a:ea typeface="Arial" charset="0"/>
          <a:cs typeface="Arial" charset="0"/>
        </a:defRPr>
      </a:lvl3pPr>
      <a:lvl4pPr marL="2131626" indent="-304518" algn="l" defTabSz="1218072" rtl="0" eaLnBrk="1" latinLnBrk="0" hangingPunct="1">
        <a:spcBef>
          <a:spcPct val="20000"/>
        </a:spcBef>
        <a:buFont typeface="AppleSymbols" charset="0"/>
        <a:buChar char="⎼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4pPr>
      <a:lvl5pPr marL="2740663" indent="-304518" algn="l" defTabSz="1218072" rtl="0" eaLnBrk="1" latinLnBrk="0" hangingPunct="1">
        <a:spcBef>
          <a:spcPct val="20000"/>
        </a:spcBef>
        <a:buFont typeface="HiraMinProN-W3" charset="-128"/>
        <a:buChar char="・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5pPr>
      <a:lvl6pPr marL="3349699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233625"/>
            <a:ext cx="11582400" cy="1184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677056"/>
            <a:ext cx="11582399" cy="4242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6677" y="6345050"/>
            <a:ext cx="585460" cy="378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47F4C4CC-D40A-4848-B393-1A27C4DE899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3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94" r:id="rId11"/>
  </p:sldLayoutIdLst>
  <p:hf hdr="0" ftr="0" dt="0"/>
  <p:txStyles>
    <p:titleStyle>
      <a:lvl1pPr algn="l" defTabSz="1218072" rtl="0" eaLnBrk="1" latinLnBrk="0" hangingPunct="1">
        <a:spcBef>
          <a:spcPct val="0"/>
        </a:spcBef>
        <a:buNone/>
        <a:defRPr sz="4796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6777" indent="-456777" algn="l" defTabSz="1218072" rtl="0" eaLnBrk="1" latinLnBrk="0" hangingPunct="1">
        <a:spcBef>
          <a:spcPct val="20000"/>
        </a:spcBef>
        <a:buFont typeface="Arial" pitchFamily="34" charset="0"/>
        <a:buChar char="•"/>
        <a:defRPr sz="4263" kern="1200">
          <a:solidFill>
            <a:srgbClr val="75787B"/>
          </a:solidFill>
          <a:latin typeface="Arial" charset="0"/>
          <a:ea typeface="Arial" charset="0"/>
          <a:cs typeface="Arial" charset="0"/>
        </a:defRPr>
      </a:lvl1pPr>
      <a:lvl2pPr marL="989684" indent="-380648" algn="l" defTabSz="1218072" rtl="0" eaLnBrk="1" latinLnBrk="0" hangingPunct="1">
        <a:spcBef>
          <a:spcPct val="20000"/>
        </a:spcBef>
        <a:buFont typeface="Arial" pitchFamily="34" charset="0"/>
        <a:buChar char="–"/>
        <a:defRPr sz="3730" kern="1200">
          <a:solidFill>
            <a:srgbClr val="75787B"/>
          </a:solidFill>
          <a:latin typeface="Arial" charset="0"/>
          <a:ea typeface="Arial" charset="0"/>
          <a:cs typeface="Arial" charset="0"/>
        </a:defRPr>
      </a:lvl2pPr>
      <a:lvl3pPr marL="1522590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3197" kern="1200">
          <a:solidFill>
            <a:srgbClr val="75787B"/>
          </a:solidFill>
          <a:latin typeface="Arial" charset="0"/>
          <a:ea typeface="Arial" charset="0"/>
          <a:cs typeface="Arial" charset="0"/>
        </a:defRPr>
      </a:lvl3pPr>
      <a:lvl4pPr marL="2131626" indent="-304518" algn="l" defTabSz="1218072" rtl="0" eaLnBrk="1" latinLnBrk="0" hangingPunct="1">
        <a:spcBef>
          <a:spcPct val="20000"/>
        </a:spcBef>
        <a:buFont typeface="AppleSymbols" charset="0"/>
        <a:buChar char="⎼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4pPr>
      <a:lvl5pPr marL="2740663" indent="-304518" algn="l" defTabSz="1218072" rtl="0" eaLnBrk="1" latinLnBrk="0" hangingPunct="1">
        <a:spcBef>
          <a:spcPct val="20000"/>
        </a:spcBef>
        <a:buFont typeface="HiraMinProN-W3" charset="-128"/>
        <a:buChar char="・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5pPr>
      <a:lvl6pPr marL="3349699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233625"/>
            <a:ext cx="11582400" cy="1184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1677056"/>
            <a:ext cx="11582399" cy="4242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678" y="6345050"/>
            <a:ext cx="585460" cy="378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8473"/>
            <a:fld id="{47F4C4CC-D40A-4848-B393-1A27C4DE899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8473"/>
              <a:t>June 6,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8473"/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8473"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4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1216945" rtl="0" eaLnBrk="1" latinLnBrk="0" hangingPunct="1">
        <a:spcBef>
          <a:spcPct val="0"/>
        </a:spcBef>
        <a:buNone/>
        <a:defRPr sz="4792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6355" indent="-456355" algn="l" defTabSz="1216945" rtl="0" eaLnBrk="1" latinLnBrk="0" hangingPunct="1">
        <a:spcBef>
          <a:spcPct val="20000"/>
        </a:spcBef>
        <a:buFont typeface="Arial" pitchFamily="34" charset="0"/>
        <a:buChar char="•"/>
        <a:defRPr sz="4259" kern="1200">
          <a:solidFill>
            <a:srgbClr val="75787B"/>
          </a:solidFill>
          <a:latin typeface="Arial" charset="0"/>
          <a:ea typeface="Arial" charset="0"/>
          <a:cs typeface="Arial" charset="0"/>
        </a:defRPr>
      </a:lvl1pPr>
      <a:lvl2pPr marL="988769" indent="-380296" algn="l" defTabSz="1216945" rtl="0" eaLnBrk="1" latinLnBrk="0" hangingPunct="1">
        <a:spcBef>
          <a:spcPct val="20000"/>
        </a:spcBef>
        <a:buFont typeface="Arial" pitchFamily="34" charset="0"/>
        <a:buChar char="–"/>
        <a:defRPr sz="3727" kern="1200">
          <a:solidFill>
            <a:srgbClr val="75787B"/>
          </a:solidFill>
          <a:latin typeface="Arial" charset="0"/>
          <a:ea typeface="Arial" charset="0"/>
          <a:cs typeface="Arial" charset="0"/>
        </a:defRPr>
      </a:lvl2pPr>
      <a:lvl3pPr marL="1521182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319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3pPr>
      <a:lvl4pPr marL="2129655" indent="-304237" algn="l" defTabSz="1216945" rtl="0" eaLnBrk="1" latinLnBrk="0" hangingPunct="1">
        <a:spcBef>
          <a:spcPct val="20000"/>
        </a:spcBef>
        <a:buFont typeface="AppleSymbols" charset="0"/>
        <a:buChar char="⎼"/>
        <a:defRPr sz="2662" kern="1200">
          <a:solidFill>
            <a:srgbClr val="75787B"/>
          </a:solidFill>
          <a:latin typeface="Arial" charset="0"/>
          <a:ea typeface="Arial" charset="0"/>
          <a:cs typeface="Arial" charset="0"/>
        </a:defRPr>
      </a:lvl4pPr>
      <a:lvl5pPr marL="2738128" indent="-304237" algn="l" defTabSz="1216945" rtl="0" eaLnBrk="1" latinLnBrk="0" hangingPunct="1">
        <a:spcBef>
          <a:spcPct val="20000"/>
        </a:spcBef>
        <a:buFont typeface="HiraMinProN-W3" charset="-128"/>
        <a:buChar char="・"/>
        <a:defRPr sz="2662" kern="1200">
          <a:solidFill>
            <a:srgbClr val="75787B"/>
          </a:solidFill>
          <a:latin typeface="Arial" charset="0"/>
          <a:ea typeface="Arial" charset="0"/>
          <a:cs typeface="Arial" charset="0"/>
        </a:defRPr>
      </a:lvl5pPr>
      <a:lvl6pPr marL="3346600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6pPr>
      <a:lvl7pPr marL="3955073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7pPr>
      <a:lvl8pPr marL="4563545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8pPr>
      <a:lvl9pPr marL="5172018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608473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216945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3pPr>
      <a:lvl4pPr marL="1825418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4pPr>
      <a:lvl5pPr marL="2433891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5pPr>
      <a:lvl6pPr marL="3042365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6pPr>
      <a:lvl7pPr marL="3650837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7pPr>
      <a:lvl8pPr marL="4259310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8pPr>
      <a:lvl9pPr marL="4867782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6677" y="6345050"/>
            <a:ext cx="585460" cy="378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/>
                </a:solidFill>
                <a:latin typeface="Arial Regular"/>
                <a:cs typeface="Arial Regular"/>
              </a:defRPr>
            </a:lvl1pPr>
          </a:lstStyle>
          <a:p>
            <a:fld id="{E82E5288-FE72-E543-8492-BE2D3790F984}" type="datetime4">
              <a:rPr lang="en-US" smtClean="0"/>
              <a:t>June 6, 2018</a:t>
            </a:fld>
            <a:endParaRPr lang="en-US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/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201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dt="0"/>
  <p:txStyles>
    <p:titleStyle>
      <a:lvl1pPr algn="l" defTabSz="1218072" rtl="0" eaLnBrk="1" latinLnBrk="0" hangingPunct="1">
        <a:spcBef>
          <a:spcPct val="0"/>
        </a:spcBef>
        <a:buNone/>
        <a:defRPr sz="4796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6777" indent="-456777" algn="l" defTabSz="1218072" rtl="0" eaLnBrk="1" latinLnBrk="0" hangingPunct="1">
        <a:spcBef>
          <a:spcPct val="20000"/>
        </a:spcBef>
        <a:buFont typeface="Arial" pitchFamily="34" charset="0"/>
        <a:buChar char="•"/>
        <a:defRPr sz="4263" kern="1200">
          <a:solidFill>
            <a:srgbClr val="75787B"/>
          </a:solidFill>
          <a:latin typeface="Arial" charset="0"/>
          <a:ea typeface="Arial" charset="0"/>
          <a:cs typeface="Arial" charset="0"/>
        </a:defRPr>
      </a:lvl1pPr>
      <a:lvl2pPr marL="989684" indent="-380648" algn="l" defTabSz="1218072" rtl="0" eaLnBrk="1" latinLnBrk="0" hangingPunct="1">
        <a:spcBef>
          <a:spcPct val="20000"/>
        </a:spcBef>
        <a:buFont typeface="Arial" pitchFamily="34" charset="0"/>
        <a:buChar char="–"/>
        <a:defRPr sz="3730" kern="1200">
          <a:solidFill>
            <a:srgbClr val="75787B"/>
          </a:solidFill>
          <a:latin typeface="Arial" charset="0"/>
          <a:ea typeface="Arial" charset="0"/>
          <a:cs typeface="Arial" charset="0"/>
        </a:defRPr>
      </a:lvl2pPr>
      <a:lvl3pPr marL="1522590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3197" kern="1200">
          <a:solidFill>
            <a:srgbClr val="75787B"/>
          </a:solidFill>
          <a:latin typeface="Arial" charset="0"/>
          <a:ea typeface="Arial" charset="0"/>
          <a:cs typeface="Arial" charset="0"/>
        </a:defRPr>
      </a:lvl3pPr>
      <a:lvl4pPr marL="2131626" indent="-304518" algn="l" defTabSz="1218072" rtl="0" eaLnBrk="1" latinLnBrk="0" hangingPunct="1">
        <a:spcBef>
          <a:spcPct val="20000"/>
        </a:spcBef>
        <a:buFont typeface="AppleSymbols" charset="0"/>
        <a:buChar char="⎼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4pPr>
      <a:lvl5pPr marL="2740663" indent="-304518" algn="l" defTabSz="1218072" rtl="0" eaLnBrk="1" latinLnBrk="0" hangingPunct="1">
        <a:spcBef>
          <a:spcPct val="20000"/>
        </a:spcBef>
        <a:buFont typeface="HiraMinProN-W3" charset="-128"/>
        <a:buChar char="・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5pPr>
      <a:lvl6pPr marL="3349699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1">
          <p15:clr>
            <a:srgbClr val="F26B43"/>
          </p15:clr>
        </p15:guide>
        <p15:guide id="5" pos="288">
          <p15:clr>
            <a:srgbClr val="F26B43"/>
          </p15:clr>
        </p15:guide>
        <p15:guide id="6" pos="144">
          <p15:clr>
            <a:srgbClr val="F26B43"/>
          </p15:clr>
        </p15:guide>
        <p15:guide id="7" pos="5616">
          <p15:clr>
            <a:srgbClr val="F26B43"/>
          </p15:clr>
        </p15:guide>
        <p15:guide id="8" pos="5472">
          <p15:clr>
            <a:srgbClr val="F26B43"/>
          </p15:clr>
        </p15:guide>
        <p15:guide id="9" orient="horz" pos="183">
          <p15:clr>
            <a:srgbClr val="F26B43"/>
          </p15:clr>
        </p15:guide>
        <p15:guide id="10" orient="horz" pos="614">
          <p15:clr>
            <a:srgbClr val="F26B43"/>
          </p15:clr>
        </p15:guide>
        <p15:guide id="11" orient="horz" pos="758">
          <p15:clr>
            <a:srgbClr val="F26B43"/>
          </p15:clr>
        </p15:guide>
        <p15:guide id="12" pos="1152">
          <p15:clr>
            <a:srgbClr val="F26B43"/>
          </p15:clr>
        </p15:guide>
        <p15:guide id="13" pos="2016">
          <p15:clr>
            <a:srgbClr val="F26B43"/>
          </p15:clr>
        </p15:guide>
        <p15:guide id="14" pos="2880">
          <p15:clr>
            <a:srgbClr val="F26B43"/>
          </p15:clr>
        </p15:guide>
        <p15:guide id="16" pos="3744">
          <p15:clr>
            <a:srgbClr val="F26B43"/>
          </p15:clr>
        </p15:guide>
        <p15:guide id="17" pos="4608">
          <p15:clr>
            <a:srgbClr val="F26B43"/>
          </p15:clr>
        </p15:guide>
        <p15:guide id="19" orient="horz" pos="2946">
          <p15:clr>
            <a:srgbClr val="F26B43"/>
          </p15:clr>
        </p15:guide>
        <p15:guide id="20" orient="horz" pos="279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3781EDE-7D5F-F14F-91A5-53DFBBB38F7D}"/>
              </a:ext>
            </a:extLst>
          </p:cNvPr>
          <p:cNvSpPr/>
          <p:nvPr/>
        </p:nvSpPr>
        <p:spPr>
          <a:xfrm>
            <a:off x="369557" y="2142474"/>
            <a:ext cx="9549548" cy="121807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304518" indent="-304518">
              <a:lnSpc>
                <a:spcPct val="114000"/>
              </a:lnSpc>
              <a:buBlip>
                <a:blip r:embed="rId3">
                  <a:extLst/>
                </a:blip>
              </a:buBlip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Align brand reputation and care experience</a:t>
            </a:r>
          </a:p>
          <a:p>
            <a:pPr marL="304518" indent="-304518">
              <a:lnSpc>
                <a:spcPct val="114000"/>
              </a:lnSpc>
              <a:buBlip>
                <a:blip r:embed="rId3">
                  <a:extLst/>
                </a:blip>
              </a:buBlip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Provide real-time feedback to improve the relevancy of experience data</a:t>
            </a:r>
          </a:p>
          <a:p>
            <a:pPr marL="304518" indent="-304518">
              <a:lnSpc>
                <a:spcPct val="114000"/>
              </a:lnSpc>
              <a:buBlip>
                <a:blip r:embed="rId3">
                  <a:extLst/>
                </a:blip>
              </a:buBlip>
            </a:pPr>
            <a:r>
              <a:rPr lang="en-US" dirty="0">
                <a:solidFill>
                  <a:schemeClr val="tx1">
                    <a:lumMod val="75000"/>
                  </a:schemeClr>
                </a:solidFill>
              </a:rPr>
              <a:t>Identify the root cause of operational and service issues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BC58DA-47C2-B548-A0FF-2E17EACA3A71}"/>
              </a:ext>
            </a:extLst>
          </p:cNvPr>
          <p:cNvSpPr txBox="1"/>
          <p:nvPr/>
        </p:nvSpPr>
        <p:spPr>
          <a:xfrm>
            <a:off x="322033" y="3674518"/>
            <a:ext cx="3654216" cy="5404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OUTCOMES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DBE755-3E6A-B646-9723-6907F28E64D6}"/>
              </a:ext>
            </a:extLst>
          </p:cNvPr>
          <p:cNvSpPr txBox="1"/>
          <p:nvPr/>
        </p:nvSpPr>
        <p:spPr>
          <a:xfrm>
            <a:off x="2149141" y="4139810"/>
            <a:ext cx="234242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1218072"/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Returns in 30 days </a:t>
            </a:r>
            <a:r>
              <a:rPr lang="en-US" b="1" dirty="0">
                <a:solidFill>
                  <a:srgbClr val="75787B">
                    <a:lumMod val="75000"/>
                  </a:srgbClr>
                </a:solidFill>
              </a:rPr>
              <a:t>before</a:t>
            </a:r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 Real-time</a:t>
            </a:r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00A0BD-DBF3-EC4D-B3A0-75EAA14A3CB0}"/>
              </a:ext>
            </a:extLst>
          </p:cNvPr>
          <p:cNvSpPr/>
          <p:nvPr/>
        </p:nvSpPr>
        <p:spPr>
          <a:xfrm>
            <a:off x="5379829" y="4988557"/>
            <a:ext cx="2247478" cy="646331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Increase in Loyalty Index Score</a:t>
            </a:r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43A9E6-7801-C743-9068-12C935F7403F}"/>
              </a:ext>
            </a:extLst>
          </p:cNvPr>
          <p:cNvSpPr txBox="1"/>
          <p:nvPr/>
        </p:nvSpPr>
        <p:spPr>
          <a:xfrm>
            <a:off x="8323784" y="3975414"/>
            <a:ext cx="3571742" cy="11480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200" dirty="0">
                <a:solidFill>
                  <a:srgbClr val="00A3E0"/>
                </a:solidFill>
                <a:ea typeface="Arial" charset="0"/>
                <a:cs typeface="Arial" charset="0"/>
              </a:rPr>
              <a:t>6.2%</a:t>
            </a:r>
            <a:endParaRPr lang="en-US" sz="7200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902B43D-00D0-644A-BECE-DFE098720528}"/>
              </a:ext>
            </a:extLst>
          </p:cNvPr>
          <p:cNvSpPr/>
          <p:nvPr/>
        </p:nvSpPr>
        <p:spPr>
          <a:xfrm>
            <a:off x="8323784" y="4988557"/>
            <a:ext cx="3052441" cy="646331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Increase in “Seen in a timely manner” within first 30 days</a:t>
            </a:r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8FD260-0B73-324A-ABD3-AEFDCEEB2797}"/>
              </a:ext>
            </a:extLst>
          </p:cNvPr>
          <p:cNvSpPr txBox="1"/>
          <p:nvPr/>
        </p:nvSpPr>
        <p:spPr>
          <a:xfrm>
            <a:off x="5379829" y="3975414"/>
            <a:ext cx="2753096" cy="13107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200" dirty="0">
                <a:solidFill>
                  <a:srgbClr val="00A3E0"/>
                </a:solidFill>
                <a:ea typeface="Arial" charset="0"/>
                <a:cs typeface="Arial" charset="0"/>
              </a:rPr>
              <a:t>4.9</a:t>
            </a:r>
            <a:endParaRPr lang="en-US" sz="7200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176423-79C5-EB44-AD75-C439D54DBAA0}"/>
              </a:ext>
            </a:extLst>
          </p:cNvPr>
          <p:cNvSpPr txBox="1"/>
          <p:nvPr/>
        </p:nvSpPr>
        <p:spPr>
          <a:xfrm>
            <a:off x="2162985" y="4988557"/>
            <a:ext cx="259942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Returns in the first 30 days </a:t>
            </a:r>
            <a:r>
              <a:rPr lang="en-US" b="1" dirty="0">
                <a:solidFill>
                  <a:srgbClr val="75787B">
                    <a:lumMod val="75000"/>
                  </a:srgbClr>
                </a:solidFill>
              </a:rPr>
              <a:t>after</a:t>
            </a:r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 Real-time</a:t>
            </a:r>
            <a:endParaRPr lang="en-US" dirty="0">
              <a:solidFill>
                <a:srgbClr val="75787B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BDDACF86-80FE-6D49-891F-9F60A8FC18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6275" y="1627372"/>
            <a:ext cx="2772790" cy="1508974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9F47AC0A-C740-174D-945C-E90C067CE4A1}"/>
              </a:ext>
            </a:extLst>
          </p:cNvPr>
          <p:cNvSpPr txBox="1"/>
          <p:nvPr/>
        </p:nvSpPr>
        <p:spPr>
          <a:xfrm>
            <a:off x="124259" y="4062296"/>
            <a:ext cx="1904751" cy="10677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5200" dirty="0">
                <a:solidFill>
                  <a:srgbClr val="00A3E0"/>
                </a:solidFill>
                <a:ea typeface="Arial" charset="0"/>
                <a:cs typeface="Arial" charset="0"/>
              </a:rPr>
              <a:t>89</a:t>
            </a:r>
            <a:endParaRPr lang="en-US" sz="5200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0C1390-CA9D-5049-ADFC-5E3097E50D1B}"/>
              </a:ext>
            </a:extLst>
          </p:cNvPr>
          <p:cNvSpPr txBox="1"/>
          <p:nvPr/>
        </p:nvSpPr>
        <p:spPr>
          <a:xfrm>
            <a:off x="352471" y="4925994"/>
            <a:ext cx="1680725" cy="12075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5200" spc="-300" dirty="0">
                <a:solidFill>
                  <a:srgbClr val="00A3E0"/>
                </a:solidFill>
                <a:ea typeface="Arial" charset="0"/>
                <a:cs typeface="Arial" charset="0"/>
              </a:rPr>
              <a:t>1</a:t>
            </a:r>
            <a:r>
              <a:rPr lang="en-US" sz="5200" dirty="0">
                <a:solidFill>
                  <a:srgbClr val="00A3E0"/>
                </a:solidFill>
                <a:ea typeface="Arial" charset="0"/>
                <a:cs typeface="Arial" charset="0"/>
              </a:rPr>
              <a:t>,593</a:t>
            </a:r>
            <a:endParaRPr lang="en-US" sz="5200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B58B631-2AD6-A846-A8D9-22F888DDB550}"/>
              </a:ext>
            </a:extLst>
          </p:cNvPr>
          <p:cNvCxnSpPr>
            <a:cxnSpLocks/>
          </p:cNvCxnSpPr>
          <p:nvPr/>
        </p:nvCxnSpPr>
        <p:spPr>
          <a:xfrm flipV="1">
            <a:off x="6906976" y="4139810"/>
            <a:ext cx="0" cy="443488"/>
          </a:xfrm>
          <a:prstGeom prst="straightConnector1">
            <a:avLst/>
          </a:prstGeom>
          <a:ln w="57150">
            <a:solidFill>
              <a:schemeClr val="accent2"/>
            </a:solidFill>
            <a:bevel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54DD428-E392-E546-879C-51EAF847D174}"/>
              </a:ext>
            </a:extLst>
          </p:cNvPr>
          <p:cNvCxnSpPr>
            <a:cxnSpLocks/>
          </p:cNvCxnSpPr>
          <p:nvPr/>
        </p:nvCxnSpPr>
        <p:spPr>
          <a:xfrm flipV="1">
            <a:off x="10588593" y="4139810"/>
            <a:ext cx="0" cy="443488"/>
          </a:xfrm>
          <a:prstGeom prst="straightConnector1">
            <a:avLst/>
          </a:prstGeom>
          <a:ln w="57150">
            <a:solidFill>
              <a:schemeClr val="accent2"/>
            </a:solidFill>
            <a:bevel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Placeholder 11">
            <a:extLst>
              <a:ext uri="{FF2B5EF4-FFF2-40B4-BE49-F238E27FC236}">
                <a16:creationId xmlns:a16="http://schemas.microsoft.com/office/drawing/2014/main" id="{003EC94F-22FE-3C44-9AED-7C0A0A73D866}"/>
              </a:ext>
            </a:extLst>
          </p:cNvPr>
          <p:cNvSpPr txBox="1">
            <a:spLocks/>
          </p:cNvSpPr>
          <p:nvPr/>
        </p:nvSpPr>
        <p:spPr>
          <a:xfrm>
            <a:off x="310158" y="386991"/>
            <a:ext cx="11571685" cy="1004481"/>
          </a:xfrm>
          <a:prstGeom prst="rect">
            <a:avLst/>
          </a:prstGeom>
        </p:spPr>
        <p:txBody>
          <a:bodyPr vert="horz" lIns="121807" tIns="60904" rIns="121807" bIns="60904" rtlCol="0" anchor="t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600" kern="1200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ppleSymbols" charset="0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HiraMinProN-W3" charset="-128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99" b="1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CASE STUDY </a:t>
            </a:r>
          </a:p>
          <a:p>
            <a:r>
              <a:rPr lang="en-US" dirty="0"/>
              <a:t>Tucson Medical Center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2832C74-5948-9A44-BF9F-8A78416DEC41}"/>
              </a:ext>
            </a:extLst>
          </p:cNvPr>
          <p:cNvSpPr txBox="1"/>
          <p:nvPr/>
        </p:nvSpPr>
        <p:spPr>
          <a:xfrm>
            <a:off x="322033" y="1705445"/>
            <a:ext cx="3654216" cy="5404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3464321766"/>
      </p:ext>
    </p:extLst>
  </p:cSld>
  <p:clrMapOvr>
    <a:masterClrMapping/>
  </p:clrMapOvr>
</p:sld>
</file>

<file path=ppt/theme/theme1.xml><?xml version="1.0" encoding="utf-8"?>
<a:theme xmlns:a="http://schemas.openxmlformats.org/drawingml/2006/main" name="NRC_PPT_Slide">
  <a:themeElements>
    <a:clrScheme name="NRC Health 2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CE493A"/>
      </a:accent3>
      <a:accent4>
        <a:srgbClr val="A0B06D"/>
      </a:accent4>
      <a:accent5>
        <a:srgbClr val="4B669B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C-Health_PPT_Template" id="{0AEEEB6C-84D4-0341-B2BE-D2904000CCAC}" vid="{9961FEEC-FE3F-7548-A35B-079D5144E783}"/>
    </a:ext>
  </a:extLst>
</a:theme>
</file>

<file path=ppt/theme/theme2.xml><?xml version="1.0" encoding="utf-8"?>
<a:theme xmlns:a="http://schemas.openxmlformats.org/drawingml/2006/main" name="1_NRC_PPT_Slide">
  <a:themeElements>
    <a:clrScheme name="NRC Health 2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CE493A"/>
      </a:accent3>
      <a:accent4>
        <a:srgbClr val="A0B06D"/>
      </a:accent4>
      <a:accent5>
        <a:srgbClr val="4B669B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C-Health_PPT_Template" id="{0AEEEB6C-84D4-0341-B2BE-D2904000CCAC}" vid="{9961FEEC-FE3F-7548-A35B-079D5144E783}"/>
    </a:ext>
  </a:extLst>
</a:theme>
</file>

<file path=ppt/theme/theme3.xml><?xml version="1.0" encoding="utf-8"?>
<a:theme xmlns:a="http://schemas.openxmlformats.org/drawingml/2006/main" name="2_NRC_PPT_Slide">
  <a:themeElements>
    <a:clrScheme name="NRC Health 2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CE493A"/>
      </a:accent3>
      <a:accent4>
        <a:srgbClr val="A0B06D"/>
      </a:accent4>
      <a:accent5>
        <a:srgbClr val="4B669B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C-Health_PPT_Template" id="{0AEEEB6C-84D4-0341-B2BE-D2904000CCAC}" vid="{9961FEEC-FE3F-7548-A35B-079D5144E783}"/>
    </a:ext>
  </a:extLst>
</a:theme>
</file>

<file path=ppt/theme/theme4.xml><?xml version="1.0" encoding="utf-8"?>
<a:theme xmlns:a="http://schemas.openxmlformats.org/drawingml/2006/main" name="Image-slide">
  <a:themeElements>
    <a:clrScheme name="NRC Health 2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CE493A"/>
      </a:accent3>
      <a:accent4>
        <a:srgbClr val="A0B06D"/>
      </a:accent4>
      <a:accent5>
        <a:srgbClr val="4B669B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C-Health_PPT_Template" id="{E4E015B9-0731-FA47-842A-AE355B40B871}" vid="{DF2EBF8E-CA4F-7A47-9BD4-4487C300232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5695</TotalTime>
  <Words>77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AppleSymbols</vt:lpstr>
      <vt:lpstr>Arial</vt:lpstr>
      <vt:lpstr>Arial Black</vt:lpstr>
      <vt:lpstr>Arial Regular</vt:lpstr>
      <vt:lpstr>Calibri</vt:lpstr>
      <vt:lpstr>Georgia</vt:lpstr>
      <vt:lpstr>HiraMinProN-W3</vt:lpstr>
      <vt:lpstr>NRC_PPT_Slide</vt:lpstr>
      <vt:lpstr>1_NRC_PPT_Slide</vt:lpstr>
      <vt:lpstr>2_NRC_PPT_Slide</vt:lpstr>
      <vt:lpstr>Image-slide</vt:lpstr>
      <vt:lpstr>PowerPoint Presentation</vt:lpstr>
    </vt:vector>
  </TitlesOfParts>
  <Company>National Research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Sullivan</dc:creator>
  <cp:lastModifiedBy>Megan Charko</cp:lastModifiedBy>
  <cp:revision>56</cp:revision>
  <dcterms:created xsi:type="dcterms:W3CDTF">2017-08-30T13:50:04Z</dcterms:created>
  <dcterms:modified xsi:type="dcterms:W3CDTF">2018-06-06T22:30:54Z</dcterms:modified>
</cp:coreProperties>
</file>