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94" r:id="rId2"/>
    <p:sldMasterId id="2147483672" r:id="rId3"/>
  </p:sldMasterIdLst>
  <p:notesMasterIdLst>
    <p:notesMasterId r:id="rId27"/>
  </p:notesMasterIdLst>
  <p:handoutMasterIdLst>
    <p:handoutMasterId r:id="rId28"/>
  </p:handoutMasterIdLst>
  <p:sldIdLst>
    <p:sldId id="256" r:id="rId4"/>
    <p:sldId id="330" r:id="rId5"/>
    <p:sldId id="320" r:id="rId6"/>
    <p:sldId id="261" r:id="rId7"/>
    <p:sldId id="290" r:id="rId8"/>
    <p:sldId id="291" r:id="rId9"/>
    <p:sldId id="306" r:id="rId10"/>
    <p:sldId id="319" r:id="rId11"/>
    <p:sldId id="258" r:id="rId12"/>
    <p:sldId id="315" r:id="rId13"/>
    <p:sldId id="329" r:id="rId14"/>
    <p:sldId id="313" r:id="rId15"/>
    <p:sldId id="309" r:id="rId16"/>
    <p:sldId id="308" r:id="rId17"/>
    <p:sldId id="262" r:id="rId18"/>
    <p:sldId id="266" r:id="rId19"/>
    <p:sldId id="268" r:id="rId20"/>
    <p:sldId id="267" r:id="rId21"/>
    <p:sldId id="269" r:id="rId22"/>
    <p:sldId id="270" r:id="rId23"/>
    <p:sldId id="310" r:id="rId24"/>
    <p:sldId id="314" r:id="rId25"/>
    <p:sldId id="311" r:id="rId26"/>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2BB24B-8A83-7744-BE8C-2985E9995C0F}">
          <p14:sldIdLst>
            <p14:sldId id="256"/>
            <p14:sldId id="330"/>
            <p14:sldId id="320"/>
          </p14:sldIdLst>
        </p14:section>
        <p14:section name="Content Slides" id="{D60F67AB-B9C0-9943-9138-F28388DEC3CF}">
          <p14:sldIdLst>
            <p14:sldId id="261"/>
            <p14:sldId id="290"/>
            <p14:sldId id="291"/>
            <p14:sldId id="306"/>
            <p14:sldId id="319"/>
            <p14:sldId id="258"/>
          </p14:sldIdLst>
        </p14:section>
        <p14:section name="Image Slides" id="{D9672286-5045-3E47-B0E7-B9F149F51C6B}">
          <p14:sldIdLst>
            <p14:sldId id="315"/>
            <p14:sldId id="329"/>
            <p14:sldId id="313"/>
            <p14:sldId id="309"/>
            <p14:sldId id="308"/>
          </p14:sldIdLst>
        </p14:section>
        <p14:section name="Section Title Slides" id="{2A0AD4D0-D198-794E-8C0F-8FFEA39F0C63}">
          <p14:sldIdLst>
            <p14:sldId id="262"/>
            <p14:sldId id="266"/>
            <p14:sldId id="268"/>
            <p14:sldId id="267"/>
            <p14:sldId id="269"/>
            <p14:sldId id="270"/>
          </p14:sldIdLst>
        </p14:section>
        <p14:section name="Icons" id="{F6D850E7-6F27-B046-B917-E65C1E8F7CAC}">
          <p14:sldIdLst>
            <p14:sldId id="310"/>
            <p14:sldId id="314"/>
            <p14:sldId id="311"/>
          </p14:sldIdLst>
        </p14:section>
      </p14:sectionLst>
    </p:ext>
    <p:ext uri="{EFAFB233-063F-42B5-8137-9DF3F51BA10A}">
      <p15:sldGuideLst xmlns:p15="http://schemas.microsoft.com/office/powerpoint/2012/main">
        <p15:guide id="3" orient="horz" pos="758" userDrawn="1">
          <p15:clr>
            <a:srgbClr val="A4A3A4"/>
          </p15:clr>
        </p15:guide>
        <p15:guide id="4" orient="horz" pos="1190" userDrawn="1">
          <p15:clr>
            <a:srgbClr val="A4A3A4"/>
          </p15:clr>
        </p15:guide>
        <p15:guide id="5" orient="horz" pos="1334" userDrawn="1">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8"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 id="6" name="Justin Schuerman" initials="JS" lastIdx="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8"/>
    <a:srgbClr val="75787B"/>
    <a:srgbClr val="595D5E"/>
    <a:srgbClr val="ED8B00"/>
    <a:srgbClr val="EA760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6"/>
    <p:restoredTop sz="76682"/>
  </p:normalViewPr>
  <p:slideViewPr>
    <p:cSldViewPr snapToGrid="0" snapToObjects="1">
      <p:cViewPr>
        <p:scale>
          <a:sx n="120" d="100"/>
          <a:sy n="120" d="100"/>
        </p:scale>
        <p:origin x="1128" y="608"/>
      </p:cViewPr>
      <p:guideLst>
        <p:guide orient="horz" pos="758"/>
        <p:guide orient="horz" pos="1190"/>
        <p:guide orient="horz" pos="133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33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4E12E1-4362-DB4F-A0E3-985DBC83A8FC}" type="datetimeFigureOut">
              <a:rPr lang="en-US" smtClean="0"/>
              <a:t>6/19/18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C05C58-A0E7-4042-8518-E16EE6CF2FCE}" type="slidenum">
              <a:rPr lang="en-US" smtClean="0"/>
              <a:t>‹#›</a:t>
            </a:fld>
            <a:endParaRPr lang="en-US"/>
          </a:p>
        </p:txBody>
      </p:sp>
    </p:spTree>
    <p:extLst>
      <p:ext uri="{BB962C8B-B14F-4D97-AF65-F5344CB8AC3E}">
        <p14:creationId xmlns:p14="http://schemas.microsoft.com/office/powerpoint/2010/main" val="127813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84950-6E4C-F24D-907D-BDC7CD2D01E0}" type="datetimeFigureOut">
              <a:t>6/19/18</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F5F82-5048-504B-A26C-93852C1E7B68}" type="slidenum">
              <a:t>‹#›</a:t>
            </a:fld>
            <a:endParaRPr lang="en-US"/>
          </a:p>
        </p:txBody>
      </p:sp>
    </p:spTree>
    <p:extLst>
      <p:ext uri="{BB962C8B-B14F-4D97-AF65-F5344CB8AC3E}">
        <p14:creationId xmlns:p14="http://schemas.microsoft.com/office/powerpoint/2010/main" val="22093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Achieve customer obsession</a:t>
            </a:r>
          </a:p>
          <a:p>
            <a:endParaRPr lang="en-US" dirty="0">
              <a:effectLst/>
            </a:endParaRPr>
          </a:p>
          <a:p>
            <a:r>
              <a:rPr lang="en-US" dirty="0">
                <a:effectLst/>
              </a:rPr>
              <a:t>Rooted in human understanding, NRC Health’s Customer Intelligence Platform is the only enterprise solution that gives healthcare providers the insight and inspiration for innovation to drive strategic direction, market development, customer experience, and quality outcomes.</a:t>
            </a:r>
          </a:p>
          <a:p>
            <a:endParaRPr lang="en-US" b="1" i="1" dirty="0">
              <a:effectLst/>
            </a:endParaRPr>
          </a:p>
          <a:p>
            <a:r>
              <a:rPr lang="en-US" b="1" i="1" dirty="0">
                <a:effectLst/>
              </a:rPr>
              <a:t>Gain a complete understanding of your customers – not as an episode, but as an ongoing relationship.</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78F5F82-5048-504B-A26C-93852C1E7B68}" type="slidenum">
              <a:rPr lang="en-US" smtClean="0"/>
              <a:t>4</a:t>
            </a:fld>
            <a:endParaRPr lang="en-US"/>
          </a:p>
        </p:txBody>
      </p:sp>
    </p:spTree>
    <p:extLst>
      <p:ext uri="{BB962C8B-B14F-4D97-AF65-F5344CB8AC3E}">
        <p14:creationId xmlns:p14="http://schemas.microsoft.com/office/powerpoint/2010/main" val="126807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Realize the economics of experience</a:t>
            </a:r>
          </a:p>
          <a:p>
            <a:endParaRPr lang="en-US" dirty="0">
              <a:effectLst/>
            </a:endParaRPr>
          </a:p>
          <a:p>
            <a:r>
              <a:rPr lang="en-US" dirty="0">
                <a:effectLst/>
              </a:rPr>
              <a:t>Thriving in a consumer-driven healthcare economy requires a revolutionary approach to care and service delivery. To grow and retain market share, a complete picture of evolving preferences, needs, and behaviors of your consumers is critical.</a:t>
            </a:r>
          </a:p>
          <a:p>
            <a:endParaRPr lang="en-US" dirty="0">
              <a:effectLst/>
            </a:endParaRPr>
          </a:p>
          <a:p>
            <a:r>
              <a:rPr lang="en-US" dirty="0">
                <a:effectLst/>
              </a:rPr>
              <a:t>NRC Health gives you the in-depth customer intelligence necessary to transform. We deliver the right insight, at the right time, to exceed expectations of today’s consumer. You’ll be poised to succeed at every stage of the customer journey, from strategy and marketing to customer experience and outcomes.</a:t>
            </a:r>
          </a:p>
          <a:p>
            <a:endParaRPr lang="en-US" dirty="0"/>
          </a:p>
        </p:txBody>
      </p:sp>
      <p:sp>
        <p:nvSpPr>
          <p:cNvPr id="4" name="Slide Number Placeholder 3"/>
          <p:cNvSpPr>
            <a:spLocks noGrp="1"/>
          </p:cNvSpPr>
          <p:nvPr>
            <p:ph type="sldNum" sz="quarter" idx="10"/>
          </p:nvPr>
        </p:nvSpPr>
        <p:spPr/>
        <p:txBody>
          <a:bodyPr/>
          <a:lstStyle/>
          <a:p>
            <a:fld id="{E78F5F82-5048-504B-A26C-93852C1E7B68}" type="slidenum">
              <a:rPr lang="en-US" smtClean="0"/>
              <a:t>5</a:t>
            </a:fld>
            <a:endParaRPr lang="en-US"/>
          </a:p>
        </p:txBody>
      </p:sp>
    </p:spTree>
    <p:extLst>
      <p:ext uri="{BB962C8B-B14F-4D97-AF65-F5344CB8AC3E}">
        <p14:creationId xmlns:p14="http://schemas.microsoft.com/office/powerpoint/2010/main" val="207532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8F5F82-5048-504B-A26C-93852C1E7B68}" type="slidenum">
              <a:rPr lang="en-US" smtClean="0"/>
              <a:t>12</a:t>
            </a:fld>
            <a:endParaRPr lang="en-US"/>
          </a:p>
        </p:txBody>
      </p:sp>
    </p:spTree>
    <p:extLst>
      <p:ext uri="{BB962C8B-B14F-4D97-AF65-F5344CB8AC3E}">
        <p14:creationId xmlns:p14="http://schemas.microsoft.com/office/powerpoint/2010/main" val="84243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option: Collective patient voices used to drive decisions</a:t>
            </a:r>
          </a:p>
        </p:txBody>
      </p:sp>
      <p:sp>
        <p:nvSpPr>
          <p:cNvPr id="4" name="Slide Number Placeholder 3"/>
          <p:cNvSpPr>
            <a:spLocks noGrp="1"/>
          </p:cNvSpPr>
          <p:nvPr>
            <p:ph type="sldNum" sz="quarter" idx="10"/>
          </p:nvPr>
        </p:nvSpPr>
        <p:spPr/>
        <p:txBody>
          <a:bodyPr/>
          <a:lstStyle/>
          <a:p>
            <a:fld id="{64ABB54F-E83B-E94F-934E-BA3D50875FE8}" type="slidenum">
              <a:rPr lang="en-US" smtClean="0"/>
              <a:t>16</a:t>
            </a:fld>
            <a:endParaRPr lang="en-US"/>
          </a:p>
        </p:txBody>
      </p:sp>
    </p:spTree>
    <p:extLst>
      <p:ext uri="{BB962C8B-B14F-4D97-AF65-F5344CB8AC3E}">
        <p14:creationId xmlns:p14="http://schemas.microsoft.com/office/powerpoint/2010/main" val="4058071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17</a:t>
            </a:fld>
            <a:endParaRPr lang="en-US"/>
          </a:p>
        </p:txBody>
      </p:sp>
    </p:spTree>
    <p:extLst>
      <p:ext uri="{BB962C8B-B14F-4D97-AF65-F5344CB8AC3E}">
        <p14:creationId xmlns:p14="http://schemas.microsoft.com/office/powerpoint/2010/main" val="340942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18</a:t>
            </a:fld>
            <a:endParaRPr lang="en-US"/>
          </a:p>
        </p:txBody>
      </p:sp>
    </p:spTree>
    <p:extLst>
      <p:ext uri="{BB962C8B-B14F-4D97-AF65-F5344CB8AC3E}">
        <p14:creationId xmlns:p14="http://schemas.microsoft.com/office/powerpoint/2010/main" val="389762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19</a:t>
            </a:fld>
            <a:endParaRPr lang="en-US"/>
          </a:p>
        </p:txBody>
      </p:sp>
    </p:spTree>
    <p:extLst>
      <p:ext uri="{BB962C8B-B14F-4D97-AF65-F5344CB8AC3E}">
        <p14:creationId xmlns:p14="http://schemas.microsoft.com/office/powerpoint/2010/main" val="126635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4ABB54F-E83B-E94F-934E-BA3D50875FE8}" type="slidenum">
              <a:rPr lang="en-US" smtClean="0"/>
              <a:t>20</a:t>
            </a:fld>
            <a:endParaRPr lang="en-US"/>
          </a:p>
        </p:txBody>
      </p:sp>
    </p:spTree>
    <p:extLst>
      <p:ext uri="{BB962C8B-B14F-4D97-AF65-F5344CB8AC3E}">
        <p14:creationId xmlns:p14="http://schemas.microsoft.com/office/powerpoint/2010/main" val="99967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6" name="Subtitle 2"/>
          <p:cNvSpPr>
            <a:spLocks noGrp="1"/>
          </p:cNvSpPr>
          <p:nvPr>
            <p:ph type="subTitle" idx="1" hasCustomPrompt="1"/>
          </p:nvPr>
        </p:nvSpPr>
        <p:spPr>
          <a:xfrm>
            <a:off x="228598" y="3087141"/>
            <a:ext cx="8686801"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3"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072145518"/>
      </p:ext>
    </p:extLst>
  </p:cSld>
  <p:clrMapOvr>
    <a:masterClrMapping/>
  </p:clrMapOvr>
  <p:extLst>
    <p:ext uri="{DCECCB84-F9BA-43D5-87BE-67443E8EF086}">
      <p15:sldGuideLst xmlns:p15="http://schemas.microsoft.com/office/powerpoint/2012/main">
        <p15:guide id="1" orient="horz" pos="1621" userDrawn="1">
          <p15:clr>
            <a:srgbClr val="FBAE40"/>
          </p15:clr>
        </p15:guide>
        <p15:guide id="2" pos="2880" userDrawn="1">
          <p15:clr>
            <a:srgbClr val="FBAE40"/>
          </p15:clr>
        </p15:guide>
        <p15:guide id="3" pos="144" userDrawn="1">
          <p15:clr>
            <a:srgbClr val="FBAE40"/>
          </p15:clr>
        </p15:guide>
        <p15:guide id="4" pos="56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srcRect l="857" t="859" r="857" b="666"/>
          <a:stretch/>
        </p:blipFill>
        <p:spPr>
          <a:xfrm>
            <a:off x="0" y="2"/>
            <a:ext cx="9143999" cy="2987522"/>
          </a:xfrm>
          <a:prstGeom prst="rect">
            <a:avLst/>
          </a:prstGeom>
        </p:spPr>
      </p:pic>
      <p:sp>
        <p:nvSpPr>
          <p:cNvPr id="7" name="Text Placeholder 2"/>
          <p:cNvSpPr>
            <a:spLocks noGrp="1"/>
          </p:cNvSpPr>
          <p:nvPr>
            <p:ph type="body" sz="quarter" idx="12" hasCustomPrompt="1"/>
          </p:nvPr>
        </p:nvSpPr>
        <p:spPr>
          <a:xfrm>
            <a:off x="228600" y="1285747"/>
            <a:ext cx="8686800" cy="1369339"/>
          </a:xfrm>
        </p:spPr>
        <p:txBody>
          <a:bodyPr anchor="b">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
        <p:nvSpPr>
          <p:cNvPr id="6" name="Date Placeholder 3">
            <a:extLst>
              <a:ext uri="{FF2B5EF4-FFF2-40B4-BE49-F238E27FC236}">
                <a16:creationId xmlns:a16="http://schemas.microsoft.com/office/drawing/2014/main" id="{16CB2FBC-FC6E-C645-BE28-0BBB0971BD46}"/>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June 19, 2018</a:t>
            </a:fld>
            <a:endParaRPr lang="en-US" dirty="0"/>
          </a:p>
        </p:txBody>
      </p:sp>
      <p:sp>
        <p:nvSpPr>
          <p:cNvPr id="8" name="Slide Number Placeholder 5">
            <a:extLst>
              <a:ext uri="{FF2B5EF4-FFF2-40B4-BE49-F238E27FC236}">
                <a16:creationId xmlns:a16="http://schemas.microsoft.com/office/drawing/2014/main" id="{0DA0D459-4E94-5348-9CC3-AF4909539675}"/>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9" name="Text Placeholder 2"/>
          <p:cNvSpPr>
            <a:spLocks noGrp="1"/>
          </p:cNvSpPr>
          <p:nvPr>
            <p:ph type="body" sz="quarter" idx="12" hasCustomPrompt="1"/>
          </p:nvPr>
        </p:nvSpPr>
        <p:spPr>
          <a:xfrm>
            <a:off x="228600" y="288925"/>
            <a:ext cx="8686800" cy="4114800"/>
          </a:xfrm>
        </p:spPr>
        <p:txBody>
          <a:bodyPr tIns="182880" bIns="274320">
            <a:normAutofit/>
          </a:bodyPr>
          <a:lstStyle>
            <a:lvl1pPr marL="0" indent="0">
              <a:spcBef>
                <a:spcPts val="0"/>
              </a:spcBef>
              <a:buNone/>
              <a:defRPr sz="4400" baseline="0">
                <a:solidFill>
                  <a:schemeClr val="accent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Text</a:t>
            </a:r>
          </a:p>
        </p:txBody>
      </p:sp>
      <p:sp>
        <p:nvSpPr>
          <p:cNvPr id="6" name="Date Placeholder 3">
            <a:extLst>
              <a:ext uri="{FF2B5EF4-FFF2-40B4-BE49-F238E27FC236}">
                <a16:creationId xmlns:a16="http://schemas.microsoft.com/office/drawing/2014/main" id="{E56A58DF-9588-5548-A5DC-1B0EB5E8C34C}"/>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June 19, 2018</a:t>
            </a:fld>
            <a:endParaRPr lang="en-US" dirty="0"/>
          </a:p>
        </p:txBody>
      </p:sp>
      <p:sp>
        <p:nvSpPr>
          <p:cNvPr id="10" name="Slide Number Placeholder 5">
            <a:extLst>
              <a:ext uri="{FF2B5EF4-FFF2-40B4-BE49-F238E27FC236}">
                <a16:creationId xmlns:a16="http://schemas.microsoft.com/office/drawing/2014/main" id="{E4D1F1FD-CE1D-E74A-8ED2-8A233C2C210D}"/>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78763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5" name="Content Placeholder 4"/>
          <p:cNvSpPr>
            <a:spLocks noGrp="1"/>
          </p:cNvSpPr>
          <p:nvPr>
            <p:ph sz="quarter" idx="11" hasCustomPrompt="1"/>
          </p:nvPr>
        </p:nvSpPr>
        <p:spPr>
          <a:xfrm>
            <a:off x="457200" y="1203325"/>
            <a:ext cx="8229600" cy="3200399"/>
          </a:xfrm>
        </p:spPr>
        <p:txBody>
          <a:bodyPr wrap="square" tIns="274320" bIns="274320" anchor="ctr">
            <a:normAutofit/>
          </a:bodyPr>
          <a:lstStyle>
            <a:lvl1pPr>
              <a:defRPr sz="3000"/>
            </a:lvl1pPr>
            <a:lvl2pPr>
              <a:defRPr sz="26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AB800DBE-4F51-2C4C-AD40-9C2EF60495E9}"/>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June 19, 2018</a:t>
            </a:fld>
            <a:endParaRPr lang="en-US" dirty="0"/>
          </a:p>
        </p:txBody>
      </p:sp>
      <p:sp>
        <p:nvSpPr>
          <p:cNvPr id="10" name="Slide Number Placeholder 5">
            <a:extLst>
              <a:ext uri="{FF2B5EF4-FFF2-40B4-BE49-F238E27FC236}">
                <a16:creationId xmlns:a16="http://schemas.microsoft.com/office/drawing/2014/main" id="{ECB4E5BD-B76D-BF4C-B79F-D870DD043EF9}"/>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7" name="Title 1">
            <a:extLst>
              <a:ext uri="{FF2B5EF4-FFF2-40B4-BE49-F238E27FC236}">
                <a16:creationId xmlns:a16="http://schemas.microsoft.com/office/drawing/2014/main" id="{4BEC9E14-98C0-224A-A1E3-71F96C722875}"/>
              </a:ext>
            </a:extLst>
          </p:cNvPr>
          <p:cNvSpPr>
            <a:spLocks noGrp="1"/>
          </p:cNvSpPr>
          <p:nvPr>
            <p:ph type="title"/>
          </p:nvPr>
        </p:nvSpPr>
        <p:spPr>
          <a:xfrm>
            <a:off x="228599" y="288925"/>
            <a:ext cx="8686800" cy="685800"/>
          </a:xfrm>
        </p:spPr>
        <p:txBody>
          <a:bodyPr/>
          <a:lstStyle/>
          <a:p>
            <a:endParaRPr lang="en-US" dirty="0"/>
          </a:p>
        </p:txBody>
      </p:sp>
    </p:spTree>
    <p:extLst>
      <p:ext uri="{BB962C8B-B14F-4D97-AF65-F5344CB8AC3E}">
        <p14:creationId xmlns:p14="http://schemas.microsoft.com/office/powerpoint/2010/main" val="159822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Layout + Intro">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15" name="Text Placeholder 14"/>
          <p:cNvSpPr>
            <a:spLocks noGrp="1"/>
          </p:cNvSpPr>
          <p:nvPr>
            <p:ph type="body" sz="quarter" idx="12" hasCustomPrompt="1"/>
          </p:nvPr>
        </p:nvSpPr>
        <p:spPr>
          <a:xfrm>
            <a:off x="5943600" y="2117725"/>
            <a:ext cx="2743200" cy="457200"/>
          </a:xfrm>
        </p:spPr>
        <p:txBody>
          <a:bodyPr anchor="b">
            <a:normAutofit/>
          </a:bodyPr>
          <a:lstStyle>
            <a:lvl1pPr marL="0" indent="0">
              <a:buNone/>
              <a:defRPr sz="1600" b="1" cap="all" baseline="0"/>
            </a:lvl1pPr>
          </a:lstStyle>
          <a:p>
            <a:pPr lvl="0"/>
            <a:r>
              <a:rPr lang="en-US" dirty="0"/>
              <a:t>Header</a:t>
            </a:r>
          </a:p>
        </p:txBody>
      </p:sp>
      <p:sp>
        <p:nvSpPr>
          <p:cNvPr id="17" name="Text Placeholder 16"/>
          <p:cNvSpPr>
            <a:spLocks noGrp="1"/>
          </p:cNvSpPr>
          <p:nvPr>
            <p:ph type="body" sz="quarter" idx="13"/>
          </p:nvPr>
        </p:nvSpPr>
        <p:spPr>
          <a:xfrm>
            <a:off x="457200" y="2802733"/>
            <a:ext cx="2743200" cy="1600200"/>
          </a:xfrm>
        </p:spPr>
        <p:txBody>
          <a:bodyPr rIns="182880" anchor="t">
            <a:normAutofit/>
          </a:bodyPr>
          <a:lstStyle>
            <a:lvl1pPr marL="0" indent="0">
              <a:buNone/>
              <a:defRPr sz="1800"/>
            </a:lvl1pPr>
          </a:lstStyle>
          <a:p>
            <a:pPr lvl="0"/>
            <a:endParaRPr lang="en-US" dirty="0"/>
          </a:p>
        </p:txBody>
      </p:sp>
      <p:sp>
        <p:nvSpPr>
          <p:cNvPr id="18" name="Text Placeholder 16"/>
          <p:cNvSpPr>
            <a:spLocks noGrp="1"/>
          </p:cNvSpPr>
          <p:nvPr>
            <p:ph type="body" sz="quarter" idx="14"/>
          </p:nvPr>
        </p:nvSpPr>
        <p:spPr>
          <a:xfrm>
            <a:off x="3200400" y="2803525"/>
            <a:ext cx="2743200" cy="1600200"/>
          </a:xfrm>
        </p:spPr>
        <p:txBody>
          <a:bodyPr rIns="182880" anchor="t">
            <a:normAutofit/>
          </a:bodyPr>
          <a:lstStyle>
            <a:lvl1pPr marL="0" indent="0">
              <a:buNone/>
              <a:defRPr sz="1800"/>
            </a:lvl1pPr>
          </a:lstStyle>
          <a:p>
            <a:pPr lvl="0"/>
            <a:endParaRPr lang="en-US" dirty="0"/>
          </a:p>
        </p:txBody>
      </p:sp>
      <p:sp>
        <p:nvSpPr>
          <p:cNvPr id="22" name="Text Placeholder 14"/>
          <p:cNvSpPr>
            <a:spLocks noGrp="1"/>
          </p:cNvSpPr>
          <p:nvPr>
            <p:ph type="body" sz="quarter" idx="15" hasCustomPrompt="1"/>
          </p:nvPr>
        </p:nvSpPr>
        <p:spPr>
          <a:xfrm>
            <a:off x="457200" y="2117725"/>
            <a:ext cx="2743200" cy="457200"/>
          </a:xfrm>
        </p:spPr>
        <p:txBody>
          <a:bodyPr anchor="b">
            <a:normAutofit/>
          </a:bodyPr>
          <a:lstStyle>
            <a:lvl1pPr marL="0" indent="0">
              <a:buNone/>
              <a:defRPr sz="1600" b="1" cap="all" baseline="0"/>
            </a:lvl1pPr>
          </a:lstStyle>
          <a:p>
            <a:pPr lvl="0"/>
            <a:r>
              <a:rPr lang="en-US" dirty="0"/>
              <a:t>Header</a:t>
            </a:r>
          </a:p>
        </p:txBody>
      </p:sp>
      <p:sp>
        <p:nvSpPr>
          <p:cNvPr id="23" name="Text Placeholder 14"/>
          <p:cNvSpPr>
            <a:spLocks noGrp="1"/>
          </p:cNvSpPr>
          <p:nvPr>
            <p:ph type="body" sz="quarter" idx="16" hasCustomPrompt="1"/>
          </p:nvPr>
        </p:nvSpPr>
        <p:spPr>
          <a:xfrm>
            <a:off x="3200400" y="2117725"/>
            <a:ext cx="2743200" cy="457200"/>
          </a:xfrm>
        </p:spPr>
        <p:txBody>
          <a:bodyPr anchor="b">
            <a:normAutofit/>
          </a:bodyPr>
          <a:lstStyle>
            <a:lvl1pPr marL="0" indent="0">
              <a:buNone/>
              <a:defRPr sz="1600" b="1" cap="all" baseline="0"/>
            </a:lvl1pPr>
          </a:lstStyle>
          <a:p>
            <a:pPr lvl="0"/>
            <a:r>
              <a:rPr lang="en-US" dirty="0"/>
              <a:t>Header</a:t>
            </a:r>
          </a:p>
        </p:txBody>
      </p:sp>
      <p:sp>
        <p:nvSpPr>
          <p:cNvPr id="24" name="Text Placeholder 16"/>
          <p:cNvSpPr>
            <a:spLocks noGrp="1"/>
          </p:cNvSpPr>
          <p:nvPr>
            <p:ph type="body" sz="quarter" idx="17"/>
          </p:nvPr>
        </p:nvSpPr>
        <p:spPr>
          <a:xfrm>
            <a:off x="5943600" y="2803525"/>
            <a:ext cx="2743200" cy="1600200"/>
          </a:xfrm>
        </p:spPr>
        <p:txBody>
          <a:bodyPr rIns="182880" anchor="t">
            <a:normAutofit/>
          </a:bodyPr>
          <a:lstStyle>
            <a:lvl1pPr marL="0" indent="0">
              <a:buNone/>
              <a:defRPr sz="1800"/>
            </a:lvl1pPr>
          </a:lstStyle>
          <a:p>
            <a:pPr lvl="0"/>
            <a:endParaRPr lang="en-US" dirty="0"/>
          </a:p>
        </p:txBody>
      </p:sp>
      <p:sp>
        <p:nvSpPr>
          <p:cNvPr id="27" name="Text Placeholder 26"/>
          <p:cNvSpPr>
            <a:spLocks noGrp="1"/>
          </p:cNvSpPr>
          <p:nvPr>
            <p:ph type="body" sz="quarter" idx="18" hasCustomPrompt="1"/>
          </p:nvPr>
        </p:nvSpPr>
        <p:spPr>
          <a:xfrm>
            <a:off x="228600" y="1203325"/>
            <a:ext cx="8686800" cy="685800"/>
          </a:xfrm>
        </p:spPr>
        <p:txBody>
          <a:bodyPr>
            <a:normAutofit/>
          </a:bodyPr>
          <a:lstStyle>
            <a:lvl1pPr marL="0" indent="0">
              <a:buNone/>
              <a:defRPr sz="1800"/>
            </a:lvl1pPr>
          </a:lstStyle>
          <a:p>
            <a:pPr lvl="0"/>
            <a:r>
              <a:rPr lang="en-US" dirty="0"/>
              <a:t>Introductory paragraph </a:t>
            </a:r>
          </a:p>
        </p:txBody>
      </p:sp>
      <p:sp>
        <p:nvSpPr>
          <p:cNvPr id="12" name="Title 1">
            <a:extLst>
              <a:ext uri="{FF2B5EF4-FFF2-40B4-BE49-F238E27FC236}">
                <a16:creationId xmlns:a16="http://schemas.microsoft.com/office/drawing/2014/main" id="{A8CB831C-DF99-5D43-848D-6B398EDF3025}"/>
              </a:ext>
            </a:extLst>
          </p:cNvPr>
          <p:cNvSpPr>
            <a:spLocks noGrp="1"/>
          </p:cNvSpPr>
          <p:nvPr>
            <p:ph type="title"/>
          </p:nvPr>
        </p:nvSpPr>
        <p:spPr>
          <a:xfrm>
            <a:off x="228599" y="288925"/>
            <a:ext cx="8686800" cy="685800"/>
          </a:xfrm>
        </p:spPr>
        <p:txBody>
          <a:bodyPr/>
          <a:lstStyle/>
          <a:p>
            <a:endParaRPr lang="en-US" dirty="0"/>
          </a:p>
        </p:txBody>
      </p:sp>
      <p:sp>
        <p:nvSpPr>
          <p:cNvPr id="16" name="Date Placeholder 3">
            <a:extLst>
              <a:ext uri="{FF2B5EF4-FFF2-40B4-BE49-F238E27FC236}">
                <a16:creationId xmlns:a16="http://schemas.microsoft.com/office/drawing/2014/main" id="{2A1D7849-6C86-384C-9A81-67F843CB7291}"/>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June 19, 2018</a:t>
            </a:fld>
            <a:endParaRPr lang="en-US" dirty="0"/>
          </a:p>
        </p:txBody>
      </p:sp>
      <p:sp>
        <p:nvSpPr>
          <p:cNvPr id="19" name="Slide Number Placeholder 5">
            <a:extLst>
              <a:ext uri="{FF2B5EF4-FFF2-40B4-BE49-F238E27FC236}">
                <a16:creationId xmlns:a16="http://schemas.microsoft.com/office/drawing/2014/main" id="{EB790D4A-E18D-A24D-BEDC-5D735BF75B89}"/>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666469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2 Colum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5" name="Content Placeholder 4"/>
          <p:cNvSpPr>
            <a:spLocks noGrp="1"/>
          </p:cNvSpPr>
          <p:nvPr>
            <p:ph sz="quarter" idx="11"/>
          </p:nvPr>
        </p:nvSpPr>
        <p:spPr>
          <a:xfrm>
            <a:off x="457200" y="1203325"/>
            <a:ext cx="4114800" cy="3200400"/>
          </a:xfrm>
        </p:spPr>
        <p:txBody>
          <a:bodyPr wrap="square" tIns="274320" rIns="274320" bIns="274320" anchor="ct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2" hasCustomPrompt="1"/>
          </p:nvPr>
        </p:nvSpPr>
        <p:spPr>
          <a:xfrm>
            <a:off x="4572001" y="1203325"/>
            <a:ext cx="4114800" cy="3200400"/>
          </a:xfrm>
        </p:spPr>
        <p:txBody>
          <a:bodyPr wrap="square" tIns="274320" rIns="274320" bIns="274320" anchor="ctr">
            <a:normAutofit/>
          </a:bodyPr>
          <a:lstStyle>
            <a:lvl1pPr marL="342900" marR="0" indent="-342900" algn="l" defTabSz="914400" rtl="0" eaLnBrk="1" fontAlgn="auto" latinLnBrk="0" hangingPunct="1">
              <a:lnSpc>
                <a:spcPct val="100000"/>
              </a:lnSpc>
              <a:spcBef>
                <a:spcPct val="20000"/>
              </a:spcBef>
              <a:spcAft>
                <a:spcPts val="0"/>
              </a:spcAft>
              <a:buClrTx/>
              <a:buSzPct val="100000"/>
              <a:buFontTx/>
              <a:buBlip>
                <a:blip r:embed="rId3"/>
              </a:buBlip>
              <a:tabLst/>
              <a:defRPr sz="2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8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400"/>
            </a:lvl3pPr>
            <a:lvl4pPr marL="1600200" marR="0" indent="-228600" algn="l" defTabSz="914400" rtl="0" eaLnBrk="1" fontAlgn="auto" latinLnBrk="0" hangingPunct="1">
              <a:lnSpc>
                <a:spcPct val="100000"/>
              </a:lnSpc>
              <a:spcBef>
                <a:spcPct val="20000"/>
              </a:spcBef>
              <a:spcAft>
                <a:spcPts val="0"/>
              </a:spcAft>
              <a:buClrTx/>
              <a:buSzTx/>
              <a:buFont typeface="AppleSymbols" charset="0"/>
              <a:buChar char="⎼"/>
              <a:tabLst/>
              <a:defRPr sz="2000"/>
            </a:lvl4pPr>
            <a:lvl5pPr marL="2057400" marR="0" indent="-228600" algn="l" defTabSz="914400" rtl="0" eaLnBrk="1" fontAlgn="auto" latinLnBrk="0" hangingPunct="1">
              <a:lnSpc>
                <a:spcPct val="100000"/>
              </a:lnSpc>
              <a:spcBef>
                <a:spcPct val="20000"/>
              </a:spcBef>
              <a:spcAft>
                <a:spcPts val="0"/>
              </a:spcAft>
              <a:buClrTx/>
              <a:buSzTx/>
              <a:buFont typeface="HiraMinProN-W3" charset="-128"/>
              <a:buChar char="・"/>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A8B8BF8D-FA64-E748-B688-158D8863C795}"/>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June 19, 2018</a:t>
            </a:fld>
            <a:endParaRPr lang="en-US" dirty="0"/>
          </a:p>
        </p:txBody>
      </p:sp>
      <p:sp>
        <p:nvSpPr>
          <p:cNvPr id="12" name="Slide Number Placeholder 5">
            <a:extLst>
              <a:ext uri="{FF2B5EF4-FFF2-40B4-BE49-F238E27FC236}">
                <a16:creationId xmlns:a16="http://schemas.microsoft.com/office/drawing/2014/main" id="{B7D906D3-A3CA-2541-904E-CDF6CCF5805B}"/>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9" name="Title 1">
            <a:extLst>
              <a:ext uri="{FF2B5EF4-FFF2-40B4-BE49-F238E27FC236}">
                <a16:creationId xmlns:a16="http://schemas.microsoft.com/office/drawing/2014/main" id="{25A0986E-9B61-004F-AE05-8C74560E5140}"/>
              </a:ext>
            </a:extLst>
          </p:cNvPr>
          <p:cNvSpPr>
            <a:spLocks noGrp="1"/>
          </p:cNvSpPr>
          <p:nvPr>
            <p:ph type="title"/>
          </p:nvPr>
        </p:nvSpPr>
        <p:spPr>
          <a:xfrm>
            <a:off x="228599" y="288925"/>
            <a:ext cx="8686800" cy="685800"/>
          </a:xfrm>
        </p:spPr>
        <p:txBody>
          <a:bodyPr/>
          <a:lstStyle/>
          <a:p>
            <a:endParaRPr lang="en-US" dirty="0"/>
          </a:p>
        </p:txBody>
      </p:sp>
    </p:spTree>
    <p:extLst>
      <p:ext uri="{BB962C8B-B14F-4D97-AF65-F5344CB8AC3E}">
        <p14:creationId xmlns:p14="http://schemas.microsoft.com/office/powerpoint/2010/main" val="1287326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2 Column Object Lef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11" name="Text Placeholder 4"/>
          <p:cNvSpPr>
            <a:spLocks noGrp="1"/>
          </p:cNvSpPr>
          <p:nvPr>
            <p:ph type="body" sz="quarter" idx="11" hasCustomPrompt="1"/>
          </p:nvPr>
        </p:nvSpPr>
        <p:spPr>
          <a:xfrm>
            <a:off x="4578531" y="1203326"/>
            <a:ext cx="4336870" cy="767786"/>
          </a:xfrm>
        </p:spPr>
        <p:txBody>
          <a:bodyPr tIns="91440" bIns="91440" anchor="ctr" anchorCtr="0">
            <a:normAutofit/>
          </a:bodyPr>
          <a:lstStyle>
            <a:lvl1pPr marL="0" indent="0">
              <a:spcBef>
                <a:spcPts val="0"/>
              </a:spcBef>
              <a:buFontTx/>
              <a:buNone/>
              <a:defRPr sz="1600"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SUBTITLE</a:t>
            </a:r>
          </a:p>
        </p:txBody>
      </p:sp>
      <p:sp>
        <p:nvSpPr>
          <p:cNvPr id="19" name="Content Placeholder 15"/>
          <p:cNvSpPr>
            <a:spLocks noGrp="1"/>
          </p:cNvSpPr>
          <p:nvPr>
            <p:ph sz="quarter" idx="18" hasCustomPrompt="1"/>
          </p:nvPr>
        </p:nvSpPr>
        <p:spPr>
          <a:xfrm>
            <a:off x="228600" y="1203326"/>
            <a:ext cx="4114800" cy="3200400"/>
          </a:xfrm>
        </p:spPr>
        <p:txBody>
          <a:bodyPr>
            <a:normAutofit/>
          </a:bodyPr>
          <a:lstStyle>
            <a:lvl1pPr marL="0" indent="0" algn="ctr">
              <a:buFontTx/>
              <a:buNone/>
              <a:defRPr sz="20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Content</a:t>
            </a:r>
          </a:p>
        </p:txBody>
      </p:sp>
      <p:sp>
        <p:nvSpPr>
          <p:cNvPr id="15" name="Content Placeholder 4"/>
          <p:cNvSpPr>
            <a:spLocks noGrp="1"/>
          </p:cNvSpPr>
          <p:nvPr>
            <p:ph sz="quarter" idx="19"/>
          </p:nvPr>
        </p:nvSpPr>
        <p:spPr>
          <a:xfrm>
            <a:off x="4578530" y="2002670"/>
            <a:ext cx="4336870" cy="2401056"/>
          </a:xfrm>
        </p:spPr>
        <p:txBody>
          <a:bodyPr wrap="square" tIns="91440" bIns="0" anchor="t" anchorCtr="0">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1236D884-99ED-CA42-95A2-B114EF7EFF21}"/>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June 19, 2018</a:t>
            </a:fld>
            <a:endParaRPr lang="en-US" dirty="0"/>
          </a:p>
        </p:txBody>
      </p:sp>
      <p:sp>
        <p:nvSpPr>
          <p:cNvPr id="14" name="Slide Number Placeholder 5">
            <a:extLst>
              <a:ext uri="{FF2B5EF4-FFF2-40B4-BE49-F238E27FC236}">
                <a16:creationId xmlns:a16="http://schemas.microsoft.com/office/drawing/2014/main" id="{D006B53E-CE36-1147-B60D-CD2B3DCA3FEF}"/>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9" name="Title 1">
            <a:extLst>
              <a:ext uri="{FF2B5EF4-FFF2-40B4-BE49-F238E27FC236}">
                <a16:creationId xmlns:a16="http://schemas.microsoft.com/office/drawing/2014/main" id="{B7D33FF9-20D6-DA49-8863-3C84200B66DB}"/>
              </a:ext>
            </a:extLst>
          </p:cNvPr>
          <p:cNvSpPr>
            <a:spLocks noGrp="1"/>
          </p:cNvSpPr>
          <p:nvPr>
            <p:ph type="title"/>
          </p:nvPr>
        </p:nvSpPr>
        <p:spPr>
          <a:xfrm>
            <a:off x="228599" y="288925"/>
            <a:ext cx="8686800" cy="685800"/>
          </a:xfrm>
        </p:spPr>
        <p:txBody>
          <a:bodyPr/>
          <a:lstStyle/>
          <a:p>
            <a:endParaRPr lang="en-US" dirty="0"/>
          </a:p>
        </p:txBody>
      </p:sp>
    </p:spTree>
    <p:extLst>
      <p:ext uri="{BB962C8B-B14F-4D97-AF65-F5344CB8AC3E}">
        <p14:creationId xmlns:p14="http://schemas.microsoft.com/office/powerpoint/2010/main" val="505528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2 Colum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8" name="Content Placeholder 4"/>
          <p:cNvSpPr>
            <a:spLocks noGrp="1"/>
          </p:cNvSpPr>
          <p:nvPr>
            <p:ph sz="quarter" idx="19" hasCustomPrompt="1"/>
          </p:nvPr>
        </p:nvSpPr>
        <p:spPr>
          <a:xfrm>
            <a:off x="4578530" y="2002670"/>
            <a:ext cx="4336868" cy="2401056"/>
          </a:xfrm>
        </p:spPr>
        <p:txBody>
          <a:bodyPr wrap="square" tIns="91440" rIns="274320" bIns="0" anchor="t" anchorCtr="0">
            <a:normAutofit/>
          </a:bodyPr>
          <a:lstStyle>
            <a:lvl1pPr marL="342900" marR="0" indent="-342900" algn="l" defTabSz="914400" rtl="0" eaLnBrk="1" fontAlgn="auto" latinLnBrk="0" hangingPunct="1">
              <a:lnSpc>
                <a:spcPct val="100000"/>
              </a:lnSpc>
              <a:spcBef>
                <a:spcPct val="20000"/>
              </a:spcBef>
              <a:spcAft>
                <a:spcPts val="0"/>
              </a:spcAft>
              <a:buClrTx/>
              <a:buSzPct val="100000"/>
              <a:buFontTx/>
              <a:buBlip>
                <a:blip r:embed="rId3"/>
              </a:buBlip>
              <a:tabLst/>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1600200" marR="0" indent="-228600" algn="l" defTabSz="914400" rtl="0" eaLnBrk="1" fontAlgn="auto" latinLnBrk="0" hangingPunct="1">
              <a:lnSpc>
                <a:spcPct val="100000"/>
              </a:lnSpc>
              <a:spcBef>
                <a:spcPct val="20000"/>
              </a:spcBef>
              <a:spcAft>
                <a:spcPts val="0"/>
              </a:spcAft>
              <a:buClrTx/>
              <a:buSzTx/>
              <a:buFont typeface="AppleSymbols" charset="0"/>
              <a:buChar char="⎼"/>
              <a:tabLst/>
              <a:defRPr sz="1800"/>
            </a:lvl4pPr>
            <a:lvl5pPr marL="2057400" marR="0" indent="-228600" algn="l" defTabSz="914400" rtl="0" eaLnBrk="1" fontAlgn="auto" latinLnBrk="0" hangingPunct="1">
              <a:lnSpc>
                <a:spcPct val="100000"/>
              </a:lnSpc>
              <a:spcBef>
                <a:spcPct val="20000"/>
              </a:spcBef>
              <a:spcAft>
                <a:spcPts val="0"/>
              </a:spcAft>
              <a:buClrTx/>
              <a:buSzTx/>
              <a:buFont typeface="HiraMinProN-W3" charset="-128"/>
              <a:buChar char="・"/>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0" hasCustomPrompt="1"/>
          </p:nvPr>
        </p:nvSpPr>
        <p:spPr>
          <a:xfrm>
            <a:off x="228599" y="1203325"/>
            <a:ext cx="4336869" cy="767787"/>
          </a:xfrm>
        </p:spPr>
        <p:txBody>
          <a:bodyPr tIns="91440" rIns="274320" bIns="91440" anchor="ctr" anchorCtr="0">
            <a:normAutofit/>
          </a:bodyPr>
          <a:lstStyle>
            <a:lvl1pPr marL="0" indent="0">
              <a:spcBef>
                <a:spcPts val="0"/>
              </a:spcBef>
              <a:buFontTx/>
              <a:buNone/>
              <a:defRPr sz="1600"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SUBTITLE</a:t>
            </a:r>
          </a:p>
        </p:txBody>
      </p:sp>
      <p:sp>
        <p:nvSpPr>
          <p:cNvPr id="10" name="Content Placeholder 4"/>
          <p:cNvSpPr>
            <a:spLocks noGrp="1"/>
          </p:cNvSpPr>
          <p:nvPr>
            <p:ph sz="quarter" idx="21" hasCustomPrompt="1"/>
          </p:nvPr>
        </p:nvSpPr>
        <p:spPr>
          <a:xfrm>
            <a:off x="228599" y="2002670"/>
            <a:ext cx="4336868" cy="2401056"/>
          </a:xfrm>
        </p:spPr>
        <p:txBody>
          <a:bodyPr wrap="square" tIns="91440" rIns="274320" bIns="0" anchor="t" anchorCtr="0">
            <a:normAutofit/>
          </a:bodyPr>
          <a:lstStyle>
            <a:lvl1pPr marL="342900" marR="0" indent="-342900" algn="l" defTabSz="914400" rtl="0" eaLnBrk="1" fontAlgn="auto" latinLnBrk="0" hangingPunct="1">
              <a:lnSpc>
                <a:spcPct val="100000"/>
              </a:lnSpc>
              <a:spcBef>
                <a:spcPct val="20000"/>
              </a:spcBef>
              <a:spcAft>
                <a:spcPts val="0"/>
              </a:spcAft>
              <a:buClrTx/>
              <a:buSzPct val="100000"/>
              <a:buFontTx/>
              <a:buBlip>
                <a:blip r:embed="rId3"/>
              </a:buBlip>
              <a:tabLst/>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lvl3pPr>
            <a:lvl4pPr marL="1600200" marR="0" indent="-228600" algn="l" defTabSz="914400" rtl="0" eaLnBrk="1" fontAlgn="auto" latinLnBrk="0" hangingPunct="1">
              <a:lnSpc>
                <a:spcPct val="100000"/>
              </a:lnSpc>
              <a:spcBef>
                <a:spcPct val="20000"/>
              </a:spcBef>
              <a:spcAft>
                <a:spcPts val="0"/>
              </a:spcAft>
              <a:buClrTx/>
              <a:buSzTx/>
              <a:buFont typeface="AppleSymbols" charset="0"/>
              <a:buChar char="⎼"/>
              <a:tabLst/>
              <a:defRPr sz="1800"/>
            </a:lvl4pPr>
            <a:lvl5pPr marL="2057400" marR="0" indent="-228600" algn="l" defTabSz="914400" rtl="0" eaLnBrk="1" fontAlgn="auto" latinLnBrk="0" hangingPunct="1">
              <a:lnSpc>
                <a:spcPct val="100000"/>
              </a:lnSpc>
              <a:spcBef>
                <a:spcPct val="20000"/>
              </a:spcBef>
              <a:spcAft>
                <a:spcPts val="0"/>
              </a:spcAft>
              <a:buClrTx/>
              <a:buSzTx/>
              <a:buFont typeface="HiraMinProN-W3" charset="-128"/>
              <a:buChar char="・"/>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82BD4E4C-BE75-854A-82C2-DF7FDD983F0B}"/>
              </a:ext>
            </a:extLst>
          </p:cNvPr>
          <p:cNvSpPr>
            <a:spLocks noGrp="1"/>
          </p:cNvSpPr>
          <p:nvPr>
            <p:ph type="body" sz="quarter" idx="23" hasCustomPrompt="1"/>
          </p:nvPr>
        </p:nvSpPr>
        <p:spPr>
          <a:xfrm>
            <a:off x="4575312" y="1203325"/>
            <a:ext cx="4336869" cy="767787"/>
          </a:xfrm>
        </p:spPr>
        <p:txBody>
          <a:bodyPr tIns="91440" rIns="274320" bIns="91440" anchor="ctr" anchorCtr="0">
            <a:normAutofit/>
          </a:bodyPr>
          <a:lstStyle>
            <a:lvl1pPr marL="0" indent="0">
              <a:spcBef>
                <a:spcPts val="0"/>
              </a:spcBef>
              <a:buFontTx/>
              <a:buNone/>
              <a:defRPr sz="1600" b="1">
                <a:solidFill>
                  <a:srgbClr val="ED8B0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SUBTITLE</a:t>
            </a:r>
          </a:p>
        </p:txBody>
      </p:sp>
      <p:sp>
        <p:nvSpPr>
          <p:cNvPr id="13" name="Date Placeholder 3">
            <a:extLst>
              <a:ext uri="{FF2B5EF4-FFF2-40B4-BE49-F238E27FC236}">
                <a16:creationId xmlns:a16="http://schemas.microsoft.com/office/drawing/2014/main" id="{9BA83338-1006-AC4F-AB83-F66A39DFB4D5}"/>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June 19, 2018</a:t>
            </a:fld>
            <a:endParaRPr lang="en-US" dirty="0"/>
          </a:p>
        </p:txBody>
      </p:sp>
      <p:sp>
        <p:nvSpPr>
          <p:cNvPr id="14" name="Slide Number Placeholder 5">
            <a:extLst>
              <a:ext uri="{FF2B5EF4-FFF2-40B4-BE49-F238E27FC236}">
                <a16:creationId xmlns:a16="http://schemas.microsoft.com/office/drawing/2014/main" id="{4CE811CC-47E4-E04B-B650-853FE2337446}"/>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
        <p:nvSpPr>
          <p:cNvPr id="15" name="Title 1">
            <a:extLst>
              <a:ext uri="{FF2B5EF4-FFF2-40B4-BE49-F238E27FC236}">
                <a16:creationId xmlns:a16="http://schemas.microsoft.com/office/drawing/2014/main" id="{2B9A7323-50E7-A24E-88EF-FF9D70686F41}"/>
              </a:ext>
            </a:extLst>
          </p:cNvPr>
          <p:cNvSpPr>
            <a:spLocks noGrp="1"/>
          </p:cNvSpPr>
          <p:nvPr>
            <p:ph type="title"/>
          </p:nvPr>
        </p:nvSpPr>
        <p:spPr>
          <a:xfrm>
            <a:off x="228599" y="288925"/>
            <a:ext cx="8686800" cy="685800"/>
          </a:xfrm>
        </p:spPr>
        <p:txBody>
          <a:bodyPr/>
          <a:lstStyle/>
          <a:p>
            <a:endParaRPr lang="en-US" dirty="0"/>
          </a:p>
        </p:txBody>
      </p:sp>
    </p:spTree>
    <p:extLst>
      <p:ext uri="{BB962C8B-B14F-4D97-AF65-F5344CB8AC3E}">
        <p14:creationId xmlns:p14="http://schemas.microsoft.com/office/powerpoint/2010/main" val="12799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Object Featur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15" name="Content Placeholder 15"/>
          <p:cNvSpPr>
            <a:spLocks noGrp="1"/>
          </p:cNvSpPr>
          <p:nvPr>
            <p:ph sz="quarter" idx="18" hasCustomPrompt="1"/>
          </p:nvPr>
        </p:nvSpPr>
        <p:spPr>
          <a:xfrm>
            <a:off x="2514599" y="457956"/>
            <a:ext cx="6629400" cy="3945770"/>
          </a:xfrm>
        </p:spPr>
        <p:txBody>
          <a:bodyPr>
            <a:normAutofit/>
          </a:bodyPr>
          <a:lstStyle>
            <a:lvl1pPr marL="0" indent="0">
              <a:buFontTx/>
              <a:buNone/>
              <a:defRPr sz="16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Content</a:t>
            </a:r>
          </a:p>
        </p:txBody>
      </p:sp>
      <p:sp>
        <p:nvSpPr>
          <p:cNvPr id="17" name="Text Placeholder 4"/>
          <p:cNvSpPr>
            <a:spLocks noGrp="1"/>
          </p:cNvSpPr>
          <p:nvPr>
            <p:ph type="body" sz="quarter" idx="15" hasCustomPrompt="1"/>
          </p:nvPr>
        </p:nvSpPr>
        <p:spPr>
          <a:xfrm>
            <a:off x="228600" y="457956"/>
            <a:ext cx="2057400" cy="3945770"/>
          </a:xfrm>
        </p:spPr>
        <p:txBody>
          <a:bodyPr lIns="91440" rIns="91440" bIns="182880" anchor="ctr" anchorCtr="0">
            <a:normAutofit/>
          </a:bodyPr>
          <a:lstStyle>
            <a:lvl1pPr marL="0" indent="0">
              <a:buFontTx/>
              <a:buNone/>
              <a:defRPr sz="2800">
                <a:solidFill>
                  <a:schemeClr val="tx1">
                    <a:lumMod val="75000"/>
                  </a:schemeClr>
                </a:solidFill>
                <a:latin typeface="Georgia" charset="0"/>
                <a:ea typeface="Georgia" charset="0"/>
                <a:cs typeface="Georgia"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text</a:t>
            </a:r>
          </a:p>
        </p:txBody>
      </p:sp>
      <p:sp>
        <p:nvSpPr>
          <p:cNvPr id="7" name="Date Placeholder 3">
            <a:extLst>
              <a:ext uri="{FF2B5EF4-FFF2-40B4-BE49-F238E27FC236}">
                <a16:creationId xmlns:a16="http://schemas.microsoft.com/office/drawing/2014/main" id="{B0A8BD95-337E-144C-AEB4-D1362399FE28}"/>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June 19, 2018</a:t>
            </a:fld>
            <a:endParaRPr lang="en-US" dirty="0"/>
          </a:p>
        </p:txBody>
      </p:sp>
      <p:sp>
        <p:nvSpPr>
          <p:cNvPr id="10" name="Slide Number Placeholder 5">
            <a:extLst>
              <a:ext uri="{FF2B5EF4-FFF2-40B4-BE49-F238E27FC236}">
                <a16:creationId xmlns:a16="http://schemas.microsoft.com/office/drawing/2014/main" id="{E5F434DF-CFD3-3C49-ACE7-BFDE7376DE33}"/>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196872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Object Featur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15" name="Content Placeholder 15"/>
          <p:cNvSpPr>
            <a:spLocks noGrp="1"/>
          </p:cNvSpPr>
          <p:nvPr>
            <p:ph sz="quarter" idx="18" hasCustomPrompt="1"/>
          </p:nvPr>
        </p:nvSpPr>
        <p:spPr>
          <a:xfrm>
            <a:off x="4571999" y="457956"/>
            <a:ext cx="4571999" cy="3945770"/>
          </a:xfrm>
        </p:spPr>
        <p:txBody>
          <a:bodyPr>
            <a:normAutofit/>
          </a:bodyPr>
          <a:lstStyle>
            <a:lvl1pPr marL="0" indent="0">
              <a:buFontTx/>
              <a:buNone/>
              <a:defRPr sz="1600">
                <a:solidFill>
                  <a:srgbClr val="75787B"/>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Content</a:t>
            </a:r>
          </a:p>
        </p:txBody>
      </p:sp>
      <p:sp>
        <p:nvSpPr>
          <p:cNvPr id="17" name="Text Placeholder 4"/>
          <p:cNvSpPr>
            <a:spLocks noGrp="1"/>
          </p:cNvSpPr>
          <p:nvPr>
            <p:ph type="body" sz="quarter" idx="15" hasCustomPrompt="1"/>
          </p:nvPr>
        </p:nvSpPr>
        <p:spPr>
          <a:xfrm>
            <a:off x="228599" y="457956"/>
            <a:ext cx="4114801" cy="3945770"/>
          </a:xfrm>
        </p:spPr>
        <p:txBody>
          <a:bodyPr lIns="91440" rIns="91440" bIns="182880" anchor="ctr" anchorCtr="0">
            <a:normAutofit/>
          </a:bodyPr>
          <a:lstStyle>
            <a:lvl1pPr marL="0" indent="0">
              <a:buFontTx/>
              <a:buNone/>
              <a:defRPr sz="3200">
                <a:solidFill>
                  <a:schemeClr val="tx1">
                    <a:lumMod val="75000"/>
                  </a:schemeClr>
                </a:solidFill>
                <a:latin typeface="Georgia" charset="0"/>
                <a:ea typeface="Georgia" charset="0"/>
                <a:cs typeface="Georgia"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text</a:t>
            </a:r>
          </a:p>
        </p:txBody>
      </p:sp>
      <p:sp>
        <p:nvSpPr>
          <p:cNvPr id="7" name="Date Placeholder 3">
            <a:extLst>
              <a:ext uri="{FF2B5EF4-FFF2-40B4-BE49-F238E27FC236}">
                <a16:creationId xmlns:a16="http://schemas.microsoft.com/office/drawing/2014/main" id="{B0A8BD95-337E-144C-AEB4-D1362399FE28}"/>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June 19, 2018</a:t>
            </a:fld>
            <a:endParaRPr lang="en-US" dirty="0"/>
          </a:p>
        </p:txBody>
      </p:sp>
      <p:sp>
        <p:nvSpPr>
          <p:cNvPr id="10" name="Slide Number Placeholder 5">
            <a:extLst>
              <a:ext uri="{FF2B5EF4-FFF2-40B4-BE49-F238E27FC236}">
                <a16:creationId xmlns:a16="http://schemas.microsoft.com/office/drawing/2014/main" id="{E5F434DF-CFD3-3C49-ACE7-BFDE7376DE33}"/>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3564449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6" name="Date Placeholder 3">
            <a:extLst>
              <a:ext uri="{FF2B5EF4-FFF2-40B4-BE49-F238E27FC236}">
                <a16:creationId xmlns:a16="http://schemas.microsoft.com/office/drawing/2014/main" id="{92B9AD5E-81A0-7443-99D7-EB5DF9EAD9D0}"/>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4EC81867-FDA1-8942-93C7-D4A3C6ACDEA8}" type="datetime4">
              <a:rPr lang="en-US" smtClean="0"/>
              <a:pPr/>
              <a:t>June 19, 2018</a:t>
            </a:fld>
            <a:endParaRPr lang="en-US" dirty="0"/>
          </a:p>
        </p:txBody>
      </p:sp>
      <p:sp>
        <p:nvSpPr>
          <p:cNvPr id="7" name="Slide Number Placeholder 5">
            <a:extLst>
              <a:ext uri="{FF2B5EF4-FFF2-40B4-BE49-F238E27FC236}">
                <a16:creationId xmlns:a16="http://schemas.microsoft.com/office/drawing/2014/main" id="{731D7EB5-A172-F44D-A7FA-AD894F14F8E2}"/>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03250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artner Logo">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857" t="859" r="857" b="666"/>
          <a:stretch/>
        </p:blipFill>
        <p:spPr>
          <a:xfrm>
            <a:off x="-18748" y="0"/>
            <a:ext cx="9143999" cy="4613562"/>
          </a:xfrm>
          <a:prstGeom prst="rect">
            <a:avLst/>
          </a:prstGeom>
        </p:spPr>
      </p:pic>
      <p:sp>
        <p:nvSpPr>
          <p:cNvPr id="13" name="Text Placeholder 12"/>
          <p:cNvSpPr>
            <a:spLocks noGrp="1"/>
          </p:cNvSpPr>
          <p:nvPr>
            <p:ph type="body" sz="quarter" idx="11" hasCustomPrompt="1"/>
          </p:nvPr>
        </p:nvSpPr>
        <p:spPr>
          <a:xfrm>
            <a:off x="228600" y="1325563"/>
            <a:ext cx="8686800" cy="273050"/>
          </a:xfrm>
        </p:spPr>
        <p:txBody>
          <a:bodyPr anchor="ctr">
            <a:normAutofit/>
          </a:bodyPr>
          <a:lstStyle>
            <a:lvl1pPr marL="0" indent="0">
              <a:buFontTx/>
              <a:buNone/>
              <a:defRPr sz="900"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cxnSp>
        <p:nvCxnSpPr>
          <p:cNvPr id="11" name="Straight Connector 10"/>
          <p:cNvCxnSpPr/>
          <p:nvPr userDrawn="1"/>
        </p:nvCxnSpPr>
        <p:spPr>
          <a:xfrm>
            <a:off x="1044221" y="4699168"/>
            <a:ext cx="0" cy="370372"/>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17"/>
          <p:cNvSpPr>
            <a:spLocks noGrp="1"/>
          </p:cNvSpPr>
          <p:nvPr>
            <p:ph sz="quarter" idx="15" hasCustomPrompt="1"/>
          </p:nvPr>
        </p:nvSpPr>
        <p:spPr>
          <a:xfrm>
            <a:off x="1312985" y="4741863"/>
            <a:ext cx="1571625" cy="276225"/>
          </a:xfrm>
          <a:noFill/>
          <a:ln>
            <a:noFill/>
          </a:ln>
        </p:spPr>
        <p:txBody>
          <a:bodyPr anchor="ctr" anchorCtr="0">
            <a:noAutofit/>
          </a:bodyP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Optional partner logo</a:t>
            </a:r>
          </a:p>
        </p:txBody>
      </p:sp>
      <p:sp>
        <p:nvSpPr>
          <p:cNvPr id="12"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5" name="Text Placeholder 2"/>
          <p:cNvSpPr>
            <a:spLocks noGrp="1"/>
          </p:cNvSpPr>
          <p:nvPr>
            <p:ph type="body" sz="quarter" idx="16"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63739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3" name="Picture 2"/>
          <p:cNvPicPr>
            <a:picLocks noChangeAspect="1"/>
          </p:cNvPicPr>
          <p:nvPr/>
        </p:nvPicPr>
        <p:blipFill>
          <a:blip r:embed="rId3"/>
          <a:stretch>
            <a:fillRect/>
          </a:stretch>
        </p:blipFill>
        <p:spPr>
          <a:xfrm>
            <a:off x="292476" y="4268199"/>
            <a:ext cx="718431" cy="366691"/>
          </a:xfrm>
          <a:prstGeom prst="rect">
            <a:avLst/>
          </a:prstGeom>
        </p:spPr>
      </p:pic>
      <p:sp>
        <p:nvSpPr>
          <p:cNvPr id="9"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sp>
        <p:nvSpPr>
          <p:cNvPr id="10"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12"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58376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 Partner Logo">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3" name="Picture 2"/>
          <p:cNvPicPr>
            <a:picLocks noChangeAspect="1"/>
          </p:cNvPicPr>
          <p:nvPr/>
        </p:nvPicPr>
        <p:blipFill>
          <a:blip r:embed="rId3"/>
          <a:stretch>
            <a:fillRect/>
          </a:stretch>
        </p:blipFill>
        <p:spPr>
          <a:xfrm>
            <a:off x="292476" y="4268199"/>
            <a:ext cx="718431" cy="366691"/>
          </a:xfrm>
          <a:prstGeom prst="rect">
            <a:avLst/>
          </a:prstGeom>
        </p:spPr>
      </p:pic>
      <p:sp>
        <p:nvSpPr>
          <p:cNvPr id="7" name="Subtitle 2"/>
          <p:cNvSpPr>
            <a:spLocks noGrp="1"/>
          </p:cNvSpPr>
          <p:nvPr>
            <p:ph type="subTitle" idx="1" hasCustomPrompt="1"/>
          </p:nvPr>
        </p:nvSpPr>
        <p:spPr>
          <a:xfrm>
            <a:off x="228599" y="3087141"/>
            <a:ext cx="8649306" cy="667685"/>
          </a:xfrm>
        </p:spPr>
        <p:txBody>
          <a:bodyPr anchor="t">
            <a:normAutofit/>
          </a:bodyPr>
          <a:lstStyle>
            <a:lvl1pPr marL="0" indent="0" algn="l">
              <a:buNone/>
              <a:defRPr sz="160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9" name="Text Placeholder 12"/>
          <p:cNvSpPr>
            <a:spLocks noGrp="1"/>
          </p:cNvSpPr>
          <p:nvPr>
            <p:ph type="body" sz="quarter" idx="11" hasCustomPrompt="1"/>
          </p:nvPr>
        </p:nvSpPr>
        <p:spPr>
          <a:xfrm>
            <a:off x="228600" y="1325563"/>
            <a:ext cx="8686800" cy="273050"/>
          </a:xfrm>
        </p:spPr>
        <p:txBody>
          <a:bodyPr anchor="ctr">
            <a:normAutofit/>
          </a:bodyPr>
          <a:lstStyle>
            <a:lvl1pPr marL="0" indent="0" algn="l">
              <a:buFontTx/>
              <a:buNone/>
              <a:defRPr sz="900" baseline="0">
                <a:solidFill>
                  <a:schemeClr val="bg1"/>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DATE</a:t>
            </a:r>
          </a:p>
        </p:txBody>
      </p:sp>
      <p:cxnSp>
        <p:nvCxnSpPr>
          <p:cNvPr id="5" name="Straight Connector 4"/>
          <p:cNvCxnSpPr/>
          <p:nvPr userDrawn="1"/>
        </p:nvCxnSpPr>
        <p:spPr>
          <a:xfrm>
            <a:off x="1308100" y="4213485"/>
            <a:ext cx="0" cy="45720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17"/>
          <p:cNvSpPr>
            <a:spLocks noGrp="1"/>
          </p:cNvSpPr>
          <p:nvPr>
            <p:ph sz="quarter" idx="15" hasCustomPrompt="1"/>
          </p:nvPr>
        </p:nvSpPr>
        <p:spPr>
          <a:xfrm>
            <a:off x="1605294" y="4213486"/>
            <a:ext cx="1571625" cy="453526"/>
          </a:xfrm>
          <a:noFill/>
          <a:ln>
            <a:noFill/>
          </a:ln>
        </p:spPr>
        <p:txBody>
          <a:bodyPr anchor="ctr" anchorCtr="0">
            <a:noAutofit/>
          </a:bodyPr>
          <a:lstStyle>
            <a:lvl1pPr marL="0" indent="0" algn="ctr">
              <a:buNone/>
              <a:defRPr sz="1100">
                <a:solidFill>
                  <a:schemeClr val="bg1"/>
                </a:solidFill>
                <a:latin typeface="Arial" charset="0"/>
                <a:ea typeface="Arial" charset="0"/>
                <a:cs typeface="Arial"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Optional partner logo</a:t>
            </a:r>
          </a:p>
        </p:txBody>
      </p:sp>
      <p:sp>
        <p:nvSpPr>
          <p:cNvPr id="11" name="Text Placeholder 2"/>
          <p:cNvSpPr>
            <a:spLocks noGrp="1"/>
          </p:cNvSpPr>
          <p:nvPr>
            <p:ph type="body" sz="quarter" idx="12" hasCustomPrompt="1"/>
          </p:nvPr>
        </p:nvSpPr>
        <p:spPr>
          <a:xfrm>
            <a:off x="228600" y="1598613"/>
            <a:ext cx="8686800" cy="1280160"/>
          </a:xfrm>
        </p:spPr>
        <p:txBody>
          <a:bodyPr>
            <a:normAutofit/>
          </a:bodyPr>
          <a:lstStyle>
            <a:lvl1pPr marL="0" indent="0">
              <a:spcBef>
                <a:spcPts val="0"/>
              </a:spcBef>
              <a:buNone/>
              <a:defRPr sz="4400" baseline="0">
                <a:solidFill>
                  <a:schemeClr val="bg1"/>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44966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4623903"/>
          </a:xfrm>
          <a:prstGeom prst="rect">
            <a:avLst/>
          </a:prstGeom>
        </p:spPr>
      </p:pic>
      <p:sp>
        <p:nvSpPr>
          <p:cNvPr id="11" name="Text Placeholder 27"/>
          <p:cNvSpPr>
            <a:spLocks noGrp="1"/>
          </p:cNvSpPr>
          <p:nvPr>
            <p:ph type="body" sz="quarter" idx="12" hasCustomPrompt="1"/>
          </p:nvPr>
        </p:nvSpPr>
        <p:spPr>
          <a:xfrm>
            <a:off x="228600" y="1344575"/>
            <a:ext cx="4343401" cy="213003"/>
          </a:xfrm>
        </p:spPr>
        <p:txBody>
          <a:bodyPr wrap="square">
            <a:normAutofit/>
          </a:bodyPr>
          <a:lstStyle>
            <a:lvl1pPr marL="0" indent="0">
              <a:buFont typeface="Arial"/>
              <a:buNone/>
              <a:defRPr sz="900">
                <a:solidFill>
                  <a:schemeClr val="tx1">
                    <a:lumMod val="75000"/>
                  </a:schemeClr>
                </a:solidFill>
                <a:latin typeface="Arial"/>
                <a:cs typeface="Arial"/>
              </a:defRPr>
            </a:lvl1pPr>
            <a:lvl2pPr marL="457200" indent="0">
              <a:buFont typeface="Arial"/>
              <a:buNone/>
              <a:defRPr sz="900">
                <a:solidFill>
                  <a:schemeClr val="bg1"/>
                </a:solidFill>
                <a:latin typeface="Arial"/>
                <a:cs typeface="Arial"/>
              </a:defRPr>
            </a:lvl2pPr>
            <a:lvl3pPr marL="914400" indent="0">
              <a:buFont typeface="Arial"/>
              <a:buNone/>
              <a:defRPr sz="900">
                <a:solidFill>
                  <a:schemeClr val="bg1"/>
                </a:solidFill>
                <a:latin typeface="Arial"/>
                <a:cs typeface="Arial"/>
              </a:defRPr>
            </a:lvl3pPr>
            <a:lvl4pPr marL="1371600" indent="0">
              <a:buFont typeface="Arial"/>
              <a:buNone/>
              <a:defRPr sz="900">
                <a:solidFill>
                  <a:schemeClr val="bg1"/>
                </a:solidFill>
                <a:latin typeface="Arial"/>
                <a:cs typeface="Arial"/>
              </a:defRPr>
            </a:lvl4pPr>
            <a:lvl5pPr marL="1828800" indent="0">
              <a:buFont typeface="Arial"/>
              <a:buNone/>
              <a:defRPr sz="900">
                <a:solidFill>
                  <a:schemeClr val="bg1"/>
                </a:solidFill>
                <a:latin typeface="Arial"/>
                <a:cs typeface="Arial"/>
              </a:defRPr>
            </a:lvl5pPr>
          </a:lstStyle>
          <a:p>
            <a:pPr lvl="0"/>
            <a:r>
              <a:rPr lang="en-US" dirty="0"/>
              <a:t>CLICK TO </a:t>
            </a:r>
            <a:r>
              <a:rPr lang="en-US"/>
              <a:t>EDIT DATE</a:t>
            </a:r>
            <a:endParaRPr lang="en-US" dirty="0"/>
          </a:p>
        </p:txBody>
      </p:sp>
      <p:sp>
        <p:nvSpPr>
          <p:cNvPr id="12" name="Text Placeholder 29"/>
          <p:cNvSpPr>
            <a:spLocks noGrp="1"/>
          </p:cNvSpPr>
          <p:nvPr>
            <p:ph type="body" sz="quarter" idx="13"/>
          </p:nvPr>
        </p:nvSpPr>
        <p:spPr>
          <a:xfrm>
            <a:off x="228600" y="3108534"/>
            <a:ext cx="4343400" cy="915247"/>
          </a:xfrm>
        </p:spPr>
        <p:txBody>
          <a:bodyPr wrap="square">
            <a:normAutofit/>
          </a:bodyPr>
          <a:lstStyle>
            <a:lvl1pPr marL="0" indent="0">
              <a:buNone/>
              <a:defRPr sz="16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a:t>Click to edit Master text styles</a:t>
            </a:r>
          </a:p>
        </p:txBody>
      </p:sp>
      <p:sp>
        <p:nvSpPr>
          <p:cNvPr id="7" name="Text Placeholder 2"/>
          <p:cNvSpPr>
            <a:spLocks noGrp="1"/>
          </p:cNvSpPr>
          <p:nvPr>
            <p:ph type="body" sz="quarter" idx="14" hasCustomPrompt="1"/>
          </p:nvPr>
        </p:nvSpPr>
        <p:spPr>
          <a:xfrm>
            <a:off x="228600" y="1557578"/>
            <a:ext cx="4343400" cy="1550956"/>
          </a:xfrm>
        </p:spPr>
        <p:txBody>
          <a:bodyPr>
            <a:normAutofit/>
          </a:bodyPr>
          <a:lstStyle>
            <a:lvl1pPr marL="0" indent="0">
              <a:spcBef>
                <a:spcPts val="0"/>
              </a:spcBef>
              <a:buNone/>
              <a:defRPr sz="36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Tree>
    <p:extLst>
      <p:ext uri="{BB962C8B-B14F-4D97-AF65-F5344CB8AC3E}">
        <p14:creationId xmlns:p14="http://schemas.microsoft.com/office/powerpoint/2010/main" val="1144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7" t="859" r="857" b="666"/>
          <a:stretch/>
        </p:blipFill>
        <p:spPr>
          <a:xfrm>
            <a:off x="1" y="2"/>
            <a:ext cx="9143999" cy="5148261"/>
          </a:xfrm>
          <a:prstGeom prst="rect">
            <a:avLst/>
          </a:prstGeom>
        </p:spPr>
      </p:pic>
      <p:pic>
        <p:nvPicPr>
          <p:cNvPr id="10" name="Picture 9"/>
          <p:cNvPicPr>
            <a:picLocks noChangeAspect="1"/>
          </p:cNvPicPr>
          <p:nvPr/>
        </p:nvPicPr>
        <p:blipFill>
          <a:blip r:embed="rId3"/>
          <a:stretch>
            <a:fillRect/>
          </a:stretch>
        </p:blipFill>
        <p:spPr>
          <a:xfrm>
            <a:off x="288641" y="2561692"/>
            <a:ext cx="1488166" cy="299812"/>
          </a:xfrm>
          <a:prstGeom prst="rect">
            <a:avLst/>
          </a:prstGeom>
        </p:spPr>
      </p:pic>
      <p:sp>
        <p:nvSpPr>
          <p:cNvPr id="11" name="Title 3"/>
          <p:cNvSpPr txBox="1">
            <a:spLocks/>
          </p:cNvSpPr>
          <p:nvPr/>
        </p:nvSpPr>
        <p:spPr>
          <a:xfrm>
            <a:off x="195425" y="3156503"/>
            <a:ext cx="2555272" cy="78542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100"/>
              </a:lnSpc>
            </a:pPr>
            <a:r>
              <a:rPr lang="en-US" sz="800" kern="600" spc="0" dirty="0">
                <a:solidFill>
                  <a:schemeClr val="bg1"/>
                </a:solidFill>
                <a:latin typeface="Arial" charset="0"/>
                <a:ea typeface="Arial" charset="0"/>
                <a:cs typeface="Arial" charset="0"/>
              </a:rPr>
              <a:t>Corporate Headquarters</a:t>
            </a:r>
          </a:p>
          <a:p>
            <a:pPr algn="l">
              <a:lnSpc>
                <a:spcPts val="1100"/>
              </a:lnSpc>
            </a:pPr>
            <a:r>
              <a:rPr lang="en-US" sz="800" kern="600" spc="0" dirty="0">
                <a:solidFill>
                  <a:schemeClr val="bg1"/>
                </a:solidFill>
                <a:latin typeface="Arial" charset="0"/>
                <a:ea typeface="Arial" charset="0"/>
                <a:cs typeface="Arial" charset="0"/>
              </a:rPr>
              <a:t>1245 Q</a:t>
            </a:r>
            <a:r>
              <a:rPr lang="en-US" sz="800" kern="600" spc="0" baseline="0" dirty="0">
                <a:solidFill>
                  <a:schemeClr val="bg1"/>
                </a:solidFill>
                <a:latin typeface="Arial" charset="0"/>
                <a:ea typeface="Arial" charset="0"/>
                <a:cs typeface="Arial" charset="0"/>
              </a:rPr>
              <a:t> St. Lincoln, NE 68508</a:t>
            </a:r>
          </a:p>
          <a:p>
            <a:pPr algn="l">
              <a:lnSpc>
                <a:spcPts val="1100"/>
              </a:lnSpc>
            </a:pPr>
            <a:r>
              <a:rPr lang="en-US" sz="800" kern="600" spc="0" baseline="0" dirty="0">
                <a:solidFill>
                  <a:schemeClr val="bg1"/>
                </a:solidFill>
                <a:latin typeface="Arial" charset="0"/>
                <a:ea typeface="Arial" charset="0"/>
                <a:cs typeface="Arial" charset="0"/>
              </a:rPr>
              <a:t>800.388.4264</a:t>
            </a:r>
          </a:p>
          <a:p>
            <a:pPr algn="l">
              <a:lnSpc>
                <a:spcPts val="1100"/>
              </a:lnSpc>
            </a:pPr>
            <a:r>
              <a:rPr lang="en-US" sz="800" kern="600" spc="0" baseline="0" dirty="0">
                <a:solidFill>
                  <a:schemeClr val="bg1"/>
                </a:solidFill>
                <a:latin typeface="Arial" charset="0"/>
                <a:ea typeface="Arial" charset="0"/>
                <a:cs typeface="Arial" charset="0"/>
              </a:rPr>
              <a:t>Local: 402.475.2525</a:t>
            </a:r>
            <a:endParaRPr lang="en-US" sz="800" kern="600" spc="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2954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857" t="859" r="857" b="666"/>
          <a:stretch/>
        </p:blipFill>
        <p:spPr>
          <a:xfrm>
            <a:off x="0" y="2"/>
            <a:ext cx="9143999" cy="175379"/>
          </a:xfrm>
          <a:prstGeom prst="rect">
            <a:avLst/>
          </a:prstGeom>
        </p:spPr>
      </p:pic>
      <p:sp>
        <p:nvSpPr>
          <p:cNvPr id="7" name="Text Placeholder 29"/>
          <p:cNvSpPr>
            <a:spLocks noGrp="1"/>
          </p:cNvSpPr>
          <p:nvPr>
            <p:ph type="body" sz="quarter" idx="13"/>
          </p:nvPr>
        </p:nvSpPr>
        <p:spPr>
          <a:xfrm>
            <a:off x="228600" y="2573338"/>
            <a:ext cx="4343400" cy="1868487"/>
          </a:xfrm>
          <a:prstGeom prst="rect">
            <a:avLst/>
          </a:prstGeom>
        </p:spPr>
        <p:txBody>
          <a:bodyPr wrap="square">
            <a:normAutofit/>
          </a:bodyPr>
          <a:lstStyle>
            <a:lvl1pPr marL="0" indent="0">
              <a:buNone/>
              <a:defRPr sz="24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a:t>Click to edit Master text styles</a:t>
            </a:r>
          </a:p>
        </p:txBody>
      </p:sp>
      <p:sp>
        <p:nvSpPr>
          <p:cNvPr id="9" name="Text Placeholder 2"/>
          <p:cNvSpPr>
            <a:spLocks noGrp="1"/>
          </p:cNvSpPr>
          <p:nvPr>
            <p:ph type="body" sz="quarter" idx="14" hasCustomPrompt="1"/>
          </p:nvPr>
        </p:nvSpPr>
        <p:spPr>
          <a:xfrm>
            <a:off x="228600" y="974726"/>
            <a:ext cx="4343400" cy="1143000"/>
          </a:xfrm>
          <a:prstGeom prst="rect">
            <a:avLst/>
          </a:prstGeom>
        </p:spPr>
        <p:txBody>
          <a:bodyPr anchor="b">
            <a:normAutofit/>
          </a:bodyPr>
          <a:lstStyle>
            <a:lvl1pPr marL="0" indent="0">
              <a:spcBef>
                <a:spcPts val="0"/>
              </a:spcBef>
              <a:buNone/>
              <a:defRPr sz="32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
        <p:nvSpPr>
          <p:cNvPr id="12" name="Date Placeholder 3">
            <a:extLst>
              <a:ext uri="{FF2B5EF4-FFF2-40B4-BE49-F238E27FC236}">
                <a16:creationId xmlns:a16="http://schemas.microsoft.com/office/drawing/2014/main" id="{FA493284-F667-B947-A4E1-EDF448B218C6}"/>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June 19, 2018</a:t>
            </a:fld>
            <a:endParaRPr lang="en-US" dirty="0"/>
          </a:p>
        </p:txBody>
      </p:sp>
      <p:sp>
        <p:nvSpPr>
          <p:cNvPr id="13" name="Slide Number Placeholder 5">
            <a:extLst>
              <a:ext uri="{FF2B5EF4-FFF2-40B4-BE49-F238E27FC236}">
                <a16:creationId xmlns:a16="http://schemas.microsoft.com/office/drawing/2014/main" id="{792A0FC6-8A68-9546-AC22-A39A4E0CC925}"/>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580798726"/>
      </p:ext>
    </p:extLst>
  </p:cSld>
  <p:clrMapOvr>
    <a:masterClrMapping/>
  </p:clrMapOvr>
  <p:extLst mod="1">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ethoscrop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1100" t="16335" b="7946"/>
          <a:stretch/>
        </p:blipFill>
        <p:spPr>
          <a:xfrm>
            <a:off x="0" y="177800"/>
            <a:ext cx="9143999" cy="4970462"/>
          </a:xfrm>
          <a:prstGeom prst="rect">
            <a:avLst/>
          </a:prstGeom>
        </p:spPr>
      </p:pic>
      <p:pic>
        <p:nvPicPr>
          <p:cNvPr id="3" name="Picture 2"/>
          <p:cNvPicPr>
            <a:picLocks noChangeAspect="1"/>
          </p:cNvPicPr>
          <p:nvPr userDrawn="1"/>
        </p:nvPicPr>
        <p:blipFill rotWithShape="1">
          <a:blip r:embed="rId3"/>
          <a:srcRect l="857" t="859" r="857" b="666"/>
          <a:stretch/>
        </p:blipFill>
        <p:spPr>
          <a:xfrm>
            <a:off x="0" y="2"/>
            <a:ext cx="9143999" cy="175379"/>
          </a:xfrm>
          <a:prstGeom prst="rect">
            <a:avLst/>
          </a:prstGeom>
        </p:spPr>
      </p:pic>
      <p:sp>
        <p:nvSpPr>
          <p:cNvPr id="7" name="Text Placeholder 29"/>
          <p:cNvSpPr>
            <a:spLocks noGrp="1"/>
          </p:cNvSpPr>
          <p:nvPr>
            <p:ph type="body" sz="quarter" idx="13"/>
          </p:nvPr>
        </p:nvSpPr>
        <p:spPr>
          <a:xfrm>
            <a:off x="228600" y="3032334"/>
            <a:ext cx="4343400" cy="915247"/>
          </a:xfrm>
          <a:prstGeom prst="rect">
            <a:avLst/>
          </a:prstGeom>
        </p:spPr>
        <p:txBody>
          <a:bodyPr wrap="square">
            <a:normAutofit/>
          </a:bodyPr>
          <a:lstStyle>
            <a:lvl1pPr marL="0" indent="0">
              <a:buNone/>
              <a:defRPr sz="16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a:t>Click to edit Master text styles</a:t>
            </a:r>
          </a:p>
        </p:txBody>
      </p:sp>
      <p:sp>
        <p:nvSpPr>
          <p:cNvPr id="9" name="Text Placeholder 2"/>
          <p:cNvSpPr>
            <a:spLocks noGrp="1"/>
          </p:cNvSpPr>
          <p:nvPr>
            <p:ph type="body" sz="quarter" idx="14" hasCustomPrompt="1"/>
          </p:nvPr>
        </p:nvSpPr>
        <p:spPr>
          <a:xfrm>
            <a:off x="228600" y="1481378"/>
            <a:ext cx="4343400" cy="1550956"/>
          </a:xfrm>
          <a:prstGeom prst="rect">
            <a:avLst/>
          </a:prstGeom>
        </p:spPr>
        <p:txBody>
          <a:bodyPr>
            <a:normAutofit/>
          </a:bodyPr>
          <a:lstStyle>
            <a:lvl1pPr marL="0" indent="0">
              <a:spcBef>
                <a:spcPts val="0"/>
              </a:spcBef>
              <a:buNone/>
              <a:defRPr sz="36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pic>
        <p:nvPicPr>
          <p:cNvPr id="11" name="Picture 10"/>
          <p:cNvPicPr>
            <a:picLocks noChangeAspect="1"/>
          </p:cNvPicPr>
          <p:nvPr userDrawn="1"/>
        </p:nvPicPr>
        <p:blipFill>
          <a:blip r:embed="rId4"/>
          <a:stretch>
            <a:fillRect/>
          </a:stretch>
        </p:blipFill>
        <p:spPr>
          <a:xfrm>
            <a:off x="215007" y="4763194"/>
            <a:ext cx="439095" cy="284333"/>
          </a:xfrm>
          <a:prstGeom prst="rect">
            <a:avLst/>
          </a:prstGeom>
        </p:spPr>
      </p:pic>
      <p:sp>
        <p:nvSpPr>
          <p:cNvPr id="12" name="Date Placeholder 3">
            <a:extLst>
              <a:ext uri="{FF2B5EF4-FFF2-40B4-BE49-F238E27FC236}">
                <a16:creationId xmlns:a16="http://schemas.microsoft.com/office/drawing/2014/main" id="{FA493284-F667-B947-A4E1-EDF448B218C6}"/>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June 19, 2018</a:t>
            </a:fld>
            <a:endParaRPr lang="en-US" dirty="0"/>
          </a:p>
        </p:txBody>
      </p:sp>
      <p:sp>
        <p:nvSpPr>
          <p:cNvPr id="13" name="Slide Number Placeholder 5">
            <a:extLst>
              <a:ext uri="{FF2B5EF4-FFF2-40B4-BE49-F238E27FC236}">
                <a16:creationId xmlns:a16="http://schemas.microsoft.com/office/drawing/2014/main" id="{792A0FC6-8A68-9546-AC22-A39A4E0CC925}"/>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cSld>
  <p:clrMapOvr>
    <a:masterClrMapping/>
  </p:clrMapOvr>
  <p:extLst mod="1">
    <p:ext uri="{DCECCB84-F9BA-43D5-87BE-67443E8EF086}">
      <p15:sldGuideLst xmlns:p15="http://schemas.microsoft.com/office/powerpoint/2012/main">
        <p15:guide id="1" orient="horz" pos="1621"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oman">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961" y="-7290"/>
            <a:ext cx="9277921" cy="4691623"/>
          </a:xfrm>
          <a:prstGeom prst="rect">
            <a:avLst/>
          </a:prstGeom>
        </p:spPr>
      </p:pic>
      <p:sp>
        <p:nvSpPr>
          <p:cNvPr id="6" name="Text Placeholder 29">
            <a:extLst>
              <a:ext uri="{FF2B5EF4-FFF2-40B4-BE49-F238E27FC236}">
                <a16:creationId xmlns:a16="http://schemas.microsoft.com/office/drawing/2014/main" id="{DCABE081-414C-DE49-A503-C992E8EE3256}"/>
              </a:ext>
            </a:extLst>
          </p:cNvPr>
          <p:cNvSpPr>
            <a:spLocks noGrp="1"/>
          </p:cNvSpPr>
          <p:nvPr>
            <p:ph type="body" sz="quarter" idx="13"/>
          </p:nvPr>
        </p:nvSpPr>
        <p:spPr>
          <a:xfrm>
            <a:off x="228600" y="3032334"/>
            <a:ext cx="4343400" cy="915247"/>
          </a:xfrm>
          <a:prstGeom prst="rect">
            <a:avLst/>
          </a:prstGeom>
        </p:spPr>
        <p:txBody>
          <a:bodyPr wrap="square">
            <a:normAutofit/>
          </a:bodyPr>
          <a:lstStyle>
            <a:lvl1pPr marL="0" indent="0">
              <a:buNone/>
              <a:defRPr sz="1600">
                <a:solidFill>
                  <a:schemeClr val="tx1">
                    <a:lumMod val="75000"/>
                  </a:schemeClr>
                </a:solidFill>
                <a:latin typeface="Arial"/>
                <a:cs typeface="Arial"/>
              </a:defRPr>
            </a:lvl1pPr>
            <a:lvl2pPr marL="457200" indent="0">
              <a:buNone/>
              <a:defRPr sz="1600">
                <a:solidFill>
                  <a:srgbClr val="FFFFFF"/>
                </a:solidFill>
                <a:latin typeface="Arial"/>
                <a:cs typeface="Arial"/>
              </a:defRPr>
            </a:lvl2pPr>
            <a:lvl3pPr marL="914400" indent="0">
              <a:buNone/>
              <a:defRPr sz="1600">
                <a:solidFill>
                  <a:srgbClr val="FFFFFF"/>
                </a:solidFill>
                <a:latin typeface="Arial"/>
                <a:cs typeface="Arial"/>
              </a:defRPr>
            </a:lvl3pPr>
            <a:lvl4pPr marL="1371600" indent="0">
              <a:buNone/>
              <a:defRPr sz="1600">
                <a:solidFill>
                  <a:srgbClr val="FFFFFF"/>
                </a:solidFill>
                <a:latin typeface="Arial"/>
                <a:cs typeface="Arial"/>
              </a:defRPr>
            </a:lvl4pPr>
            <a:lvl5pPr marL="1828800" indent="0">
              <a:buNone/>
              <a:defRPr sz="1600">
                <a:solidFill>
                  <a:srgbClr val="FFFFFF"/>
                </a:solidFill>
                <a:latin typeface="Arial"/>
                <a:cs typeface="Arial"/>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A8878F12-CC1D-A245-B147-4893A0B1C7E3}"/>
              </a:ext>
            </a:extLst>
          </p:cNvPr>
          <p:cNvSpPr>
            <a:spLocks noGrp="1"/>
          </p:cNvSpPr>
          <p:nvPr>
            <p:ph type="body" sz="quarter" idx="14" hasCustomPrompt="1"/>
          </p:nvPr>
        </p:nvSpPr>
        <p:spPr>
          <a:xfrm>
            <a:off x="228600" y="1481378"/>
            <a:ext cx="4343400" cy="1550956"/>
          </a:xfrm>
          <a:prstGeom prst="rect">
            <a:avLst/>
          </a:prstGeom>
        </p:spPr>
        <p:txBody>
          <a:bodyPr>
            <a:normAutofit/>
          </a:bodyPr>
          <a:lstStyle>
            <a:lvl1pPr marL="0" indent="0">
              <a:spcBef>
                <a:spcPts val="0"/>
              </a:spcBef>
              <a:buNone/>
              <a:defRPr sz="3600" baseline="0">
                <a:solidFill>
                  <a:schemeClr val="tx1">
                    <a:lumMod val="75000"/>
                  </a:schemeClr>
                </a:solidFill>
                <a:latin typeface="Georgia" charset="0"/>
                <a:ea typeface="Georgia" charset="0"/>
                <a:cs typeface="Georgia" charset="0"/>
              </a:defRPr>
            </a:lvl1pPr>
            <a:lvl2pPr marL="457200" indent="0">
              <a:buNone/>
              <a:defRPr sz="4400">
                <a:solidFill>
                  <a:schemeClr val="bg1"/>
                </a:solidFill>
                <a:latin typeface="Georgia" charset="0"/>
                <a:ea typeface="Georgia" charset="0"/>
                <a:cs typeface="Georgia" charset="0"/>
              </a:defRPr>
            </a:lvl2pPr>
            <a:lvl3pPr marL="914400" indent="0">
              <a:buNone/>
              <a:defRPr sz="4400">
                <a:solidFill>
                  <a:schemeClr val="bg1"/>
                </a:solidFill>
                <a:latin typeface="Georgia" charset="0"/>
                <a:ea typeface="Georgia" charset="0"/>
                <a:cs typeface="Georgia" charset="0"/>
              </a:defRPr>
            </a:lvl3pPr>
            <a:lvl4pPr marL="1371600" indent="0">
              <a:buNone/>
              <a:defRPr sz="4400">
                <a:solidFill>
                  <a:schemeClr val="bg1"/>
                </a:solidFill>
                <a:latin typeface="Georgia" charset="0"/>
                <a:ea typeface="Georgia" charset="0"/>
                <a:cs typeface="Georgia" charset="0"/>
              </a:defRPr>
            </a:lvl4pPr>
            <a:lvl5pPr marL="1828800" indent="0">
              <a:buNone/>
              <a:defRPr sz="4400">
                <a:solidFill>
                  <a:schemeClr val="bg1"/>
                </a:solidFill>
                <a:latin typeface="Georgia" charset="0"/>
                <a:ea typeface="Georgia" charset="0"/>
                <a:cs typeface="Georgia" charset="0"/>
              </a:defRPr>
            </a:lvl5pPr>
          </a:lstStyle>
          <a:p>
            <a:pPr lvl="0"/>
            <a:r>
              <a:rPr lang="en-US" dirty="0"/>
              <a:t>Click to Edit Title</a:t>
            </a:r>
          </a:p>
        </p:txBody>
      </p:sp>
      <p:sp>
        <p:nvSpPr>
          <p:cNvPr id="9" name="Date Placeholder 3">
            <a:extLst>
              <a:ext uri="{FF2B5EF4-FFF2-40B4-BE49-F238E27FC236}">
                <a16:creationId xmlns:a16="http://schemas.microsoft.com/office/drawing/2014/main" id="{0A190454-4A3D-3A4C-AE07-C88A7A7847E9}"/>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June 19, 2018</a:t>
            </a:fld>
            <a:endParaRPr lang="en-US" dirty="0"/>
          </a:p>
        </p:txBody>
      </p:sp>
      <p:sp>
        <p:nvSpPr>
          <p:cNvPr id="10" name="Slide Number Placeholder 5">
            <a:extLst>
              <a:ext uri="{FF2B5EF4-FFF2-40B4-BE49-F238E27FC236}">
                <a16:creationId xmlns:a16="http://schemas.microsoft.com/office/drawing/2014/main" id="{633788C4-50DC-6848-9635-FFC845B55101}"/>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00818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3.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566"/>
            <a:ext cx="82296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1262"/>
            <a:ext cx="8229600" cy="33972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rotWithShape="1">
          <a:blip r:embed="rId8"/>
          <a:srcRect l="857" t="859" r="857" b="666"/>
          <a:stretch/>
        </p:blipFill>
        <p:spPr>
          <a:xfrm>
            <a:off x="1" y="2"/>
            <a:ext cx="9143999" cy="4618235"/>
          </a:xfrm>
          <a:prstGeom prst="rect">
            <a:avLst/>
          </a:prstGeom>
        </p:spPr>
      </p:pic>
      <p:pic>
        <p:nvPicPr>
          <p:cNvPr id="9" name="Picture 8"/>
          <p:cNvPicPr>
            <a:picLocks noChangeAspect="1"/>
          </p:cNvPicPr>
          <p:nvPr/>
        </p:nvPicPr>
        <p:blipFill>
          <a:blip r:embed="rId9"/>
          <a:stretch>
            <a:fillRect/>
          </a:stretch>
        </p:blipFill>
        <p:spPr>
          <a:xfrm>
            <a:off x="189506" y="4697298"/>
            <a:ext cx="604764" cy="391973"/>
          </a:xfrm>
          <a:prstGeom prst="rect">
            <a:avLst/>
          </a:prstGeom>
        </p:spPr>
      </p:pic>
      <p:sp>
        <p:nvSpPr>
          <p:cNvPr id="6" name="Date Placeholder 3">
            <a:extLst>
              <a:ext uri="{FF2B5EF4-FFF2-40B4-BE49-F238E27FC236}">
                <a16:creationId xmlns:a16="http://schemas.microsoft.com/office/drawing/2014/main" id="{AE730512-4B4C-9A46-9400-6689F52368B9}"/>
              </a:ext>
            </a:extLst>
          </p:cNvPr>
          <p:cNvSpPr>
            <a:spLocks noGrp="1"/>
          </p:cNvSpPr>
          <p:nvPr>
            <p:ph type="dt" sz="half" idx="2"/>
          </p:nvPr>
        </p:nvSpPr>
        <p:spPr>
          <a:xfrm>
            <a:off x="6281056" y="4783252"/>
            <a:ext cx="2133600" cy="273844"/>
          </a:xfrm>
          <a:prstGeom prst="rect">
            <a:avLst/>
          </a:prstGeom>
        </p:spPr>
        <p:txBody>
          <a:bodyPr vert="horz" lIns="91440" tIns="45720" rIns="91440" bIns="45720" rtlCol="0" anchor="ctr"/>
          <a:lstStyle>
            <a:lvl1pPr algn="r">
              <a:defRPr sz="600" kern="600" spc="100">
                <a:solidFill>
                  <a:schemeClr val="tx1"/>
                </a:solidFill>
                <a:latin typeface="Arial Regular"/>
                <a:cs typeface="Arial Regular"/>
              </a:defRPr>
            </a:lvl1pPr>
          </a:lstStyle>
          <a:p>
            <a:fld id="{76C791D8-2D4C-094D-8290-DC5A99EA95DD}" type="datetime4">
              <a:rPr lang="en-US" smtClean="0"/>
              <a:t>June 19, 2018</a:t>
            </a:fld>
            <a:endParaRPr lang="en-US" dirty="0"/>
          </a:p>
        </p:txBody>
      </p:sp>
      <p:sp>
        <p:nvSpPr>
          <p:cNvPr id="8" name="Slide Number Placeholder 5">
            <a:extLst>
              <a:ext uri="{FF2B5EF4-FFF2-40B4-BE49-F238E27FC236}">
                <a16:creationId xmlns:a16="http://schemas.microsoft.com/office/drawing/2014/main" id="{A92E2A24-79ED-A248-842E-9FD84E9BDEAC}"/>
              </a:ext>
            </a:extLst>
          </p:cNvPr>
          <p:cNvSpPr>
            <a:spLocks noGrp="1"/>
          </p:cNvSpPr>
          <p:nvPr>
            <p:ph type="sldNum" sz="quarter" idx="4"/>
          </p:nvPr>
        </p:nvSpPr>
        <p:spPr>
          <a:xfrm>
            <a:off x="8593666" y="4783252"/>
            <a:ext cx="359231" cy="273844"/>
          </a:xfrm>
          <a:prstGeom prst="rect">
            <a:avLst/>
          </a:prstGeom>
        </p:spPr>
        <p:txBody>
          <a:bodyPr vert="horz" lIns="91440" tIns="45720" rIns="91440" bIns="4572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1614880678"/>
      </p:ext>
    </p:extLst>
  </p:cSld>
  <p:clrMap bg1="lt1" tx1="dk1" bg2="lt2" tx2="dk2" accent1="accent1" accent2="accent2" accent3="accent3" accent4="accent4" accent5="accent5" accent6="accent6" hlink="hlink" folHlink="folHlink"/>
  <p:sldLayoutIdLst>
    <p:sldLayoutId id="2147483687" r:id="rId1"/>
    <p:sldLayoutId id="2147483685" r:id="rId2"/>
    <p:sldLayoutId id="2147483689" r:id="rId3"/>
    <p:sldLayoutId id="2147483691" r:id="rId4"/>
    <p:sldLayoutId id="2147483688" r:id="rId5"/>
    <p:sldLayoutId id="2147483690"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1" userDrawn="1">
          <p15:clr>
            <a:srgbClr val="F26B43"/>
          </p15:clr>
        </p15:guide>
        <p15:guide id="2" pos="2880" userDrawn="1">
          <p15:clr>
            <a:srgbClr val="F26B43"/>
          </p15:clr>
        </p15:guide>
        <p15:guide id="3" pos="144" userDrawn="1">
          <p15:clr>
            <a:srgbClr val="F26B43"/>
          </p15:clr>
        </p15:guide>
        <p15:guide id="4" pos="56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5"/>
          <a:stretch>
            <a:fillRect/>
          </a:stretch>
        </p:blipFill>
        <p:spPr>
          <a:xfrm>
            <a:off x="215007" y="4763194"/>
            <a:ext cx="439095" cy="284333"/>
          </a:xfrm>
          <a:prstGeom prst="rect">
            <a:avLst/>
          </a:prstGeom>
        </p:spPr>
      </p:pic>
      <p:cxnSp>
        <p:nvCxnSpPr>
          <p:cNvPr id="15" name="Straight Connector 14"/>
          <p:cNvCxnSpPr/>
          <p:nvPr userDrawn="1"/>
        </p:nvCxnSpPr>
        <p:spPr>
          <a:xfrm flipH="1">
            <a:off x="0" y="4682828"/>
            <a:ext cx="9144000"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rotWithShape="1">
          <a:blip r:embed="rId6"/>
          <a:srcRect l="857" t="859" r="857" b="666"/>
          <a:stretch/>
        </p:blipFill>
        <p:spPr>
          <a:xfrm>
            <a:off x="0" y="2"/>
            <a:ext cx="9143999" cy="175379"/>
          </a:xfrm>
          <a:prstGeom prst="rect">
            <a:avLst/>
          </a:prstGeom>
        </p:spPr>
      </p:pic>
      <p:sp>
        <p:nvSpPr>
          <p:cNvPr id="10" name="Date Placeholder 3">
            <a:extLst>
              <a:ext uri="{FF2B5EF4-FFF2-40B4-BE49-F238E27FC236}">
                <a16:creationId xmlns:a16="http://schemas.microsoft.com/office/drawing/2014/main" id="{65FA3CE4-2197-854C-A179-1DF909E3F5F1}"/>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June 19, 2018</a:t>
            </a:fld>
            <a:endParaRPr lang="en-US" dirty="0"/>
          </a:p>
        </p:txBody>
      </p:sp>
      <p:sp>
        <p:nvSpPr>
          <p:cNvPr id="11" name="Slide Number Placeholder 5">
            <a:extLst>
              <a:ext uri="{FF2B5EF4-FFF2-40B4-BE49-F238E27FC236}">
                <a16:creationId xmlns:a16="http://schemas.microsoft.com/office/drawing/2014/main" id="{FFFEC677-B889-0A49-9DE7-ED2A5B3EE729}"/>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1875439550"/>
      </p:ext>
    </p:extLst>
  </p:cSld>
  <p:clrMap bg1="lt1" tx1="dk1" bg2="lt2" tx2="dk2" accent1="accent1" accent2="accent2" accent3="accent3" accent4="accent4" accent5="accent5" accent6="accent6" hlink="hlink" folHlink="folHlink"/>
  <p:sldLayoutIdLst>
    <p:sldLayoutId id="2147483704" r:id="rId1"/>
    <p:sldLayoutId id="2147483695" r:id="rId2"/>
    <p:sldLayoutId id="2147483697" r:id="rId3"/>
  </p:sldLayoutIdLst>
  <p:hf hdr="0" dt="0"/>
  <p:txStyles>
    <p:titleStyle>
      <a:lvl1pPr algn="l" defTabSz="914400" rtl="0" eaLnBrk="1" latinLnBrk="0" hangingPunct="1">
        <a:spcBef>
          <a:spcPct val="0"/>
        </a:spcBef>
        <a:buNone/>
        <a:defRPr sz="3600" kern="1200">
          <a:solidFill>
            <a:srgbClr val="ED8B00"/>
          </a:solidFill>
          <a:latin typeface="Georgia" charset="0"/>
          <a:ea typeface="Georgia" charset="0"/>
          <a:cs typeface="Georgia"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1" userDrawn="1">
          <p15:clr>
            <a:srgbClr val="F26B43"/>
          </p15:clr>
        </p15:guide>
        <p15:guide id="5" pos="288" userDrawn="1">
          <p15:clr>
            <a:srgbClr val="F26B43"/>
          </p15:clr>
        </p15:guide>
        <p15:guide id="6" pos="144" userDrawn="1">
          <p15:clr>
            <a:srgbClr val="F26B43"/>
          </p15:clr>
        </p15:guide>
        <p15:guide id="7" pos="5616" userDrawn="1">
          <p15:clr>
            <a:srgbClr val="F26B43"/>
          </p15:clr>
        </p15:guide>
        <p15:guide id="8" pos="5472" userDrawn="1">
          <p15:clr>
            <a:srgbClr val="F26B43"/>
          </p15:clr>
        </p15:guide>
        <p15:guide id="9" orient="horz" pos="183" userDrawn="1">
          <p15:clr>
            <a:srgbClr val="F26B43"/>
          </p15:clr>
        </p15:guide>
        <p15:guide id="10" orient="horz" pos="614" userDrawn="1">
          <p15:clr>
            <a:srgbClr val="F26B43"/>
          </p15:clr>
        </p15:guide>
        <p15:guide id="11" orient="horz" pos="758" userDrawn="1">
          <p15:clr>
            <a:srgbClr val="F26B43"/>
          </p15:clr>
        </p15:guide>
        <p15:guide id="12" pos="1152" userDrawn="1">
          <p15:clr>
            <a:srgbClr val="F26B43"/>
          </p15:clr>
        </p15:guide>
        <p15:guide id="13" pos="2016" userDrawn="1">
          <p15:clr>
            <a:srgbClr val="F26B43"/>
          </p15:clr>
        </p15:guide>
        <p15:guide id="14" pos="2880" userDrawn="1">
          <p15:clr>
            <a:srgbClr val="F26B43"/>
          </p15:clr>
        </p15:guide>
        <p15:guide id="16" pos="3744" userDrawn="1">
          <p15:clr>
            <a:srgbClr val="F26B43"/>
          </p15:clr>
        </p15:guide>
        <p15:guide id="17" pos="4608" userDrawn="1">
          <p15:clr>
            <a:srgbClr val="F26B43"/>
          </p15:clr>
        </p15:guide>
        <p15:guide id="19" orient="horz" pos="2946" userDrawn="1">
          <p15:clr>
            <a:srgbClr val="F26B43"/>
          </p15:clr>
        </p15:guide>
        <p15:guide id="20" orient="horz" pos="2798" userDrawn="1">
          <p15:clr>
            <a:srgbClr val="F26B43"/>
          </p15:clr>
        </p15:guide>
        <p15:guide id="21" orient="horz" pos="1190" userDrawn="1">
          <p15:clr>
            <a:srgbClr val="F26B43"/>
          </p15:clr>
        </p15:guide>
        <p15:guide id="22" orient="horz" pos="133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599" y="175381"/>
            <a:ext cx="8686800" cy="8888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3325"/>
            <a:ext cx="8458198" cy="3200400"/>
          </a:xfrm>
          <a:prstGeom prst="rect">
            <a:avLst/>
          </a:prstGeom>
        </p:spPr>
        <p:txBody>
          <a:bodyPr vert="horz" lIns="91440" tIns="45720" rIns="91440" bIns="45720" rtlCol="0" anchor="ctr">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12"/>
          <a:stretch>
            <a:fillRect/>
          </a:stretch>
        </p:blipFill>
        <p:spPr>
          <a:xfrm>
            <a:off x="215007" y="4763194"/>
            <a:ext cx="439095" cy="284333"/>
          </a:xfrm>
          <a:prstGeom prst="rect">
            <a:avLst/>
          </a:prstGeom>
        </p:spPr>
      </p:pic>
      <p:cxnSp>
        <p:nvCxnSpPr>
          <p:cNvPr id="15" name="Straight Connector 14"/>
          <p:cNvCxnSpPr/>
          <p:nvPr userDrawn="1"/>
        </p:nvCxnSpPr>
        <p:spPr>
          <a:xfrm flipH="1">
            <a:off x="0" y="4682828"/>
            <a:ext cx="9144000" cy="0"/>
          </a:xfrm>
          <a:prstGeom prst="line">
            <a:avLst/>
          </a:prstGeom>
          <a:ln w="9525" cmpd="sng">
            <a:solidFill>
              <a:srgbClr val="C7C1B9"/>
            </a:solidFill>
          </a:ln>
          <a:effectLst/>
        </p:spPr>
        <p:style>
          <a:lnRef idx="2">
            <a:schemeClr val="accent1"/>
          </a:lnRef>
          <a:fillRef idx="0">
            <a:schemeClr val="accent1"/>
          </a:fillRef>
          <a:effectRef idx="1">
            <a:schemeClr val="accent1"/>
          </a:effectRef>
          <a:fontRef idx="minor">
            <a:schemeClr val="tx1"/>
          </a:fontRef>
        </p:style>
      </p:cxnSp>
      <p:sp>
        <p:nvSpPr>
          <p:cNvPr id="8" name="Date Placeholder 3">
            <a:extLst>
              <a:ext uri="{FF2B5EF4-FFF2-40B4-BE49-F238E27FC236}">
                <a16:creationId xmlns:a16="http://schemas.microsoft.com/office/drawing/2014/main" id="{ED589F9E-583A-4243-A898-7FD1ADFD6CCF}"/>
              </a:ext>
            </a:extLst>
          </p:cNvPr>
          <p:cNvSpPr>
            <a:spLocks noGrp="1"/>
          </p:cNvSpPr>
          <p:nvPr>
            <p:ph type="dt" sz="half" idx="2"/>
          </p:nvPr>
        </p:nvSpPr>
        <p:spPr>
          <a:xfrm>
            <a:off x="6281056" y="4783252"/>
            <a:ext cx="2133600" cy="273844"/>
          </a:xfrm>
          <a:prstGeom prst="rect">
            <a:avLst/>
          </a:prstGeom>
        </p:spPr>
        <p:txBody>
          <a:bodyPr vert="horz" lIns="0" tIns="0" rIns="0" bIns="0" rtlCol="0" anchor="ctr"/>
          <a:lstStyle>
            <a:lvl1pPr algn="r">
              <a:defRPr sz="600" kern="600" spc="100">
                <a:solidFill>
                  <a:schemeClr val="tx1"/>
                </a:solidFill>
                <a:latin typeface="Arial Regular"/>
                <a:cs typeface="Arial Regular"/>
              </a:defRPr>
            </a:lvl1pPr>
          </a:lstStyle>
          <a:p>
            <a:fld id="{9C2C339E-6A0B-7F44-AEF4-5C4B14E20D55}" type="datetime4">
              <a:rPr lang="en-US" smtClean="0"/>
              <a:t>June 19, 2018</a:t>
            </a:fld>
            <a:endParaRPr lang="en-US" dirty="0"/>
          </a:p>
        </p:txBody>
      </p:sp>
      <p:sp>
        <p:nvSpPr>
          <p:cNvPr id="9" name="Slide Number Placeholder 5">
            <a:extLst>
              <a:ext uri="{FF2B5EF4-FFF2-40B4-BE49-F238E27FC236}">
                <a16:creationId xmlns:a16="http://schemas.microsoft.com/office/drawing/2014/main" id="{2AF61C77-5122-2B4C-A713-183A8155AC02}"/>
              </a:ext>
            </a:extLst>
          </p:cNvPr>
          <p:cNvSpPr>
            <a:spLocks noGrp="1"/>
          </p:cNvSpPr>
          <p:nvPr>
            <p:ph type="sldNum" sz="quarter" idx="4"/>
          </p:nvPr>
        </p:nvSpPr>
        <p:spPr>
          <a:xfrm>
            <a:off x="8593667" y="4783252"/>
            <a:ext cx="321734" cy="273844"/>
          </a:xfrm>
          <a:prstGeom prst="rect">
            <a:avLst/>
          </a:prstGeom>
        </p:spPr>
        <p:txBody>
          <a:bodyPr vert="horz" lIns="0" tIns="0" rIns="0" bIns="0" rtlCol="0" anchor="ctr"/>
          <a:lstStyle>
            <a:lvl1pPr algn="r">
              <a:defRPr sz="600">
                <a:solidFill>
                  <a:schemeClr val="tx1"/>
                </a:solidFill>
                <a:latin typeface="Arial Regular"/>
                <a:cs typeface="Arial Regular"/>
              </a:defRPr>
            </a:lvl1pPr>
          </a:lstStyle>
          <a:p>
            <a:fld id="{54637A5F-2DAE-B642-9933-0C0B9D2C0F12}" type="slidenum">
              <a:rPr lang="en-US" smtClean="0"/>
              <a:pPr/>
              <a:t>‹#›</a:t>
            </a:fld>
            <a:endParaRPr lang="en-US" dirty="0"/>
          </a:p>
        </p:txBody>
      </p:sp>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98" r:id="rId4"/>
    <p:sldLayoutId id="2147483692" r:id="rId5"/>
    <p:sldLayoutId id="2147483681" r:id="rId6"/>
    <p:sldLayoutId id="2147483693" r:id="rId7"/>
    <p:sldLayoutId id="2147483682" r:id="rId8"/>
    <p:sldLayoutId id="2147483703" r:id="rId9"/>
    <p:sldLayoutId id="2147483683" r:id="rId10"/>
  </p:sldLayoutIdLst>
  <p:hf hdr="0" dt="0"/>
  <p:txStyles>
    <p:titleStyle>
      <a:lvl1pPr algn="l" defTabSz="914400" rtl="0" eaLnBrk="1" latinLnBrk="0" hangingPunct="1">
        <a:spcBef>
          <a:spcPct val="0"/>
        </a:spcBef>
        <a:buNone/>
        <a:defRPr sz="3200" kern="1200">
          <a:solidFill>
            <a:srgbClr val="ED8B00"/>
          </a:solidFill>
          <a:latin typeface="Georgia" charset="0"/>
          <a:ea typeface="Georgia" charset="0"/>
          <a:cs typeface="Georgia" charset="0"/>
        </a:defRPr>
      </a:lvl1pPr>
    </p:titleStyle>
    <p:bodyStyle>
      <a:lvl1pPr marL="342900" indent="-342900" algn="l" defTabSz="914400" rtl="0" eaLnBrk="1" latinLnBrk="0" hangingPunct="1">
        <a:spcBef>
          <a:spcPct val="20000"/>
        </a:spcBef>
        <a:buSzPct val="100000"/>
        <a:buFontTx/>
        <a:buBlip>
          <a:blip r:embed="rId13"/>
        </a:buBlip>
        <a:defRPr sz="30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6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44" userDrawn="1">
          <p15:clr>
            <a:srgbClr val="F26B43"/>
          </p15:clr>
        </p15:guide>
        <p15:guide id="4" pos="5616" userDrawn="1">
          <p15:clr>
            <a:srgbClr val="F26B43"/>
          </p15:clr>
        </p15:guide>
        <p15:guide id="6" pos="5472" userDrawn="1">
          <p15:clr>
            <a:srgbClr val="F26B43"/>
          </p15:clr>
        </p15:guide>
        <p15:guide id="7" orient="horz" pos="182" userDrawn="1">
          <p15:clr>
            <a:srgbClr val="F26B43"/>
          </p15:clr>
        </p15:guide>
        <p15:guide id="8" orient="horz" pos="614" userDrawn="1">
          <p15:clr>
            <a:srgbClr val="F26B43"/>
          </p15:clr>
        </p15:guide>
        <p15:guide id="9" orient="horz" pos="758" userDrawn="1">
          <p15:clr>
            <a:srgbClr val="F26B43"/>
          </p15:clr>
        </p15:guide>
        <p15:guide id="10" pos="288" userDrawn="1">
          <p15:clr>
            <a:srgbClr val="F26B43"/>
          </p15:clr>
        </p15:guide>
        <p15:guide id="11" pos="1152" userDrawn="1">
          <p15:clr>
            <a:srgbClr val="F26B43"/>
          </p15:clr>
        </p15:guide>
        <p15:guide id="12" pos="2880" userDrawn="1">
          <p15:clr>
            <a:srgbClr val="F26B43"/>
          </p15:clr>
        </p15:guide>
        <p15:guide id="13" pos="3744" userDrawn="1">
          <p15:clr>
            <a:srgbClr val="F26B43"/>
          </p15:clr>
        </p15:guide>
        <p15:guide id="14" pos="4608" userDrawn="1">
          <p15:clr>
            <a:srgbClr val="F26B43"/>
          </p15:clr>
        </p15:guide>
        <p15:guide id="15" pos="2016" userDrawn="1">
          <p15:clr>
            <a:srgbClr val="F26B43"/>
          </p15:clr>
        </p15:guide>
        <p15:guide id="18" orient="horz" pos="2774" userDrawn="1">
          <p15:clr>
            <a:srgbClr val="F26B43"/>
          </p15:clr>
        </p15:guide>
        <p15:guide id="19" orient="horz" pos="1766" userDrawn="1">
          <p15:clr>
            <a:srgbClr val="F26B43"/>
          </p15:clr>
        </p15:guide>
        <p15:guide id="20" orient="horz" pos="1190" userDrawn="1">
          <p15:clr>
            <a:srgbClr val="F26B43"/>
          </p15:clr>
        </p15:guide>
        <p15:guide id="21" orient="horz" pos="1334" userDrawn="1">
          <p15:clr>
            <a:srgbClr val="F26B43"/>
          </p15:clr>
        </p15:guide>
        <p15:guide id="22" orient="horz" pos="16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8.emf"/><Relationship Id="rId18" Type="http://schemas.openxmlformats.org/officeDocument/2006/relationships/image" Target="../media/image43.emf"/><Relationship Id="rId26" Type="http://schemas.openxmlformats.org/officeDocument/2006/relationships/image" Target="../media/image51.emf"/><Relationship Id="rId3" Type="http://schemas.openxmlformats.org/officeDocument/2006/relationships/image" Target="../media/image30.emf"/><Relationship Id="rId21" Type="http://schemas.openxmlformats.org/officeDocument/2006/relationships/image" Target="../media/image46.emf"/><Relationship Id="rId7" Type="http://schemas.openxmlformats.org/officeDocument/2006/relationships/image" Target="../media/image16.emf"/><Relationship Id="rId12" Type="http://schemas.openxmlformats.org/officeDocument/2006/relationships/image" Target="../media/image37.emf"/><Relationship Id="rId17" Type="http://schemas.openxmlformats.org/officeDocument/2006/relationships/image" Target="../media/image42.emf"/><Relationship Id="rId25" Type="http://schemas.openxmlformats.org/officeDocument/2006/relationships/image" Target="../media/image50.emf"/><Relationship Id="rId2" Type="http://schemas.openxmlformats.org/officeDocument/2006/relationships/image" Target="../media/image29.emf"/><Relationship Id="rId16" Type="http://schemas.openxmlformats.org/officeDocument/2006/relationships/image" Target="../media/image41.emf"/><Relationship Id="rId20" Type="http://schemas.openxmlformats.org/officeDocument/2006/relationships/image" Target="../media/image45.emf"/><Relationship Id="rId29" Type="http://schemas.openxmlformats.org/officeDocument/2006/relationships/image" Target="../media/image54.emf"/><Relationship Id="rId1" Type="http://schemas.openxmlformats.org/officeDocument/2006/relationships/slideLayout" Target="../slideLayouts/slideLayout19.xml"/><Relationship Id="rId6" Type="http://schemas.openxmlformats.org/officeDocument/2006/relationships/image" Target="../media/image33.emf"/><Relationship Id="rId11" Type="http://schemas.openxmlformats.org/officeDocument/2006/relationships/image" Target="../media/image36.emf"/><Relationship Id="rId24" Type="http://schemas.openxmlformats.org/officeDocument/2006/relationships/image" Target="../media/image49.emf"/><Relationship Id="rId5" Type="http://schemas.openxmlformats.org/officeDocument/2006/relationships/image" Target="../media/image32.emf"/><Relationship Id="rId15" Type="http://schemas.openxmlformats.org/officeDocument/2006/relationships/image" Target="../media/image40.emf"/><Relationship Id="rId23" Type="http://schemas.openxmlformats.org/officeDocument/2006/relationships/image" Target="../media/image48.emf"/><Relationship Id="rId28" Type="http://schemas.openxmlformats.org/officeDocument/2006/relationships/image" Target="../media/image53.emf"/><Relationship Id="rId10" Type="http://schemas.openxmlformats.org/officeDocument/2006/relationships/image" Target="../media/image17.emf"/><Relationship Id="rId19" Type="http://schemas.openxmlformats.org/officeDocument/2006/relationships/image" Target="../media/image44.emf"/><Relationship Id="rId31" Type="http://schemas.openxmlformats.org/officeDocument/2006/relationships/image" Target="../media/image56.emf"/><Relationship Id="rId4" Type="http://schemas.openxmlformats.org/officeDocument/2006/relationships/image" Target="../media/image31.emf"/><Relationship Id="rId9" Type="http://schemas.openxmlformats.org/officeDocument/2006/relationships/image" Target="../media/image35.emf"/><Relationship Id="rId14" Type="http://schemas.openxmlformats.org/officeDocument/2006/relationships/image" Target="../media/image39.emf"/><Relationship Id="rId22" Type="http://schemas.openxmlformats.org/officeDocument/2006/relationships/image" Target="../media/image47.emf"/><Relationship Id="rId27" Type="http://schemas.openxmlformats.org/officeDocument/2006/relationships/image" Target="../media/image52.emf"/><Relationship Id="rId30" Type="http://schemas.openxmlformats.org/officeDocument/2006/relationships/image" Target="../media/image55.emf"/></Relationships>
</file>

<file path=ppt/slides/_rels/slide22.xml.rels><?xml version="1.0" encoding="UTF-8" standalone="yes"?>
<Relationships xmlns="http://schemas.openxmlformats.org/package/2006/relationships"><Relationship Id="rId13" Type="http://schemas.openxmlformats.org/officeDocument/2006/relationships/image" Target="../media/image68.emf"/><Relationship Id="rId18" Type="http://schemas.openxmlformats.org/officeDocument/2006/relationships/image" Target="../media/image73.emf"/><Relationship Id="rId26" Type="http://schemas.openxmlformats.org/officeDocument/2006/relationships/image" Target="../media/image81.emf"/><Relationship Id="rId3" Type="http://schemas.openxmlformats.org/officeDocument/2006/relationships/image" Target="../media/image58.emf"/><Relationship Id="rId21" Type="http://schemas.openxmlformats.org/officeDocument/2006/relationships/image" Target="../media/image76.emf"/><Relationship Id="rId7" Type="http://schemas.openxmlformats.org/officeDocument/2006/relationships/image" Target="../media/image62.emf"/><Relationship Id="rId12" Type="http://schemas.openxmlformats.org/officeDocument/2006/relationships/image" Target="../media/image67.emf"/><Relationship Id="rId17" Type="http://schemas.openxmlformats.org/officeDocument/2006/relationships/image" Target="../media/image72.emf"/><Relationship Id="rId25" Type="http://schemas.openxmlformats.org/officeDocument/2006/relationships/image" Target="../media/image80.emf"/><Relationship Id="rId33" Type="http://schemas.openxmlformats.org/officeDocument/2006/relationships/image" Target="../media/image88.emf"/><Relationship Id="rId2" Type="http://schemas.openxmlformats.org/officeDocument/2006/relationships/image" Target="../media/image57.emf"/><Relationship Id="rId16" Type="http://schemas.openxmlformats.org/officeDocument/2006/relationships/image" Target="../media/image71.emf"/><Relationship Id="rId20" Type="http://schemas.openxmlformats.org/officeDocument/2006/relationships/image" Target="../media/image75.emf"/><Relationship Id="rId29" Type="http://schemas.openxmlformats.org/officeDocument/2006/relationships/image" Target="../media/image84.emf"/><Relationship Id="rId1" Type="http://schemas.openxmlformats.org/officeDocument/2006/relationships/slideLayout" Target="../slideLayouts/slideLayout19.xml"/><Relationship Id="rId6" Type="http://schemas.openxmlformats.org/officeDocument/2006/relationships/image" Target="../media/image61.emf"/><Relationship Id="rId11" Type="http://schemas.openxmlformats.org/officeDocument/2006/relationships/image" Target="../media/image66.emf"/><Relationship Id="rId24" Type="http://schemas.openxmlformats.org/officeDocument/2006/relationships/image" Target="../media/image79.emf"/><Relationship Id="rId32" Type="http://schemas.openxmlformats.org/officeDocument/2006/relationships/image" Target="../media/image87.emf"/><Relationship Id="rId5" Type="http://schemas.openxmlformats.org/officeDocument/2006/relationships/image" Target="../media/image60.emf"/><Relationship Id="rId15" Type="http://schemas.openxmlformats.org/officeDocument/2006/relationships/image" Target="../media/image70.emf"/><Relationship Id="rId23" Type="http://schemas.openxmlformats.org/officeDocument/2006/relationships/image" Target="../media/image78.emf"/><Relationship Id="rId28" Type="http://schemas.openxmlformats.org/officeDocument/2006/relationships/image" Target="../media/image83.emf"/><Relationship Id="rId10" Type="http://schemas.openxmlformats.org/officeDocument/2006/relationships/image" Target="../media/image65.emf"/><Relationship Id="rId19" Type="http://schemas.openxmlformats.org/officeDocument/2006/relationships/image" Target="../media/image74.emf"/><Relationship Id="rId31" Type="http://schemas.openxmlformats.org/officeDocument/2006/relationships/image" Target="../media/image86.emf"/><Relationship Id="rId4" Type="http://schemas.openxmlformats.org/officeDocument/2006/relationships/image" Target="../media/image59.emf"/><Relationship Id="rId9" Type="http://schemas.openxmlformats.org/officeDocument/2006/relationships/image" Target="../media/image64.emf"/><Relationship Id="rId14" Type="http://schemas.openxmlformats.org/officeDocument/2006/relationships/image" Target="../media/image69.emf"/><Relationship Id="rId22" Type="http://schemas.openxmlformats.org/officeDocument/2006/relationships/image" Target="../media/image77.emf"/><Relationship Id="rId27" Type="http://schemas.openxmlformats.org/officeDocument/2006/relationships/image" Target="../media/image82.emf"/><Relationship Id="rId30" Type="http://schemas.openxmlformats.org/officeDocument/2006/relationships/image" Target="../media/image85.emf"/><Relationship Id="rId8" Type="http://schemas.openxmlformats.org/officeDocument/2006/relationships/image" Target="../media/image63.emf"/></Relationships>
</file>

<file path=ppt/slides/_rels/slide23.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image" Target="../media/image100.emf"/><Relationship Id="rId18" Type="http://schemas.openxmlformats.org/officeDocument/2006/relationships/image" Target="../media/image105.emf"/><Relationship Id="rId3" Type="http://schemas.openxmlformats.org/officeDocument/2006/relationships/image" Target="../media/image90.emf"/><Relationship Id="rId7" Type="http://schemas.openxmlformats.org/officeDocument/2006/relationships/image" Target="../media/image94.emf"/><Relationship Id="rId12" Type="http://schemas.openxmlformats.org/officeDocument/2006/relationships/image" Target="../media/image99.emf"/><Relationship Id="rId17" Type="http://schemas.openxmlformats.org/officeDocument/2006/relationships/image" Target="../media/image104.emf"/><Relationship Id="rId2" Type="http://schemas.openxmlformats.org/officeDocument/2006/relationships/image" Target="../media/image89.emf"/><Relationship Id="rId16" Type="http://schemas.openxmlformats.org/officeDocument/2006/relationships/image" Target="../media/image103.emf"/><Relationship Id="rId1" Type="http://schemas.openxmlformats.org/officeDocument/2006/relationships/slideLayout" Target="../slideLayouts/slideLayout19.xml"/><Relationship Id="rId6" Type="http://schemas.openxmlformats.org/officeDocument/2006/relationships/image" Target="../media/image93.emf"/><Relationship Id="rId11" Type="http://schemas.openxmlformats.org/officeDocument/2006/relationships/image" Target="../media/image98.emf"/><Relationship Id="rId5" Type="http://schemas.openxmlformats.org/officeDocument/2006/relationships/image" Target="../media/image92.emf"/><Relationship Id="rId15" Type="http://schemas.openxmlformats.org/officeDocument/2006/relationships/image" Target="../media/image102.emf"/><Relationship Id="rId10" Type="http://schemas.openxmlformats.org/officeDocument/2006/relationships/image" Target="../media/image97.emf"/><Relationship Id="rId19" Type="http://schemas.openxmlformats.org/officeDocument/2006/relationships/image" Target="../media/image106.emf"/><Relationship Id="rId4" Type="http://schemas.openxmlformats.org/officeDocument/2006/relationships/image" Target="../media/image91.emf"/><Relationship Id="rId9" Type="http://schemas.openxmlformats.org/officeDocument/2006/relationships/image" Target="../media/image96.emf"/><Relationship Id="rId14" Type="http://schemas.openxmlformats.org/officeDocument/2006/relationships/image" Target="../media/image10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mailto:email@nrchealth.com"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99358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sz="quarter" idx="14"/>
          </p:nvPr>
        </p:nvSpPr>
        <p:spPr/>
        <p:txBody>
          <a:bodyPr/>
          <a:lstStyle/>
          <a:p>
            <a:endParaRPr lang="en-US" dirty="0"/>
          </a:p>
        </p:txBody>
      </p:sp>
      <p:sp>
        <p:nvSpPr>
          <p:cNvPr id="2" name="Slide Number Placeholder 1"/>
          <p:cNvSpPr>
            <a:spLocks noGrp="1"/>
          </p:cNvSpPr>
          <p:nvPr>
            <p:ph type="sldNum" sz="quarter" idx="4"/>
          </p:nvPr>
        </p:nvSpPr>
        <p:spPr/>
        <p:txBody>
          <a:bodyPr/>
          <a:lstStyle/>
          <a:p>
            <a:fld id="{54637A5F-2DAE-B642-9933-0C0B9D2C0F12}" type="slidenum">
              <a:rPr lang="en-US" smtClean="0"/>
              <a:pPr/>
              <a:t>10</a:t>
            </a:fld>
            <a:endParaRPr lang="en-US" dirty="0"/>
          </a:p>
        </p:txBody>
      </p:sp>
    </p:spTree>
    <p:extLst>
      <p:ext uri="{BB962C8B-B14F-4D97-AF65-F5344CB8AC3E}">
        <p14:creationId xmlns:p14="http://schemas.microsoft.com/office/powerpoint/2010/main" val="340531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A0054C2-32CF-FF49-A0EF-14B7C2704BEC}"/>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2799EFC3-1E51-AA40-AA5C-07A1BDA94084}"/>
              </a:ext>
            </a:extLst>
          </p:cNvPr>
          <p:cNvSpPr>
            <a:spLocks noGrp="1"/>
          </p:cNvSpPr>
          <p:nvPr>
            <p:ph type="body" sz="quarter" idx="14"/>
          </p:nvPr>
        </p:nvSpPr>
        <p:spPr/>
        <p:txBody>
          <a:bodyPr/>
          <a:lstStyle/>
          <a:p>
            <a:endParaRPr lang="en-US"/>
          </a:p>
        </p:txBody>
      </p:sp>
      <p:sp>
        <p:nvSpPr>
          <p:cNvPr id="4" name="Slide Number Placeholder 3">
            <a:extLst>
              <a:ext uri="{FF2B5EF4-FFF2-40B4-BE49-F238E27FC236}">
                <a16:creationId xmlns:a16="http://schemas.microsoft.com/office/drawing/2014/main" id="{91871C54-72FA-5044-9555-FDA809506547}"/>
              </a:ext>
            </a:extLst>
          </p:cNvPr>
          <p:cNvSpPr>
            <a:spLocks noGrp="1"/>
          </p:cNvSpPr>
          <p:nvPr>
            <p:ph type="sldNum" sz="quarter" idx="4"/>
          </p:nvPr>
        </p:nvSpPr>
        <p:spPr/>
        <p:txBody>
          <a:bodyPr/>
          <a:lstStyle/>
          <a:p>
            <a:fld id="{54637A5F-2DAE-B642-9933-0C0B9D2C0F12}" type="slidenum">
              <a:rPr lang="en-US" smtClean="0"/>
              <a:pPr/>
              <a:t>11</a:t>
            </a:fld>
            <a:endParaRPr lang="en-US" dirty="0"/>
          </a:p>
        </p:txBody>
      </p:sp>
      <p:pic>
        <p:nvPicPr>
          <p:cNvPr id="5" name="Picture 4">
            <a:extLst>
              <a:ext uri="{FF2B5EF4-FFF2-40B4-BE49-F238E27FC236}">
                <a16:creationId xmlns:a16="http://schemas.microsoft.com/office/drawing/2014/main" id="{5A3B1CA2-9ECA-1440-8C18-B71E878436D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4699001"/>
          </a:xfrm>
          <a:prstGeom prst="rect">
            <a:avLst/>
          </a:prstGeom>
        </p:spPr>
      </p:pic>
      <p:sp>
        <p:nvSpPr>
          <p:cNvPr id="8" name="Rectangle 7">
            <a:extLst>
              <a:ext uri="{FF2B5EF4-FFF2-40B4-BE49-F238E27FC236}">
                <a16:creationId xmlns:a16="http://schemas.microsoft.com/office/drawing/2014/main" id="{13D32658-3BC6-4E45-9E13-7C5F4432608D}"/>
              </a:ext>
            </a:extLst>
          </p:cNvPr>
          <p:cNvSpPr/>
          <p:nvPr/>
        </p:nvSpPr>
        <p:spPr>
          <a:xfrm>
            <a:off x="1" y="0"/>
            <a:ext cx="4881716" cy="4699001"/>
          </a:xfrm>
          <a:prstGeom prst="rect">
            <a:avLst/>
          </a:prstGeom>
          <a:gradFill>
            <a:gsLst>
              <a:gs pos="0">
                <a:srgbClr val="FAFBF8">
                  <a:alpha val="35000"/>
                </a:srgb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
            <a:extLst>
              <a:ext uri="{FF2B5EF4-FFF2-40B4-BE49-F238E27FC236}">
                <a16:creationId xmlns:a16="http://schemas.microsoft.com/office/drawing/2014/main" id="{B55927EE-AF7B-D748-B94D-02276B9F2416}"/>
              </a:ext>
            </a:extLst>
          </p:cNvPr>
          <p:cNvSpPr txBox="1">
            <a:spLocks/>
          </p:cNvSpPr>
          <p:nvPr/>
        </p:nvSpPr>
        <p:spPr>
          <a:xfrm>
            <a:off x="228600" y="2573338"/>
            <a:ext cx="4343400" cy="1868487"/>
          </a:xfrm>
          <a:prstGeom prst="rect">
            <a:avLst/>
          </a:prstGeom>
        </p:spPr>
        <p:txBody>
          <a:bodyPr wrap="square" tIns="0" bIns="0" anchor="t">
            <a:normAutofit/>
          </a:bodyPr>
          <a:lstStyle>
            <a:lvl1pPr marL="0" indent="0" algn="l" defTabSz="914400" rtl="0" eaLnBrk="1" latinLnBrk="0" hangingPunct="1">
              <a:spcBef>
                <a:spcPct val="20000"/>
              </a:spcBef>
              <a:buFont typeface="Arial" pitchFamily="34" charset="0"/>
              <a:buNone/>
              <a:defRPr sz="1600" kern="1200">
                <a:solidFill>
                  <a:schemeClr val="tx1">
                    <a:lumMod val="75000"/>
                  </a:schemeClr>
                </a:solidFill>
                <a:latin typeface="Arial"/>
                <a:ea typeface="Arial" charset="0"/>
                <a:cs typeface="Arial"/>
              </a:defRPr>
            </a:lvl1pPr>
            <a:lvl2pPr marL="457200" indent="0" algn="l" defTabSz="914400" rtl="0" eaLnBrk="1" latinLnBrk="0" hangingPunct="1">
              <a:spcBef>
                <a:spcPct val="20000"/>
              </a:spcBef>
              <a:buFont typeface="Arial" pitchFamily="34" charset="0"/>
              <a:buNone/>
              <a:defRPr sz="1600" kern="1200">
                <a:solidFill>
                  <a:srgbClr val="FFFFFF"/>
                </a:solidFill>
                <a:latin typeface="Arial"/>
                <a:ea typeface="Arial" charset="0"/>
                <a:cs typeface="Arial"/>
              </a:defRPr>
            </a:lvl2pPr>
            <a:lvl3pPr marL="914400" indent="0" algn="l" defTabSz="914400" rtl="0" eaLnBrk="1" latinLnBrk="0" hangingPunct="1">
              <a:spcBef>
                <a:spcPct val="20000"/>
              </a:spcBef>
              <a:buFont typeface="Arial" pitchFamily="34" charset="0"/>
              <a:buNone/>
              <a:defRPr sz="1600" kern="1200">
                <a:solidFill>
                  <a:srgbClr val="FFFFFF"/>
                </a:solidFill>
                <a:latin typeface="Arial"/>
                <a:ea typeface="Arial" charset="0"/>
                <a:cs typeface="Arial"/>
              </a:defRPr>
            </a:lvl3pPr>
            <a:lvl4pPr marL="1371600" indent="0" algn="l" defTabSz="914400" rtl="0" eaLnBrk="1" latinLnBrk="0" hangingPunct="1">
              <a:spcBef>
                <a:spcPct val="20000"/>
              </a:spcBef>
              <a:buFont typeface="AppleSymbols" charset="0"/>
              <a:buNone/>
              <a:defRPr sz="1600" kern="1200">
                <a:solidFill>
                  <a:srgbClr val="FFFFFF"/>
                </a:solidFill>
                <a:latin typeface="Arial"/>
                <a:ea typeface="Arial" charset="0"/>
                <a:cs typeface="Arial"/>
              </a:defRPr>
            </a:lvl4pPr>
            <a:lvl5pPr marL="1828800" indent="0" algn="l" defTabSz="914400" rtl="0" eaLnBrk="1" latinLnBrk="0" hangingPunct="1">
              <a:spcBef>
                <a:spcPct val="20000"/>
              </a:spcBef>
              <a:buFont typeface="HiraMinProN-W3" charset="-128"/>
              <a:buNone/>
              <a:defRPr sz="1600" kern="1200">
                <a:solidFill>
                  <a:srgbClr val="FFFFFF"/>
                </a:solidFill>
                <a:latin typeface="Arial"/>
                <a:ea typeface="Arial"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What every healthcare executive needs to know.</a:t>
            </a:r>
          </a:p>
        </p:txBody>
      </p:sp>
      <p:sp>
        <p:nvSpPr>
          <p:cNvPr id="7" name="Text Placeholder 3">
            <a:extLst>
              <a:ext uri="{FF2B5EF4-FFF2-40B4-BE49-F238E27FC236}">
                <a16:creationId xmlns:a16="http://schemas.microsoft.com/office/drawing/2014/main" id="{AB52A47B-221E-F14B-9553-04D923333BA5}"/>
              </a:ext>
            </a:extLst>
          </p:cNvPr>
          <p:cNvSpPr txBox="1">
            <a:spLocks/>
          </p:cNvSpPr>
          <p:nvPr/>
        </p:nvSpPr>
        <p:spPr>
          <a:xfrm>
            <a:off x="228600" y="974726"/>
            <a:ext cx="4343400" cy="1143000"/>
          </a:xfrm>
          <a:prstGeom prst="rect">
            <a:avLst/>
          </a:prstGeom>
        </p:spPr>
        <p:txBody>
          <a:bodyPr tIns="0" bIns="0" anchor="b">
            <a:noAutofit/>
          </a:bodyPr>
          <a:lstStyle>
            <a:lvl1pPr marL="0" indent="0" algn="l" defTabSz="914400" rtl="0" eaLnBrk="1" latinLnBrk="0" hangingPunct="1">
              <a:spcBef>
                <a:spcPts val="0"/>
              </a:spcBef>
              <a:buFont typeface="Arial" pitchFamily="34" charset="0"/>
              <a:buNone/>
              <a:defRPr sz="3600" kern="1200" baseline="0">
                <a:solidFill>
                  <a:schemeClr val="tx1">
                    <a:lumMod val="75000"/>
                  </a:schemeClr>
                </a:solidFill>
                <a:latin typeface="Georgia" charset="0"/>
                <a:ea typeface="Georgia" charset="0"/>
                <a:cs typeface="Georgia" charset="0"/>
              </a:defRPr>
            </a:lvl1pPr>
            <a:lvl2pPr marL="457200" indent="0" algn="l" defTabSz="914400" rtl="0" eaLnBrk="1" latinLnBrk="0" hangingPunct="1">
              <a:spcBef>
                <a:spcPct val="20000"/>
              </a:spcBef>
              <a:buFont typeface="Arial" pitchFamily="34" charset="0"/>
              <a:buNone/>
              <a:defRPr sz="4400" kern="1200">
                <a:solidFill>
                  <a:schemeClr val="bg1"/>
                </a:solidFill>
                <a:latin typeface="Georgia" charset="0"/>
                <a:ea typeface="Georgia" charset="0"/>
                <a:cs typeface="Georgia" charset="0"/>
              </a:defRPr>
            </a:lvl2pPr>
            <a:lvl3pPr marL="914400" indent="0" algn="l" defTabSz="914400" rtl="0" eaLnBrk="1" latinLnBrk="0" hangingPunct="1">
              <a:spcBef>
                <a:spcPct val="20000"/>
              </a:spcBef>
              <a:buFont typeface="Arial" pitchFamily="34" charset="0"/>
              <a:buNone/>
              <a:defRPr sz="4400" kern="1200">
                <a:solidFill>
                  <a:schemeClr val="bg1"/>
                </a:solidFill>
                <a:latin typeface="Georgia" charset="0"/>
                <a:ea typeface="Georgia" charset="0"/>
                <a:cs typeface="Georgia" charset="0"/>
              </a:defRPr>
            </a:lvl3pPr>
            <a:lvl4pPr marL="1371600" indent="0" algn="l" defTabSz="914400" rtl="0" eaLnBrk="1" latinLnBrk="0" hangingPunct="1">
              <a:spcBef>
                <a:spcPct val="20000"/>
              </a:spcBef>
              <a:buFont typeface="AppleSymbols" charset="0"/>
              <a:buNone/>
              <a:defRPr sz="4400" kern="1200">
                <a:solidFill>
                  <a:schemeClr val="bg1"/>
                </a:solidFill>
                <a:latin typeface="Georgia" charset="0"/>
                <a:ea typeface="Georgia" charset="0"/>
                <a:cs typeface="Georgia" charset="0"/>
              </a:defRPr>
            </a:lvl4pPr>
            <a:lvl5pPr marL="1828800" indent="0" algn="l" defTabSz="914400" rtl="0" eaLnBrk="1" latinLnBrk="0" hangingPunct="1">
              <a:spcBef>
                <a:spcPct val="20000"/>
              </a:spcBef>
              <a:buFont typeface="HiraMinProN-W3" charset="-128"/>
              <a:buNone/>
              <a:defRPr sz="4400" kern="1200">
                <a:solidFill>
                  <a:schemeClr val="bg1"/>
                </a:solidFill>
                <a:latin typeface="Georgia" charset="0"/>
                <a:ea typeface="Georgia" charset="0"/>
                <a:cs typeface="Georgi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The economics of</a:t>
            </a:r>
          </a:p>
          <a:p>
            <a:r>
              <a:rPr lang="en-US" sz="3200" dirty="0"/>
              <a:t>Healthcare Loyalty</a:t>
            </a:r>
          </a:p>
        </p:txBody>
      </p:sp>
    </p:spTree>
    <p:extLst>
      <p:ext uri="{BB962C8B-B14F-4D97-AF65-F5344CB8AC3E}">
        <p14:creationId xmlns:p14="http://schemas.microsoft.com/office/powerpoint/2010/main" val="402792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FF47D-5FFD-2149-AA7B-2ED74AA96D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4698917"/>
          </a:xfrm>
          <a:prstGeom prst="rect">
            <a:avLst/>
          </a:prstGeom>
        </p:spPr>
      </p:pic>
      <p:sp>
        <p:nvSpPr>
          <p:cNvPr id="4" name="Text Placeholder 3">
            <a:extLst>
              <a:ext uri="{FF2B5EF4-FFF2-40B4-BE49-F238E27FC236}">
                <a16:creationId xmlns:a16="http://schemas.microsoft.com/office/drawing/2014/main" id="{5CEF7870-D37A-C446-9514-A109BED0260C}"/>
              </a:ext>
            </a:extLst>
          </p:cNvPr>
          <p:cNvSpPr>
            <a:spLocks noGrp="1"/>
          </p:cNvSpPr>
          <p:nvPr>
            <p:ph type="body" sz="quarter" idx="13"/>
          </p:nvPr>
        </p:nvSpPr>
        <p:spPr>
          <a:prstGeom prst="rect">
            <a:avLst/>
          </a:prstGeom>
        </p:spPr>
        <p:txBody>
          <a:bodyPr tIns="0" bIns="0" anchor="t">
            <a:noAutofit/>
          </a:bodyPr>
          <a:lstStyle/>
          <a:p>
            <a:r>
              <a:rPr lang="en-US" sz="2100" dirty="0"/>
              <a:t>Distinguish your customer experiences with Human Understanding.</a:t>
            </a:r>
          </a:p>
        </p:txBody>
      </p:sp>
      <p:sp>
        <p:nvSpPr>
          <p:cNvPr id="5" name="Text Placeholder 4">
            <a:extLst>
              <a:ext uri="{FF2B5EF4-FFF2-40B4-BE49-F238E27FC236}">
                <a16:creationId xmlns:a16="http://schemas.microsoft.com/office/drawing/2014/main" id="{BB09E37F-F6FE-A243-BB56-9E8FF0FE3795}"/>
              </a:ext>
            </a:extLst>
          </p:cNvPr>
          <p:cNvSpPr>
            <a:spLocks noGrp="1"/>
          </p:cNvSpPr>
          <p:nvPr>
            <p:ph type="body" sz="quarter" idx="14"/>
          </p:nvPr>
        </p:nvSpPr>
        <p:spPr>
          <a:prstGeom prst="rect">
            <a:avLst/>
          </a:prstGeom>
        </p:spPr>
        <p:txBody>
          <a:bodyPr tIns="0" bIns="0" anchor="b">
            <a:normAutofit/>
          </a:bodyPr>
          <a:lstStyle/>
          <a:p>
            <a:r>
              <a:rPr lang="en-US" sz="2400" dirty="0">
                <a:latin typeface="Arial" panose="020B0604020202020204" pitchFamily="34" charset="0"/>
                <a:cs typeface="Arial" panose="020B0604020202020204" pitchFamily="34" charset="0"/>
              </a:rPr>
              <a:t>Survey, or…</a:t>
            </a:r>
          </a:p>
          <a:p>
            <a:r>
              <a:rPr lang="en-US" dirty="0"/>
              <a:t>Build Relationships</a:t>
            </a:r>
          </a:p>
        </p:txBody>
      </p:sp>
      <p:sp>
        <p:nvSpPr>
          <p:cNvPr id="7" name="Slide Number Placeholder 1">
            <a:extLst>
              <a:ext uri="{FF2B5EF4-FFF2-40B4-BE49-F238E27FC236}">
                <a16:creationId xmlns:a16="http://schemas.microsoft.com/office/drawing/2014/main" id="{D282701B-238C-EA48-B8A9-2F142AF284E7}"/>
              </a:ext>
            </a:extLst>
          </p:cNvPr>
          <p:cNvSpPr txBox="1">
            <a:spLocks/>
          </p:cNvSpPr>
          <p:nvPr/>
        </p:nvSpPr>
        <p:spPr>
          <a:xfrm>
            <a:off x="8593667" y="4783252"/>
            <a:ext cx="321734" cy="273844"/>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637A5F-2DAE-B642-9933-0C0B9D2C0F12}" type="slidenum">
              <a:rPr lang="en-US" sz="600" smtClean="0"/>
              <a:pPr algn="r"/>
              <a:t>12</a:t>
            </a:fld>
            <a:endParaRPr lang="en-US" sz="600" dirty="0"/>
          </a:p>
        </p:txBody>
      </p:sp>
      <p:pic>
        <p:nvPicPr>
          <p:cNvPr id="8" name="Picture 7">
            <a:extLst>
              <a:ext uri="{FF2B5EF4-FFF2-40B4-BE49-F238E27FC236}">
                <a16:creationId xmlns:a16="http://schemas.microsoft.com/office/drawing/2014/main" id="{69EDC851-732D-0147-AD1B-163111E5053D}"/>
              </a:ext>
            </a:extLst>
          </p:cNvPr>
          <p:cNvPicPr>
            <a:picLocks noChangeAspect="1"/>
          </p:cNvPicPr>
          <p:nvPr/>
        </p:nvPicPr>
        <p:blipFill>
          <a:blip r:embed="rId4"/>
          <a:stretch>
            <a:fillRect/>
          </a:stretch>
        </p:blipFill>
        <p:spPr>
          <a:xfrm>
            <a:off x="215007" y="4763194"/>
            <a:ext cx="439095" cy="284333"/>
          </a:xfrm>
          <a:prstGeom prst="rect">
            <a:avLst/>
          </a:prstGeom>
        </p:spPr>
      </p:pic>
    </p:spTree>
    <p:extLst>
      <p:ext uri="{BB962C8B-B14F-4D97-AF65-F5344CB8AC3E}">
        <p14:creationId xmlns:p14="http://schemas.microsoft.com/office/powerpoint/2010/main" val="293110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Z:\Marketing\10   Design\_Campaigns\Customer Obsessed\Network Mailer - June\2_Working Files\Network Mailer Folder\Links\Banner_Map_max-height_CMYK.jpg">
            <a:extLst>
              <a:ext uri="{FF2B5EF4-FFF2-40B4-BE49-F238E27FC236}">
                <a16:creationId xmlns:a16="http://schemas.microsoft.com/office/drawing/2014/main" id="{BCBC8186-F77D-BB46-8369-111E56E1C04A}"/>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841" y="0"/>
            <a:ext cx="9161682" cy="470001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D0D74DE4-67A7-254C-ACB8-62169D0DD157}"/>
              </a:ext>
            </a:extLst>
          </p:cNvPr>
          <p:cNvSpPr txBox="1">
            <a:spLocks/>
          </p:cNvSpPr>
          <p:nvPr/>
        </p:nvSpPr>
        <p:spPr>
          <a:xfrm>
            <a:off x="8593667" y="4783252"/>
            <a:ext cx="321734" cy="273844"/>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637A5F-2DAE-B642-9933-0C0B9D2C0F12}" type="slidenum">
              <a:rPr lang="en-US" sz="600" smtClean="0"/>
              <a:pPr algn="r"/>
              <a:t>13</a:t>
            </a:fld>
            <a:endParaRPr lang="en-US" sz="600" dirty="0"/>
          </a:p>
        </p:txBody>
      </p:sp>
      <p:sp>
        <p:nvSpPr>
          <p:cNvPr id="10" name="Text Placeholder 3">
            <a:extLst>
              <a:ext uri="{FF2B5EF4-FFF2-40B4-BE49-F238E27FC236}">
                <a16:creationId xmlns:a16="http://schemas.microsoft.com/office/drawing/2014/main" id="{58E25CC6-59FD-FE44-BD38-99AEBF34E5DC}"/>
              </a:ext>
            </a:extLst>
          </p:cNvPr>
          <p:cNvSpPr txBox="1">
            <a:spLocks/>
          </p:cNvSpPr>
          <p:nvPr/>
        </p:nvSpPr>
        <p:spPr>
          <a:xfrm>
            <a:off x="228600" y="1067032"/>
            <a:ext cx="8458200" cy="727074"/>
          </a:xfrm>
          <a:prstGeom prst="rect">
            <a:avLst/>
          </a:prstGeom>
        </p:spPr>
        <p:txBody>
          <a:bodyPr tIns="0" bIns="0" anchor="t">
            <a:noAutofit/>
          </a:bodyPr>
          <a:lst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a:solidFill>
                  <a:schemeClr val="bg1"/>
                </a:solidFill>
              </a:rPr>
              <a:t>We serve </a:t>
            </a:r>
            <a:r>
              <a:rPr lang="en-US" sz="2800" b="1">
                <a:solidFill>
                  <a:schemeClr val="bg1"/>
                </a:solidFill>
              </a:rPr>
              <a:t>75%</a:t>
            </a:r>
            <a:r>
              <a:rPr lang="en-US" sz="2800">
                <a:solidFill>
                  <a:schemeClr val="bg1"/>
                </a:solidFill>
              </a:rPr>
              <a:t> </a:t>
            </a:r>
            <a:r>
              <a:rPr lang="en-US" sz="2400">
                <a:solidFill>
                  <a:schemeClr val="bg1"/>
                </a:solidFill>
              </a:rPr>
              <a:t>of the </a:t>
            </a:r>
            <a:r>
              <a:rPr lang="en-US" sz="2800" b="1">
                <a:solidFill>
                  <a:schemeClr val="bg1"/>
                </a:solidFill>
              </a:rPr>
              <a:t>top 200 </a:t>
            </a:r>
            <a:r>
              <a:rPr lang="en-US" sz="2400">
                <a:solidFill>
                  <a:schemeClr val="bg1"/>
                </a:solidFill>
              </a:rPr>
              <a:t>US health systems.</a:t>
            </a:r>
            <a:endParaRPr lang="en-US" sz="2400" dirty="0">
              <a:solidFill>
                <a:schemeClr val="bg1"/>
              </a:solidFill>
            </a:endParaRPr>
          </a:p>
        </p:txBody>
      </p:sp>
      <p:sp>
        <p:nvSpPr>
          <p:cNvPr id="11" name="Text Placeholder 4">
            <a:extLst>
              <a:ext uri="{FF2B5EF4-FFF2-40B4-BE49-F238E27FC236}">
                <a16:creationId xmlns:a16="http://schemas.microsoft.com/office/drawing/2014/main" id="{7AA52024-AAAB-8043-88AF-9BE4F34446C5}"/>
              </a:ext>
            </a:extLst>
          </p:cNvPr>
          <p:cNvSpPr txBox="1">
            <a:spLocks/>
          </p:cNvSpPr>
          <p:nvPr/>
        </p:nvSpPr>
        <p:spPr>
          <a:xfrm>
            <a:off x="228600" y="288925"/>
            <a:ext cx="4343400" cy="685800"/>
          </a:xfrm>
          <a:prstGeom prst="rect">
            <a:avLst/>
          </a:prstGeom>
        </p:spPr>
        <p:txBody>
          <a:bodyPr tIns="0" bIns="0" anchor="b">
            <a:normAutofit/>
          </a:bodyPr>
          <a:lstStyle>
            <a:lvl1pPr marL="342900" indent="-342900" algn="l" defTabSz="914400" rtl="0" eaLnBrk="1" latinLnBrk="0" hangingPunct="1">
              <a:spcBef>
                <a:spcPct val="20000"/>
              </a:spcBef>
              <a:buFont typeface="Arial" pitchFamily="34" charset="0"/>
              <a:buChar char="•"/>
              <a:defRPr sz="3200" kern="1200">
                <a:solidFill>
                  <a:srgbClr val="75787B"/>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rgbClr val="75787B"/>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rgbClr val="75787B"/>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rgbClr val="75787B"/>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rgbClr val="75787B"/>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solidFill>
                  <a:schemeClr val="bg1"/>
                </a:solidFill>
              </a:rPr>
              <a:t>Join the network.</a:t>
            </a:r>
            <a:endParaRPr lang="en-US" dirty="0">
              <a:solidFill>
                <a:schemeClr val="bg1"/>
              </a:solidFill>
            </a:endParaRPr>
          </a:p>
        </p:txBody>
      </p:sp>
    </p:spTree>
    <p:extLst>
      <p:ext uri="{BB962C8B-B14F-4D97-AF65-F5344CB8AC3E}">
        <p14:creationId xmlns:p14="http://schemas.microsoft.com/office/powerpoint/2010/main" val="3145747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DEC0E5-B71C-374D-B7E9-16CFE3B4101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4700016"/>
          </a:xfrm>
          <a:prstGeom prst="rect">
            <a:avLst/>
          </a:prstGeom>
        </p:spPr>
      </p:pic>
      <p:sp>
        <p:nvSpPr>
          <p:cNvPr id="4" name="Text Placeholder 3">
            <a:extLst>
              <a:ext uri="{FF2B5EF4-FFF2-40B4-BE49-F238E27FC236}">
                <a16:creationId xmlns:a16="http://schemas.microsoft.com/office/drawing/2014/main" id="{5CEF7870-D37A-C446-9514-A109BED0260C}"/>
              </a:ext>
            </a:extLst>
          </p:cNvPr>
          <p:cNvSpPr>
            <a:spLocks noGrp="1"/>
          </p:cNvSpPr>
          <p:nvPr>
            <p:ph type="body" sz="quarter" idx="13"/>
          </p:nvPr>
        </p:nvSpPr>
        <p:spPr>
          <a:xfrm>
            <a:off x="228600" y="2459037"/>
            <a:ext cx="3804557" cy="1868487"/>
          </a:xfrm>
          <a:prstGeom prst="rect">
            <a:avLst/>
          </a:prstGeom>
        </p:spPr>
        <p:txBody>
          <a:bodyPr tIns="0" bIns="0" anchor="t">
            <a:noAutofit/>
          </a:bodyPr>
          <a:lstStyle/>
          <a:p>
            <a:r>
              <a:rPr lang="en-US" sz="2400" dirty="0"/>
              <a:t>Do you know how loyal your customers are?</a:t>
            </a:r>
          </a:p>
        </p:txBody>
      </p:sp>
      <p:sp>
        <p:nvSpPr>
          <p:cNvPr id="5" name="Text Placeholder 4">
            <a:extLst>
              <a:ext uri="{FF2B5EF4-FFF2-40B4-BE49-F238E27FC236}">
                <a16:creationId xmlns:a16="http://schemas.microsoft.com/office/drawing/2014/main" id="{BB09E37F-F6FE-A243-BB56-9E8FF0FE3795}"/>
              </a:ext>
            </a:extLst>
          </p:cNvPr>
          <p:cNvSpPr>
            <a:spLocks noGrp="1"/>
          </p:cNvSpPr>
          <p:nvPr>
            <p:ph type="body" sz="quarter" idx="14"/>
          </p:nvPr>
        </p:nvSpPr>
        <p:spPr>
          <a:xfrm>
            <a:off x="228600" y="860425"/>
            <a:ext cx="4343400" cy="1143000"/>
          </a:xfrm>
          <a:prstGeom prst="rect">
            <a:avLst/>
          </a:prstGeom>
        </p:spPr>
        <p:txBody>
          <a:bodyPr tIns="0" bIns="0" anchor="b">
            <a:normAutofit/>
          </a:bodyPr>
          <a:lstStyle/>
          <a:p>
            <a:r>
              <a:rPr lang="en-US" dirty="0"/>
              <a:t>Loyalty, Quantified.</a:t>
            </a:r>
          </a:p>
        </p:txBody>
      </p:sp>
      <p:sp>
        <p:nvSpPr>
          <p:cNvPr id="8" name="Slide Number Placeholder 1">
            <a:extLst>
              <a:ext uri="{FF2B5EF4-FFF2-40B4-BE49-F238E27FC236}">
                <a16:creationId xmlns:a16="http://schemas.microsoft.com/office/drawing/2014/main" id="{3AFAC4CC-1311-3043-8605-127296C12EB3}"/>
              </a:ext>
            </a:extLst>
          </p:cNvPr>
          <p:cNvSpPr txBox="1">
            <a:spLocks/>
          </p:cNvSpPr>
          <p:nvPr/>
        </p:nvSpPr>
        <p:spPr>
          <a:xfrm>
            <a:off x="8593667" y="4783252"/>
            <a:ext cx="321734" cy="273844"/>
          </a:xfrm>
          <a:prstGeom prst="rect">
            <a:avLst/>
          </a:prstGeom>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637A5F-2DAE-B642-9933-0C0B9D2C0F12}" type="slidenum">
              <a:rPr lang="en-US" sz="600" smtClean="0"/>
              <a:pPr algn="r"/>
              <a:t>14</a:t>
            </a:fld>
            <a:endParaRPr lang="en-US" sz="600" dirty="0"/>
          </a:p>
        </p:txBody>
      </p:sp>
    </p:spTree>
    <p:extLst>
      <p:ext uri="{BB962C8B-B14F-4D97-AF65-F5344CB8AC3E}">
        <p14:creationId xmlns:p14="http://schemas.microsoft.com/office/powerpoint/2010/main" val="29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B8F086-D573-3349-8BFB-E317266407AF}"/>
              </a:ext>
            </a:extLst>
          </p:cNvPr>
          <p:cNvSpPr>
            <a:spLocks noGrp="1"/>
          </p:cNvSpPr>
          <p:nvPr>
            <p:ph type="sldNum" sz="quarter" idx="4"/>
          </p:nvPr>
        </p:nvSpPr>
        <p:spPr>
          <a:xfrm>
            <a:off x="8593666" y="4783252"/>
            <a:ext cx="359231" cy="273844"/>
          </a:xfrm>
          <a:prstGeom prst="rect">
            <a:avLst/>
          </a:prstGeom>
        </p:spPr>
        <p:txBody>
          <a:bodyPr/>
          <a:lstStyle/>
          <a:p>
            <a:fld id="{54637A5F-2DAE-B642-9933-0C0B9D2C0F12}" type="slidenum">
              <a:rPr lang="en-US" smtClean="0"/>
              <a:pPr/>
              <a:t>15</a:t>
            </a:fld>
            <a:endParaRPr lang="en-US" dirty="0"/>
          </a:p>
        </p:txBody>
      </p:sp>
      <p:sp>
        <p:nvSpPr>
          <p:cNvPr id="3" name="Text Placeholder 2">
            <a:extLst>
              <a:ext uri="{FF2B5EF4-FFF2-40B4-BE49-F238E27FC236}">
                <a16:creationId xmlns:a16="http://schemas.microsoft.com/office/drawing/2014/main" id="{BCEA5603-DD78-2D4C-A506-873C8B808DC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601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2990088"/>
          </a:xfrm>
          <a:prstGeom prst="rect">
            <a:avLst/>
          </a:prstGeom>
        </p:spPr>
      </p:pic>
      <p:sp>
        <p:nvSpPr>
          <p:cNvPr id="6" name="Text Placeholder 4"/>
          <p:cNvSpPr>
            <a:spLocks noGrp="1"/>
          </p:cNvSpPr>
          <p:nvPr>
            <p:ph type="body" sz="quarter" idx="12"/>
          </p:nvPr>
        </p:nvSpPr>
        <p:spPr>
          <a:xfrm>
            <a:off x="228600" y="1285747"/>
            <a:ext cx="8686800" cy="1369339"/>
          </a:xfrm>
        </p:spPr>
        <p:txBody>
          <a:bodyPr/>
          <a:lstStyle/>
          <a:p>
            <a:endParaRPr lang="en-US" dirty="0">
              <a:effectLst>
                <a:outerShdw blurRad="635000" algn="tl" rotWithShape="0">
                  <a:prstClr val="black">
                    <a:alpha val="50000"/>
                  </a:prstClr>
                </a:outerShdw>
              </a:effectLst>
            </a:endParaRPr>
          </a:p>
        </p:txBody>
      </p:sp>
    </p:spTree>
    <p:extLst>
      <p:ext uri="{BB962C8B-B14F-4D97-AF65-F5344CB8AC3E}">
        <p14:creationId xmlns:p14="http://schemas.microsoft.com/office/powerpoint/2010/main" val="270208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1"/>
            <a:ext cx="9144000" cy="2987675"/>
          </a:xfrm>
          <a:prstGeom prst="rect">
            <a:avLst/>
          </a:prstGeom>
        </p:spPr>
      </p:pic>
      <p:sp>
        <p:nvSpPr>
          <p:cNvPr id="5" name="Text Placeholder 4"/>
          <p:cNvSpPr>
            <a:spLocks noGrp="1"/>
          </p:cNvSpPr>
          <p:nvPr>
            <p:ph type="body" sz="quarter" idx="12"/>
          </p:nvPr>
        </p:nvSpPr>
        <p:spPr>
          <a:xfrm>
            <a:off x="228600" y="1285747"/>
            <a:ext cx="8686800" cy="1369339"/>
          </a:xfrm>
        </p:spPr>
        <p:txBody>
          <a:bodyPr/>
          <a:lstStyle/>
          <a:p>
            <a:endParaRPr lang="en-US" dirty="0"/>
          </a:p>
        </p:txBody>
      </p:sp>
    </p:spTree>
    <p:extLst>
      <p:ext uri="{BB962C8B-B14F-4D97-AF65-F5344CB8AC3E}">
        <p14:creationId xmlns:p14="http://schemas.microsoft.com/office/powerpoint/2010/main" val="121731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0" y="0"/>
            <a:ext cx="9144000" cy="2990088"/>
          </a:xfrm>
          <a:prstGeom prst="rect">
            <a:avLst/>
          </a:prstGeom>
        </p:spPr>
      </p:pic>
      <p:sp>
        <p:nvSpPr>
          <p:cNvPr id="6" name="Text Placeholder 4"/>
          <p:cNvSpPr>
            <a:spLocks noGrp="1"/>
          </p:cNvSpPr>
          <p:nvPr>
            <p:ph type="body" sz="quarter" idx="12"/>
          </p:nvPr>
        </p:nvSpPr>
        <p:spPr>
          <a:xfrm>
            <a:off x="228600" y="1285747"/>
            <a:ext cx="8686800" cy="1369339"/>
          </a:xfrm>
          <a:effectLst>
            <a:outerShdw blurRad="635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27747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0" y="0"/>
            <a:ext cx="9144000" cy="2990088"/>
          </a:xfrm>
          <a:prstGeom prst="rect">
            <a:avLst/>
          </a:prstGeom>
        </p:spPr>
      </p:pic>
      <p:sp>
        <p:nvSpPr>
          <p:cNvPr id="5" name="Text Placeholder 4"/>
          <p:cNvSpPr>
            <a:spLocks noGrp="1"/>
          </p:cNvSpPr>
          <p:nvPr>
            <p:ph type="body" sz="quarter" idx="12"/>
          </p:nvPr>
        </p:nvSpPr>
        <p:spPr>
          <a:effectLst>
            <a:outerShdw blurRad="635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223027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F2AE1B-4F2E-354F-90E9-CE578F69B321}"/>
              </a:ext>
            </a:extLst>
          </p:cNvPr>
          <p:cNvSpPr>
            <a:spLocks noGrp="1"/>
          </p:cNvSpPr>
          <p:nvPr>
            <p:ph sz="quarter" idx="11"/>
          </p:nvPr>
        </p:nvSpPr>
        <p:spPr/>
        <p:txBody>
          <a:bodyPr/>
          <a:lstStyle/>
          <a:p>
            <a:endParaRPr lang="en-US"/>
          </a:p>
        </p:txBody>
      </p:sp>
      <p:sp>
        <p:nvSpPr>
          <p:cNvPr id="3" name="Slide Number Placeholder 2">
            <a:extLst>
              <a:ext uri="{FF2B5EF4-FFF2-40B4-BE49-F238E27FC236}">
                <a16:creationId xmlns:a16="http://schemas.microsoft.com/office/drawing/2014/main" id="{97993D16-862A-084C-BAA7-AE59B1FB41C7}"/>
              </a:ext>
            </a:extLst>
          </p:cNvPr>
          <p:cNvSpPr>
            <a:spLocks noGrp="1"/>
          </p:cNvSpPr>
          <p:nvPr>
            <p:ph type="sldNum" sz="quarter" idx="4"/>
          </p:nvPr>
        </p:nvSpPr>
        <p:spPr/>
        <p:txBody>
          <a:bodyPr/>
          <a:lstStyle/>
          <a:p>
            <a:fld id="{54637A5F-2DAE-B642-9933-0C0B9D2C0F12}" type="slidenum">
              <a:rPr lang="en-US" smtClean="0"/>
              <a:pPr/>
              <a:t>2</a:t>
            </a:fld>
            <a:endParaRPr lang="en-US" dirty="0"/>
          </a:p>
        </p:txBody>
      </p:sp>
      <p:sp>
        <p:nvSpPr>
          <p:cNvPr id="4" name="Title 3">
            <a:extLst>
              <a:ext uri="{FF2B5EF4-FFF2-40B4-BE49-F238E27FC236}">
                <a16:creationId xmlns:a16="http://schemas.microsoft.com/office/drawing/2014/main" id="{F9E131D1-EE47-DE49-B21E-593A9598D31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2817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p:cNvPicPr>
          <p:nvPr/>
        </p:nvPicPr>
        <p:blipFill>
          <a:blip r:embed="rId3" cstate="print">
            <a:extLst>
              <a:ext uri="{28A0092B-C50C-407E-A947-70E740481C1C}">
                <a14:useLocalDpi xmlns:a14="http://schemas.microsoft.com/office/drawing/2010/main"/>
              </a:ext>
            </a:extLst>
          </a:blip>
          <a:stretch>
            <a:fillRect/>
          </a:stretch>
        </p:blipFill>
        <p:spPr>
          <a:xfrm>
            <a:off x="0" y="0"/>
            <a:ext cx="9144000" cy="2990088"/>
          </a:xfrm>
          <a:prstGeom prst="rect">
            <a:avLst/>
          </a:prstGeom>
        </p:spPr>
      </p:pic>
      <p:sp>
        <p:nvSpPr>
          <p:cNvPr id="5" name="Text Placeholder 4"/>
          <p:cNvSpPr>
            <a:spLocks noGrp="1"/>
          </p:cNvSpPr>
          <p:nvPr>
            <p:ph type="body" sz="quarter" idx="12"/>
          </p:nvPr>
        </p:nvSpPr>
        <p:spPr>
          <a:effectLst>
            <a:outerShdw blurRad="635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46720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6" y="4783252"/>
            <a:ext cx="359231" cy="273844"/>
          </a:xfrm>
          <a:prstGeom prst="rect">
            <a:avLst/>
          </a:prstGeom>
        </p:spPr>
        <p:txBody>
          <a:bodyPr/>
          <a:lstStyle/>
          <a:p>
            <a:fld id="{54637A5F-2DAE-B642-9933-0C0B9D2C0F12}" type="slidenum">
              <a:rPr lang="en-US" smtClean="0"/>
              <a:pPr/>
              <a:t>21</a:t>
            </a:fld>
            <a:endParaRPr lang="en-US" dirty="0"/>
          </a:p>
        </p:txBody>
      </p:sp>
      <p:pic>
        <p:nvPicPr>
          <p:cNvPr id="36" name="Picture 71" descr="C:\Users\Kelly\Downloads\My SecuriSync\NRC Health\Icons\EMF\Icon-template_60px_Master_2 (2)_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26" y="1657985"/>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3" descr="C:\Users\Kelly\Downloads\My SecuriSync\NRC Health\Icons\EMF\Icon-template_60px_Master_2 (2)_Clip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26" y="611823"/>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4" descr="C:\Users\Kelly\Downloads\My SecuriSync\NRC Health\Icons\EMF\Icon-template_60px_Master_2 (2)_Clipboard 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067" y="1657985"/>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7" descr="C:\Users\Kelly\Downloads\My SecuriSync\NRC Health\Icons\EMF\Icon-template_60px_Master_2 (2)_C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067" y="2705735"/>
            <a:ext cx="651171" cy="6400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8" descr="C:\Users\Kelly\Downloads\My SecuriSync\NRC Health\Icons\EMF\Icon-template_60px_Master_2 (2)_Docu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2105" y="6118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1" descr="C:\Users\Kelly\Downloads\My SecuriSync\NRC Health\Icons\EMF\Icon-template_60px_Master_2 (2)_Hospit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8116" y="1657985"/>
            <a:ext cx="651171" cy="640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2" descr="C:\Users\Kelly\Downloads\My SecuriSync\NRC Health\Icons\EMF\Icon-template_60px_Master_2 (2)_Hospital Bench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7192" y="270573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3" descr="C:\Users\Kelly\Downloads\My SecuriSync\NRC Health\Icons\EMF\Icon-template_60px_Master_2 (2)_Hote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3145" y="1657985"/>
            <a:ext cx="640081" cy="64008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8" descr="C:\Users\Kelly\Downloads\My SecuriSync\NRC Health\Icons\EMF\Icon-template_60px_Master_2 (2)_Medical Cos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8134" y="1657985"/>
            <a:ext cx="651171" cy="64008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6" descr="C:\Users\Kelly\Downloads\My SecuriSync\NRC Health\Icons\EMF\Icon-template_60px_Master_2 (2)_Automated Repo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1165" y="6118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7" descr="C:\Users\Kelly\Downloads\My SecuriSync\NRC Health\Icons\EMF\Icon-template_60px_Master_2 (2)_Bar char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4266" y="2705735"/>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8" descr="C:\Users\Kelly\Downloads\My SecuriSync\NRC Health\Icons\EMF\Icon-template_60px_Master_2 (2)_Benchma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90473" y="270573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descr="C:\Users\Kelly\Downloads\My SecuriSync\NRC Health\Icons\EMF\Icon-template_60px_Master_2 (2)_Publicat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7552" y="6118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descr="C:\Users\Kelly\Downloads\My SecuriSync\NRC Health\Icons\EMF\Icon-template_60px_Master_2 (2)_Resourc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57086" y="611823"/>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C:\Users\Kelly\Downloads\My SecuriSync\NRC Health\Icons\EMF\Icon-template_60px_Master_2 (2)_Slidesh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43088" y="6118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C:\Users\Kelly\Downloads\My SecuriSync\NRC Health\Icons\EMF\Icon-template_60px_Master_2 (2)_Solution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57086" y="165798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C:\Users\Kelly\Downloads\My SecuriSync\NRC Health\Icons\EMF\Icon-template_60px_Master_2 (2)_Table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3003" y="2705735"/>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2" descr="C:\Users\Kelly\Downloads\My SecuriSync\NRC Health\Icons\EMF\Icon-template_60px_Master_2 (2)_Checkmark"/>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5780" y="2705735"/>
            <a:ext cx="640081" cy="64008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3" descr="C:\Users\Kelly\Downloads\My SecuriSync\NRC Health\Icons\EMF\Icon-template_60px_Master_2 (2)_Aler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2889" y="2705735"/>
            <a:ext cx="640081" cy="64008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C:\Users\Kelly\Downloads\My SecuriSync\NRC Health\Icons\EMF\Icon-template_60px_Master_2 (2)_Teddy Bea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9996" y="270573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C:\Users\Rob\NRC Health\Justin Schuerman - NRC Health\Icons\Drafts\EMF\Icon-template_60px_Master_2_Mission.em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3586" y="3769939"/>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9" descr="C:\Users\Rob\NRC Health\Justin Schuerman - NRC Health\Icons\Drafts\EMF\Icon-template_60px_Master_2_Organization.em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70234" y="1674019"/>
            <a:ext cx="585788" cy="60801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5" descr="C:\Users\Rob\NRC Health\Justin Schuerman - NRC Health\Icons\Drafts\EMF\Icon-template_60px_Master_2_Market Awareness.em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51849" y="3747714"/>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C:\Users\Rob\NRC Health\Justin Schuerman - NRC Health\Icons\Drafts\EMF\Icon-template_60px_Master_2_NPS.em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84479" y="3747714"/>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2" descr="C:\Users\Rob\NRC Health\Justin Schuerman - NRC Health\Icons\Drafts\EMF\Icon-template_60px_Master_2_Expanded.emf"/>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1361" y="1651794"/>
            <a:ext cx="652462" cy="6524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3" descr="C:\Users\Rob\NRC Health\Justin Schuerman - NRC Health\Icons\Drafts\EMF\Icon-template_60px_Master_2_Financial Growth.em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19751" y="3815183"/>
            <a:ext cx="608012" cy="51752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8" descr="C:\Users\Rob\NRC Health\Justin Schuerman - NRC Health\Icons\Drafts\EMF\Icon-template_60px_Master_2_Metrics.emf"/>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643866" y="3809627"/>
            <a:ext cx="608012" cy="52863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6" descr="C:\Users\Rob\NRC Health\Justin Schuerman - NRC Health\Icons\Drafts\EMF\Icon-template_60px_Master_2_Clipboard Checkmark.emf"/>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67425" y="616745"/>
            <a:ext cx="473075" cy="63023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76" descr="C:\Users\Rob\NRC Health\Justin Schuerman - NRC Health\Icons\Drafts\EMF\Icon-template_60px_Master_2_Market Awareness.emf"/>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28729" y="605632"/>
            <a:ext cx="652462" cy="65246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34" descr="C:\Users\Rob\NRC Health\Justin Schuerman - NRC Health\Icons\Drafts\EMF\Icon-template_60px_Master_2_Telehealth.emf"/>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86322" y="3747714"/>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8" descr="C:\Users\Rob\NRC Health\Justin Schuerman - NRC Health\Icons\Drafts\EMF\Icon-template_60px_Master_2_Virtual Care.emf"/>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67306" y="3747714"/>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4" descr="C:\Users\Rob\NRC Health\Justin Schuerman - NRC Health\Icons\Drafts\EMF\Icon-template_60px_Master_2_Telehealth.emf"/>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48290" y="3747714"/>
            <a:ext cx="652462" cy="65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778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6" y="4783252"/>
            <a:ext cx="359231" cy="273844"/>
          </a:xfrm>
          <a:prstGeom prst="rect">
            <a:avLst/>
          </a:prstGeom>
        </p:spPr>
        <p:txBody>
          <a:bodyPr/>
          <a:lstStyle/>
          <a:p>
            <a:fld id="{54637A5F-2DAE-B642-9933-0C0B9D2C0F12}" type="slidenum">
              <a:rPr lang="en-US" smtClean="0"/>
              <a:pPr/>
              <a:t>22</a:t>
            </a:fld>
            <a:endParaRPr lang="en-US" dirty="0"/>
          </a:p>
        </p:txBody>
      </p:sp>
      <p:pic>
        <p:nvPicPr>
          <p:cNvPr id="2050" name="Picture 2" descr="C:\Users\Rob\NRC Health\Justin Schuerman - NRC Health\Icons\Drafts\EMF\Icon-template_60px_Master_2-77.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399" y="1679038"/>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Rob\NRC Health\Justin Schuerman - NRC Health\Icons\Drafts\EMF\Icon-template_60px_Master_2_Awards.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517" y="1679038"/>
            <a:ext cx="449262" cy="6080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Rob\NRC Health\Justin Schuerman - NRC Health\Icons\Drafts\EMF\Icon-template_60px_Master_2_Body.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279" y="2720617"/>
            <a:ext cx="517525" cy="608012"/>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Rob\NRC Health\Justin Schuerman - NRC Health\Icons\Drafts\EMF\Icon-template_60px_Master_2_Personalization.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854" y="1679038"/>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C:\Users\Rob\NRC Health\Justin Schuerman - NRC Health\Icons\Drafts\EMF\Icon-template_60px_Master_2_Running.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6187" y="2732883"/>
            <a:ext cx="608012" cy="596900"/>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C:\Users\Rob\NRC Health\Justin Schuerman - NRC Health\Icons\Drafts\EMF\Icon-template_60px_Master_2_Transparency.e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0348" y="1656813"/>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C:\Users\Rob\NRC Health\Justin Schuerman - NRC Health\Icons\Drafts\EMF\Icon-template_60px_Master_2_Woman.e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458" y="604832"/>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C:\Users\Rob\NRC Health\Justin Schuerman - NRC Health\Icons\Drafts\EMF\Icon-template_60px_Master_2-76.e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683" y="2720617"/>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C:\Users\Rob\NRC Health\Justin Schuerman - NRC Health\Icons\Drafts\EMF\Icon-template_60px_Master_2_Shortcut.e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6243" y="1656813"/>
            <a:ext cx="652463" cy="6524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79" descr="C:\Users\Kelly\Downloads\My SecuriSync\NRC Health\Icons\EMF\Icon-template_60px_Master_2 (2)_Grou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6726" y="1663004"/>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6" descr="C:\Users\Kelly\Downloads\My SecuriSync\NRC Health\Icons\EMF\Icon-template_60px_Master_2 (2)_Loyalt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1035" y="6110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91" descr="C:\Users\Kelly\Downloads\My SecuriSync\NRC Health\Icons\EMF\Icon-template_60px_Master_2 (2)_Networki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649" y="1663004"/>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92" descr="C:\Users\Kelly\Downloads\My SecuriSync\NRC Health\Icons\EMF\Icon-template_60px_Master_2 (2)_Peop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9145" y="1663004"/>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93" descr="C:\Users\Kelly\Downloads\My SecuriSync\NRC Health\Icons\EMF\Icon-template_60px_Master_2 (2)_Pers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3598" y="611023"/>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94" descr="C:\Users\Kelly\Downloads\My SecuriSync\NRC Health\Icons\EMF\Icon-template_60px_Master_2 (2)_Person Check"/>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99110" y="611023"/>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C:\Users\Kelly\Downloads\My SecuriSync\NRC Health\Icons\EMF\Icon-template_60px_Master_2 (2)_Person Fr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4622" y="61102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5" descr="C:\Users\Rob\NRC Health\Justin Schuerman - NRC Health\Icons\Drafts\EMF\Icon-template_60px_Master_2_Thought Processing.em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69253" y="627057"/>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0" descr="C:\Users\Rob\NRC Health\Justin Schuerman - NRC Health\Icons\Drafts\EMF\Icon-template_60px_Master_2_Depth.em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46243" y="604832"/>
            <a:ext cx="652462" cy="6524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4" descr="C:\Users\Rob\NRC Health\Justin Schuerman - NRC Health\Icons\Drafts\EMF\Icon-template_60px_Master_2_Loyalty-55.em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47448" y="604832"/>
            <a:ext cx="652462" cy="65246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8" descr="C:\Users\Rob\NRC Health\Justin Schuerman - NRC Health\Icons\Drafts\EMF\Icon-template_60px_Master_2_Conversation.em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53690" y="2771417"/>
            <a:ext cx="608012" cy="50641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76" descr="C:\Users\Kelly\Downloads\My SecuriSync\NRC Health\Icons\EMF\Icon-template_60px_Master_2 (2)_Conversatio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8765" y="2704583"/>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1" descr="C:\Users\Kelly\Downloads\My SecuriSync\NRC Health\Icons\EMF\Icon-template_60px_Master_2 (2)_Real-time feedback"/>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23112" y="2704583"/>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descr="C:\Users\Kelly\Downloads\My SecuriSync\NRC Health\Icons\EMF\Icon-template_60px_Master_2 (2)_Speech Bubbl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40939" y="2704583"/>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descr="C:\Users\Kelly\Downloads\My SecuriSync\NRC Health\Icons\EMF\Icon-template_60px_Master_2 (2)_Rocket"/>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42799" y="3754038"/>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descr="C:\Users\Kelly\Downloads\My SecuriSync\NRC Health\Icons\EMF\Icon-template_60px_Master_2 (2)_Sta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23148" y="3754038"/>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descr="C:\Users\Kelly\Downloads\My SecuriSync\NRC Health\Icons\EMF\Icon-template_60px_Master_2 (2)_Stethoscop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14399" y="3754038"/>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4" descr="C:\Users\Kelly\Downloads\My SecuriSync\NRC Health\Icons\EMF\Icon-template_60px_Master_2 (2)_Lightbulb"/>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57885" y="2688549"/>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7" descr="C:\Users\Kelly\Downloads\My SecuriSync\NRC Health\Icons\EMF\Icon-template_60px_Master_2 (2)_Magnifying Glass"/>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2099" y="3764177"/>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70" descr="C:\Users\Kelly\Downloads\My SecuriSync\NRC Health\Icons\EMF\Icon-template_60px_Master_2 (2)_Brain"/>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29398" y="3754038"/>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3" descr="C:\Users\Rob\NRC Health\Justin Schuerman - NRC Health\Icons\Drafts\EMF\Icon-template_60px_Master_2_360 Degrees.emf"/>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905650" y="3747156"/>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70" descr="C:\Users\Rob\NRC Health\Justin Schuerman - NRC Health\Icons\Drafts\EMF\Icon-template_60px_Master_2_Journey.emf"/>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64833" y="3742826"/>
            <a:ext cx="652462" cy="652463"/>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6" descr="C:\Users\Rob\NRC Health\Justin Schuerman - NRC Health\Icons\Drafts\EMF\Icon-template_60px_Master_2_Alert.emf"/>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068467" y="3792208"/>
            <a:ext cx="630238"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66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6" y="4783252"/>
            <a:ext cx="359231" cy="273844"/>
          </a:xfrm>
          <a:prstGeom prst="rect">
            <a:avLst/>
          </a:prstGeom>
        </p:spPr>
        <p:txBody>
          <a:bodyPr/>
          <a:lstStyle/>
          <a:p>
            <a:fld id="{54637A5F-2DAE-B642-9933-0C0B9D2C0F12}" type="slidenum">
              <a:rPr lang="en-US" smtClean="0"/>
              <a:pPr/>
              <a:t>23</a:t>
            </a:fld>
            <a:endParaRPr lang="en-US" dirty="0"/>
          </a:p>
        </p:txBody>
      </p:sp>
      <p:pic>
        <p:nvPicPr>
          <p:cNvPr id="13" name="Picture 12" descr="C:\Users\Kelly\Downloads\My SecuriSync\NRC Health\Icons\EMF\Icon-template_60px_Master_2 (2)_Stopwa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549" y="627070"/>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Kelly\Downloads\My SecuriSync\NRC Health\Icons\EMF\Icon-template_60px_Master_2 (2)_Time Rep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276" y="1650632"/>
            <a:ext cx="62917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5" descr="C:\Users\Kelly\Downloads\My SecuriSync\NRC Health\Icons\EMF\Icon-template_60px_Master_2 (2)_C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087" y="627070"/>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0" descr="C:\Users\Kelly\Downloads\My SecuriSync\NRC Health\Icons\EMF\Icon-template_60px_Master_2 (2)_He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7734" y="2721135"/>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6" descr="C:\Users\Kelly\Downloads\My SecuriSync\NRC Health\Icons\EMF\Icon-template_60px_Master_2 (2)_Money.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6779" y="627070"/>
            <a:ext cx="651171" cy="6400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4" descr="C:\Users\Kelly\Downloads\My SecuriSync\NRC Health\Icons\EMF\Icon-template_60px_Master_2 (2)_Align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2292" y="627070"/>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5" descr="C:\Users\Kelly\Downloads\My SecuriSync\NRC Health\Icons\EMF\Icon-template_60px_Master_2 (2)_Arr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4318" y="627070"/>
            <a:ext cx="629179" cy="6400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5" descr="C:\Users\Kelly\Downloads\My SecuriSync\NRC Health\Icons\EMF\Icon-template_60px_Master_2 (2)_Blog.e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7213" y="1650632"/>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Rob\NRC Health\Justin Schuerman - NRC Health\Icons\Drafts\EMF\Icon-template_60px_Master_2_Process.e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0773" y="1644441"/>
            <a:ext cx="652462" cy="65246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Users\Rob\NRC Health\Justin Schuerman - NRC Health\Icons\Drafts\EMF\Icon-template_60px_Master_2_Retention.em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6218" y="1689685"/>
            <a:ext cx="608012"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C:\Users\Rob\NRC Health\Justin Schuerman - NRC Health\Icons\Drafts\EMF\Icon-template_60px_Master_2_Target.e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45002" y="631991"/>
            <a:ext cx="630238" cy="630238"/>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C:\Users\Rob\NRC Health\Justin Schuerman - NRC Health\Icons\Drafts\EMF\Icon-template_60px_Master_2-74.e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5810" y="710573"/>
            <a:ext cx="539750" cy="473075"/>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C:\Users\Rob\NRC Health\Justin Schuerman - NRC Health\Icons\Drafts\EMF\Icon-template_60px_Master_2-75.em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9778" y="1666666"/>
            <a:ext cx="608012" cy="60801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5" descr="C:\Users\Kelly\Downloads\My SecuriSync\NRC Health\Icons\EMF\Icon-template_60px_Master_2 (2)_Lightbulb Checkm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52435" y="1650632"/>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C:\Users\Rob\NRC Health\Justin Schuerman - NRC Health\Icons\Drafts\EMF\Icon-template_60px_Master_2_Pulse.em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3064" y="2771300"/>
            <a:ext cx="608012" cy="53975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6" descr="C:\Users\Rob\NRC Health\Justin Schuerman - NRC Health\Icons\Drafts\EMF\Icon-template_60px_Master_2_Retention.em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338" y="1689685"/>
            <a:ext cx="608012"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C:\Users\Rob\NRC Health\Justin Schuerman - NRC Health\Icons\Drafts\EMF\Icon-template_60px_Master_2_Compass.em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00081" y="643103"/>
            <a:ext cx="608013" cy="608013"/>
          </a:xfrm>
          <a:prstGeom prst="rect">
            <a:avLst/>
          </a:prstGeom>
          <a:noFill/>
          <a:extLst>
            <a:ext uri="{909E8E84-426E-40DD-AFC4-6F175D3DCCD1}">
              <a14:hiddenFill xmlns:a14="http://schemas.microsoft.com/office/drawing/2010/main">
                <a:solidFill>
                  <a:srgbClr val="FFFFFF"/>
                </a:solidFill>
              </a14:hiddenFill>
            </a:ext>
          </a:extLst>
        </p:spPr>
      </p:pic>
      <p:pic>
        <p:nvPicPr>
          <p:cNvPr id="2113" name="Picture 65" descr="C:\Users\Rob\NRC Health\Justin Schuerman - NRC Health\Icons\Drafts\EMF\Icon-template_60px_Master_2_Heart.em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53571" y="2737169"/>
            <a:ext cx="630238" cy="608013"/>
          </a:xfrm>
          <a:prstGeom prst="rect">
            <a:avLst/>
          </a:prstGeom>
          <a:noFill/>
          <a:extLst>
            <a:ext uri="{909E8E84-426E-40DD-AFC4-6F175D3DCCD1}">
              <a14:hiddenFill xmlns:a14="http://schemas.microsoft.com/office/drawing/2010/main">
                <a:solidFill>
                  <a:srgbClr val="FFFFFF"/>
                </a:solidFill>
              </a14:hiddenFill>
            </a:ext>
          </a:extLst>
        </p:spPr>
      </p:pic>
      <p:pic>
        <p:nvPicPr>
          <p:cNvPr id="2117" name="Picture 69" descr="C:\Users\Rob\NRC Health\Justin Schuerman - NRC Health\Icons\Drafts\EMF\Icon-template_60px_Master_2_Inspire Loyalty.em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44333" y="1644441"/>
            <a:ext cx="652462" cy="65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44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7" y="4783252"/>
            <a:ext cx="321734" cy="273844"/>
          </a:xfrm>
          <a:prstGeom prst="rect">
            <a:avLst/>
          </a:prstGeom>
        </p:spPr>
        <p:txBody>
          <a:bodyPr/>
          <a:lstStyle/>
          <a:p>
            <a:fld id="{54637A5F-2DAE-B642-9933-0C0B9D2C0F12}" type="slidenum">
              <a:rPr lang="en-US" smtClean="0"/>
              <a:pPr/>
              <a:t>4</a:t>
            </a:fld>
            <a:endParaRPr lang="en-US" dirty="0"/>
          </a:p>
        </p:txBody>
      </p:sp>
      <p:sp>
        <p:nvSpPr>
          <p:cNvPr id="5" name="Text Placeholder 4"/>
          <p:cNvSpPr>
            <a:spLocks noGrp="1"/>
          </p:cNvSpPr>
          <p:nvPr>
            <p:ph type="body" sz="quarter" idx="4294967295"/>
          </p:nvPr>
        </p:nvSpPr>
        <p:spPr>
          <a:xfrm>
            <a:off x="228600" y="288925"/>
            <a:ext cx="8686800" cy="685799"/>
          </a:xfrm>
        </p:spPr>
        <p:txBody>
          <a:bodyPr>
            <a:normAutofit/>
          </a:bodyPr>
          <a:lstStyle/>
          <a:p>
            <a:pPr marL="0" indent="0" algn="ctr">
              <a:buNone/>
            </a:pPr>
            <a:r>
              <a:rPr lang="en-US" sz="2800" dirty="0">
                <a:solidFill>
                  <a:schemeClr val="accent1"/>
                </a:solidFill>
                <a:latin typeface="Georgia" panose="02040502050405020303" pitchFamily="18" charset="0"/>
              </a:rPr>
              <a:t>NRC Health Customer Intelligence Platform</a:t>
            </a:r>
          </a:p>
        </p:txBody>
      </p:sp>
      <p:pic>
        <p:nvPicPr>
          <p:cNvPr id="6" name="Picture 2" descr="C:\Users\Rob\NRC Health\Justin Schuerman - _Open Projects\Presentations\PPT Template Update\2_Working Files\Images\Website-graphics_Platform.jpg">
            <a:extLst>
              <a:ext uri="{FF2B5EF4-FFF2-40B4-BE49-F238E27FC236}">
                <a16:creationId xmlns:a16="http://schemas.microsoft.com/office/drawing/2014/main" id="{EC224D9A-607A-BD4F-8BBD-F51489AFDBB8}"/>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840559" y="1383563"/>
            <a:ext cx="7462882"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4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C:\Users\Rob\NRC Health\Justin Schuerman - _Open Projects\Presentations\PPT Template Update\2_Working Files\Images\Economics-of-Experience.jpg">
            <a:extLst>
              <a:ext uri="{FF2B5EF4-FFF2-40B4-BE49-F238E27FC236}">
                <a16:creationId xmlns:a16="http://schemas.microsoft.com/office/drawing/2014/main" id="{EEE6CC66-DBF3-414F-ACB8-7B1AD7DFB2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59" t="3372" r="4075" b="7902"/>
          <a:stretch/>
        </p:blipFill>
        <p:spPr bwMode="auto">
          <a:xfrm>
            <a:off x="457200" y="1286571"/>
            <a:ext cx="8229600" cy="30529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8593667" y="4783252"/>
            <a:ext cx="321734" cy="273844"/>
          </a:xfrm>
          <a:prstGeom prst="rect">
            <a:avLst/>
          </a:prstGeom>
        </p:spPr>
        <p:txBody>
          <a:bodyPr/>
          <a:lstStyle/>
          <a:p>
            <a:fld id="{54637A5F-2DAE-B642-9933-0C0B9D2C0F12}" type="slidenum">
              <a:rPr lang="en-US" smtClean="0"/>
              <a:pPr/>
              <a:t>5</a:t>
            </a:fld>
            <a:endParaRPr lang="en-US" dirty="0"/>
          </a:p>
        </p:txBody>
      </p:sp>
      <p:sp>
        <p:nvSpPr>
          <p:cNvPr id="5" name="Text Placeholder 4"/>
          <p:cNvSpPr>
            <a:spLocks noGrp="1"/>
          </p:cNvSpPr>
          <p:nvPr>
            <p:ph type="body" sz="quarter" idx="4294967295"/>
          </p:nvPr>
        </p:nvSpPr>
        <p:spPr>
          <a:xfrm>
            <a:off x="228600" y="288925"/>
            <a:ext cx="8686800" cy="685799"/>
          </a:xfrm>
        </p:spPr>
        <p:txBody>
          <a:bodyPr>
            <a:normAutofit/>
          </a:bodyPr>
          <a:lstStyle/>
          <a:p>
            <a:pPr marL="0" indent="0" algn="ctr">
              <a:buNone/>
            </a:pPr>
            <a:r>
              <a:rPr lang="en-US" sz="2800" dirty="0">
                <a:solidFill>
                  <a:schemeClr val="accent1"/>
                </a:solidFill>
                <a:latin typeface="Georgia" panose="02040502050405020303" pitchFamily="18" charset="0"/>
              </a:rPr>
              <a:t>Realize the economics of experience</a:t>
            </a:r>
          </a:p>
        </p:txBody>
      </p:sp>
    </p:spTree>
    <p:extLst>
      <p:ext uri="{BB962C8B-B14F-4D97-AF65-F5344CB8AC3E}">
        <p14:creationId xmlns:p14="http://schemas.microsoft.com/office/powerpoint/2010/main" val="1188573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E99E7C-B8D0-B64B-9DE4-394B9985B316}"/>
              </a:ext>
            </a:extLst>
          </p:cNvPr>
          <p:cNvSpPr>
            <a:spLocks noGrp="1"/>
          </p:cNvSpPr>
          <p:nvPr>
            <p:ph type="body" sz="quarter" idx="4294967295"/>
          </p:nvPr>
        </p:nvSpPr>
        <p:spPr>
          <a:xfrm>
            <a:off x="228600" y="288925"/>
            <a:ext cx="8686800" cy="685799"/>
          </a:xfrm>
        </p:spPr>
        <p:txBody>
          <a:bodyPr>
            <a:normAutofit/>
          </a:bodyPr>
          <a:lstStyle/>
          <a:p>
            <a:pPr marL="0" indent="0">
              <a:buNone/>
            </a:pPr>
            <a:r>
              <a:rPr lang="en-US" sz="2800" dirty="0">
                <a:solidFill>
                  <a:schemeClr val="accent1"/>
                </a:solidFill>
                <a:latin typeface="Georgia" panose="02040502050405020303" pitchFamily="18" charset="0"/>
              </a:rPr>
              <a:t>Our solutions</a:t>
            </a:r>
          </a:p>
        </p:txBody>
      </p:sp>
      <p:sp>
        <p:nvSpPr>
          <p:cNvPr id="4" name="Slide Number Placeholder 3">
            <a:extLst>
              <a:ext uri="{FF2B5EF4-FFF2-40B4-BE49-F238E27FC236}">
                <a16:creationId xmlns:a16="http://schemas.microsoft.com/office/drawing/2014/main" id="{08720995-B256-584C-BD85-1A5AB0EED7A1}"/>
              </a:ext>
            </a:extLst>
          </p:cNvPr>
          <p:cNvSpPr>
            <a:spLocks noGrp="1"/>
          </p:cNvSpPr>
          <p:nvPr>
            <p:ph type="sldNum" sz="quarter" idx="4"/>
          </p:nvPr>
        </p:nvSpPr>
        <p:spPr/>
        <p:txBody>
          <a:bodyPr/>
          <a:lstStyle/>
          <a:p>
            <a:fld id="{54637A5F-2DAE-B642-9933-0C0B9D2C0F12}" type="slidenum">
              <a:rPr lang="en-US" smtClean="0"/>
              <a:pPr/>
              <a:t>6</a:t>
            </a:fld>
            <a:endParaRPr lang="en-US" dirty="0"/>
          </a:p>
        </p:txBody>
      </p:sp>
      <p:pic>
        <p:nvPicPr>
          <p:cNvPr id="5" name="Picture 4" descr="C:\Users\Rob\NRC Health\Justin Schuerman - _Open Projects\Presentations\PPT Template Update\2_Working Files\Images\Solutions-Icons-03.jpg">
            <a:extLst>
              <a:ext uri="{FF2B5EF4-FFF2-40B4-BE49-F238E27FC236}">
                <a16:creationId xmlns:a16="http://schemas.microsoft.com/office/drawing/2014/main" id="{FD1D776C-F3A3-E849-A8B7-0235DB3B8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665" y="1218482"/>
            <a:ext cx="903724" cy="9018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5886F1-896E-1F4D-8CD8-8EDE72FD3213}"/>
              </a:ext>
            </a:extLst>
          </p:cNvPr>
          <p:cNvSpPr txBox="1"/>
          <p:nvPr/>
        </p:nvSpPr>
        <p:spPr>
          <a:xfrm>
            <a:off x="651964" y="2134059"/>
            <a:ext cx="2373128" cy="610424"/>
          </a:xfrm>
          <a:prstGeom prst="rect">
            <a:avLst/>
          </a:prstGeom>
          <a:noFill/>
        </p:spPr>
        <p:txBody>
          <a:bodyPr wrap="square" rtlCol="0">
            <a:spAutoFit/>
          </a:bodyPr>
          <a:lstStyle/>
          <a:p>
            <a:pPr algn="ctr"/>
            <a:r>
              <a:rPr lang="en-US" sz="1100" b="1" dirty="0">
                <a:solidFill>
                  <a:schemeClr val="tx1">
                    <a:lumMod val="75000"/>
                  </a:schemeClr>
                </a:solidFill>
              </a:rPr>
              <a:t>Strategy and Governance</a:t>
            </a:r>
          </a:p>
          <a:p>
            <a:pPr algn="ctr">
              <a:spcBef>
                <a:spcPts val="200"/>
              </a:spcBef>
              <a:buClr>
                <a:schemeClr val="accent2"/>
              </a:buClr>
            </a:pPr>
            <a:r>
              <a:rPr lang="en-US" sz="1000" dirty="0">
                <a:solidFill>
                  <a:schemeClr val="tx1">
                    <a:lumMod val="75000"/>
                  </a:schemeClr>
                </a:solidFill>
              </a:rPr>
              <a:t>Guide organizational direction with a consumer-driven strategy.</a:t>
            </a:r>
          </a:p>
        </p:txBody>
      </p:sp>
      <p:pic>
        <p:nvPicPr>
          <p:cNvPr id="7" name="Picture 5" descr="C:\Users\Rob\NRC Health\Justin Schuerman - _Open Projects\Presentations\PPT Template Update\2_Working Files\Images\Solutions-Icons-04.jpg">
            <a:extLst>
              <a:ext uri="{FF2B5EF4-FFF2-40B4-BE49-F238E27FC236}">
                <a16:creationId xmlns:a16="http://schemas.microsoft.com/office/drawing/2014/main" id="{828BCB50-7E96-2F43-9A32-54F5FC569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711" y="1217367"/>
            <a:ext cx="903724" cy="9037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B7F132-7D87-A146-ADF6-8BDD6A6240A9}"/>
              </a:ext>
            </a:extLst>
          </p:cNvPr>
          <p:cNvSpPr txBox="1"/>
          <p:nvPr/>
        </p:nvSpPr>
        <p:spPr>
          <a:xfrm>
            <a:off x="3555428" y="2134059"/>
            <a:ext cx="2040290" cy="595035"/>
          </a:xfrm>
          <a:prstGeom prst="rect">
            <a:avLst/>
          </a:prstGeom>
          <a:noFill/>
        </p:spPr>
        <p:txBody>
          <a:bodyPr wrap="square" rtlCol="0">
            <a:spAutoFit/>
          </a:bodyPr>
          <a:lstStyle/>
          <a:p>
            <a:pPr algn="ctr"/>
            <a:r>
              <a:rPr lang="en-US" sz="1100" b="1" dirty="0">
                <a:solidFill>
                  <a:schemeClr val="tx1">
                    <a:lumMod val="75000"/>
                  </a:schemeClr>
                </a:solidFill>
              </a:rPr>
              <a:t>Attract and Acquire</a:t>
            </a:r>
          </a:p>
          <a:p>
            <a:pPr algn="ctr">
              <a:spcBef>
                <a:spcPts val="200"/>
              </a:spcBef>
              <a:buClr>
                <a:schemeClr val="accent2"/>
              </a:buClr>
            </a:pPr>
            <a:r>
              <a:rPr lang="en-US" sz="1000" dirty="0">
                <a:solidFill>
                  <a:schemeClr val="tx1">
                    <a:lumMod val="75000"/>
                  </a:schemeClr>
                </a:solidFill>
              </a:rPr>
              <a:t>Identify and attract customers in the communities your serve.</a:t>
            </a:r>
          </a:p>
        </p:txBody>
      </p:sp>
      <p:pic>
        <p:nvPicPr>
          <p:cNvPr id="9" name="Picture 2" descr="C:\Users\Rob\NRC Health\Justin Schuerman - _Open Projects\Presentations\PPT Template Update\2_Working Files\Images\Solutions-Icons-01.jpg">
            <a:extLst>
              <a:ext uri="{FF2B5EF4-FFF2-40B4-BE49-F238E27FC236}">
                <a16:creationId xmlns:a16="http://schemas.microsoft.com/office/drawing/2014/main" id="{BD49F9CA-9FA9-FD41-AB04-C68F62834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337" y="1217367"/>
            <a:ext cx="903724" cy="9037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5CCE4F-5BA8-124A-A323-B3DAAA722164}"/>
              </a:ext>
            </a:extLst>
          </p:cNvPr>
          <p:cNvSpPr txBox="1"/>
          <p:nvPr/>
        </p:nvSpPr>
        <p:spPr>
          <a:xfrm>
            <a:off x="6126055" y="2134059"/>
            <a:ext cx="2378289" cy="595035"/>
          </a:xfrm>
          <a:prstGeom prst="rect">
            <a:avLst/>
          </a:prstGeom>
          <a:noFill/>
        </p:spPr>
        <p:txBody>
          <a:bodyPr wrap="square" rtlCol="0">
            <a:spAutoFit/>
          </a:bodyPr>
          <a:lstStyle/>
          <a:p>
            <a:pPr algn="ctr"/>
            <a:r>
              <a:rPr lang="en-US" sz="1100" b="1" dirty="0">
                <a:solidFill>
                  <a:schemeClr val="tx1">
                    <a:lumMod val="75000"/>
                  </a:schemeClr>
                </a:solidFill>
              </a:rPr>
              <a:t>Loyalty and Retention</a:t>
            </a:r>
          </a:p>
          <a:p>
            <a:pPr algn="ctr">
              <a:spcBef>
                <a:spcPts val="200"/>
              </a:spcBef>
              <a:buClr>
                <a:schemeClr val="accent2"/>
              </a:buClr>
            </a:pPr>
            <a:r>
              <a:rPr lang="en-US" sz="1000" dirty="0">
                <a:solidFill>
                  <a:schemeClr val="tx1">
                    <a:lumMod val="75000"/>
                  </a:schemeClr>
                </a:solidFill>
              </a:rPr>
              <a:t>Prevent outmigration with personalized care experiences and services</a:t>
            </a:r>
          </a:p>
        </p:txBody>
      </p:sp>
      <p:pic>
        <p:nvPicPr>
          <p:cNvPr id="11" name="Picture 6" descr="C:\Users\Rob\NRC Health\Justin Schuerman - _Open Projects\Presentations\PPT Template Update\2_Working Files\Images\Solutions-Icons-05.jpg">
            <a:extLst>
              <a:ext uri="{FF2B5EF4-FFF2-40B4-BE49-F238E27FC236}">
                <a16:creationId xmlns:a16="http://schemas.microsoft.com/office/drawing/2014/main" id="{2D7C798A-A351-084C-9923-7BE2DD4F0B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6665" y="2853428"/>
            <a:ext cx="903724" cy="9037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5EEDA3C-5899-B54B-AE0E-3895C1E7A271}"/>
              </a:ext>
            </a:extLst>
          </p:cNvPr>
          <p:cNvSpPr txBox="1"/>
          <p:nvPr/>
        </p:nvSpPr>
        <p:spPr>
          <a:xfrm>
            <a:off x="825587" y="3770120"/>
            <a:ext cx="2025881" cy="610424"/>
          </a:xfrm>
          <a:prstGeom prst="rect">
            <a:avLst/>
          </a:prstGeom>
          <a:noFill/>
        </p:spPr>
        <p:txBody>
          <a:bodyPr wrap="square" rtlCol="0">
            <a:spAutoFit/>
          </a:bodyPr>
          <a:lstStyle/>
          <a:p>
            <a:pPr algn="ctr"/>
            <a:r>
              <a:rPr lang="en-US" sz="1100" b="1" dirty="0">
                <a:solidFill>
                  <a:schemeClr val="tx1">
                    <a:lumMod val="75000"/>
                  </a:schemeClr>
                </a:solidFill>
              </a:rPr>
              <a:t>Quality and Outcomes</a:t>
            </a:r>
          </a:p>
          <a:p>
            <a:pPr algn="ctr">
              <a:spcBef>
                <a:spcPts val="200"/>
              </a:spcBef>
              <a:buClr>
                <a:schemeClr val="accent2"/>
              </a:buClr>
            </a:pPr>
            <a:r>
              <a:rPr lang="en-US" sz="1000" dirty="0">
                <a:solidFill>
                  <a:schemeClr val="tx1">
                    <a:lumMod val="75000"/>
                  </a:schemeClr>
                </a:solidFill>
              </a:rPr>
              <a:t>Align quality views to co-produce positive health outcomes.</a:t>
            </a:r>
          </a:p>
        </p:txBody>
      </p:sp>
      <p:pic>
        <p:nvPicPr>
          <p:cNvPr id="13" name="Picture 10" descr="C:\Users\Rob\NRC Health\Justin Schuerman - _Open Projects\Presentations\PPT Template Update\2_Working Files\Images\Website-graphics_Service-Culture.jpg">
            <a:extLst>
              <a:ext uri="{FF2B5EF4-FFF2-40B4-BE49-F238E27FC236}">
                <a16:creationId xmlns:a16="http://schemas.microsoft.com/office/drawing/2014/main" id="{97AA0673-A1DA-5544-89C9-8B9B088F7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3375" y="2933710"/>
            <a:ext cx="764396" cy="7663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F8D338F-9282-6B47-AAB4-909E0E34DB84}"/>
              </a:ext>
            </a:extLst>
          </p:cNvPr>
          <p:cNvSpPr txBox="1"/>
          <p:nvPr/>
        </p:nvSpPr>
        <p:spPr>
          <a:xfrm>
            <a:off x="3460466" y="3770120"/>
            <a:ext cx="2230216" cy="595035"/>
          </a:xfrm>
          <a:prstGeom prst="rect">
            <a:avLst/>
          </a:prstGeom>
          <a:noFill/>
        </p:spPr>
        <p:txBody>
          <a:bodyPr wrap="square" rtlCol="0">
            <a:spAutoFit/>
          </a:bodyPr>
          <a:lstStyle/>
          <a:p>
            <a:pPr algn="ctr"/>
            <a:r>
              <a:rPr lang="en-US" sz="1100" b="1" dirty="0">
                <a:solidFill>
                  <a:schemeClr val="tx1">
                    <a:lumMod val="75000"/>
                  </a:schemeClr>
                </a:solidFill>
              </a:rPr>
              <a:t>Service Culture</a:t>
            </a:r>
          </a:p>
          <a:p>
            <a:pPr algn="ctr">
              <a:spcBef>
                <a:spcPts val="200"/>
              </a:spcBef>
              <a:buClr>
                <a:schemeClr val="accent2"/>
              </a:buClr>
            </a:pPr>
            <a:r>
              <a:rPr lang="en-US" sz="1000" dirty="0">
                <a:solidFill>
                  <a:schemeClr val="tx1">
                    <a:lumMod val="75000"/>
                  </a:schemeClr>
                </a:solidFill>
              </a:rPr>
              <a:t>Empower a customer-centric culture and return joy to practice.</a:t>
            </a:r>
          </a:p>
        </p:txBody>
      </p:sp>
    </p:spTree>
    <p:extLst>
      <p:ext uri="{BB962C8B-B14F-4D97-AF65-F5344CB8AC3E}">
        <p14:creationId xmlns:p14="http://schemas.microsoft.com/office/powerpoint/2010/main" val="69964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7" y="4783252"/>
            <a:ext cx="321734" cy="273844"/>
          </a:xfrm>
          <a:prstGeom prst="rect">
            <a:avLst/>
          </a:prstGeom>
        </p:spPr>
        <p:txBody>
          <a:bodyPr/>
          <a:lstStyle/>
          <a:p>
            <a:fld id="{54637A5F-2DAE-B642-9933-0C0B9D2C0F12}" type="slidenum">
              <a:rPr lang="en-US" smtClean="0"/>
              <a:pPr/>
              <a:t>7</a:t>
            </a:fld>
            <a:endParaRPr lang="en-US" dirty="0"/>
          </a:p>
        </p:txBody>
      </p:sp>
      <p:sp>
        <p:nvSpPr>
          <p:cNvPr id="5" name="Text Placeholder 4"/>
          <p:cNvSpPr>
            <a:spLocks noGrp="1"/>
          </p:cNvSpPr>
          <p:nvPr>
            <p:ph type="body" sz="quarter" idx="4294967295"/>
          </p:nvPr>
        </p:nvSpPr>
        <p:spPr>
          <a:xfrm>
            <a:off x="228600" y="288925"/>
            <a:ext cx="8686800" cy="685799"/>
          </a:xfrm>
        </p:spPr>
        <p:txBody>
          <a:bodyPr>
            <a:normAutofit/>
          </a:bodyPr>
          <a:lstStyle/>
          <a:p>
            <a:pPr marL="0" indent="0">
              <a:buNone/>
            </a:pPr>
            <a:r>
              <a:rPr lang="en-US" sz="2800" dirty="0">
                <a:solidFill>
                  <a:schemeClr val="accent1"/>
                </a:solidFill>
                <a:latin typeface="Georgia" panose="02040502050405020303" pitchFamily="18" charset="0"/>
              </a:rPr>
              <a:t>Our Experience</a:t>
            </a:r>
          </a:p>
        </p:txBody>
      </p:sp>
      <p:sp>
        <p:nvSpPr>
          <p:cNvPr id="6" name="TextBox 5"/>
          <p:cNvSpPr txBox="1"/>
          <p:nvPr/>
        </p:nvSpPr>
        <p:spPr>
          <a:xfrm>
            <a:off x="408576" y="2597485"/>
            <a:ext cx="1932960" cy="1138773"/>
          </a:xfrm>
          <a:prstGeom prst="rect">
            <a:avLst/>
          </a:prstGeom>
          <a:noFill/>
        </p:spPr>
        <p:txBody>
          <a:bodyPr wrap="square" rtlCol="0">
            <a:spAutoFit/>
          </a:bodyPr>
          <a:lstStyle/>
          <a:p>
            <a:pPr algn="ctr" fontAlgn="base"/>
            <a:r>
              <a:rPr lang="en-US" sz="4000" dirty="0">
                <a:solidFill>
                  <a:schemeClr val="accent1"/>
                </a:solidFill>
              </a:rPr>
              <a:t>37+</a:t>
            </a:r>
          </a:p>
          <a:p>
            <a:pPr algn="ctr" fontAlgn="base"/>
            <a:r>
              <a:rPr lang="en-US" sz="1400" dirty="0"/>
              <a:t>Years Advancing Healthcare</a:t>
            </a:r>
          </a:p>
        </p:txBody>
      </p:sp>
      <p:sp>
        <p:nvSpPr>
          <p:cNvPr id="11" name="TextBox 10"/>
          <p:cNvSpPr txBox="1"/>
          <p:nvPr/>
        </p:nvSpPr>
        <p:spPr>
          <a:xfrm>
            <a:off x="2537615" y="2597485"/>
            <a:ext cx="1821729" cy="1138773"/>
          </a:xfrm>
          <a:prstGeom prst="rect">
            <a:avLst/>
          </a:prstGeom>
          <a:noFill/>
        </p:spPr>
        <p:txBody>
          <a:bodyPr wrap="square" rtlCol="0">
            <a:spAutoFit/>
          </a:bodyPr>
          <a:lstStyle/>
          <a:p>
            <a:pPr algn="ctr" fontAlgn="base"/>
            <a:r>
              <a:rPr lang="en-US" sz="4000" dirty="0">
                <a:solidFill>
                  <a:schemeClr val="accent1"/>
                </a:solidFill>
              </a:rPr>
              <a:t>9,000</a:t>
            </a:r>
          </a:p>
          <a:p>
            <a:pPr algn="ctr" fontAlgn="base"/>
            <a:r>
              <a:rPr lang="en-US" sz="1400" dirty="0"/>
              <a:t>Healthcare Organizations</a:t>
            </a:r>
          </a:p>
        </p:txBody>
      </p:sp>
      <p:sp>
        <p:nvSpPr>
          <p:cNvPr id="12" name="TextBox 11"/>
          <p:cNvSpPr txBox="1"/>
          <p:nvPr/>
        </p:nvSpPr>
        <p:spPr>
          <a:xfrm>
            <a:off x="4633247" y="2597485"/>
            <a:ext cx="1821729" cy="1138773"/>
          </a:xfrm>
          <a:prstGeom prst="rect">
            <a:avLst/>
          </a:prstGeom>
          <a:noFill/>
        </p:spPr>
        <p:txBody>
          <a:bodyPr wrap="square" rtlCol="0">
            <a:spAutoFit/>
          </a:bodyPr>
          <a:lstStyle/>
          <a:p>
            <a:pPr algn="ctr" fontAlgn="base"/>
            <a:r>
              <a:rPr lang="en-US" sz="4000" dirty="0">
                <a:solidFill>
                  <a:schemeClr val="accent1"/>
                </a:solidFill>
              </a:rPr>
              <a:t>75%</a:t>
            </a:r>
          </a:p>
          <a:p>
            <a:pPr algn="ctr" fontAlgn="base"/>
            <a:r>
              <a:rPr lang="en-US" sz="1400" dirty="0"/>
              <a:t>of the 200 Largest Health Systems</a:t>
            </a:r>
          </a:p>
        </p:txBody>
      </p:sp>
      <p:sp>
        <p:nvSpPr>
          <p:cNvPr id="13" name="TextBox 12"/>
          <p:cNvSpPr txBox="1"/>
          <p:nvPr/>
        </p:nvSpPr>
        <p:spPr>
          <a:xfrm>
            <a:off x="6806703" y="2597485"/>
            <a:ext cx="1821729" cy="1138773"/>
          </a:xfrm>
          <a:prstGeom prst="rect">
            <a:avLst/>
          </a:prstGeom>
          <a:noFill/>
        </p:spPr>
        <p:txBody>
          <a:bodyPr wrap="square" rtlCol="0">
            <a:spAutoFit/>
          </a:bodyPr>
          <a:lstStyle/>
          <a:p>
            <a:pPr algn="ctr" fontAlgn="base"/>
            <a:r>
              <a:rPr lang="en-US" sz="4000" dirty="0">
                <a:solidFill>
                  <a:schemeClr val="accent1"/>
                </a:solidFill>
              </a:rPr>
              <a:t>25M+</a:t>
            </a:r>
          </a:p>
          <a:p>
            <a:pPr algn="ctr" fontAlgn="base"/>
            <a:r>
              <a:rPr lang="en-US" sz="1400" dirty="0"/>
              <a:t>Consumer Voices Heard Annually</a:t>
            </a:r>
          </a:p>
        </p:txBody>
      </p:sp>
      <p:pic>
        <p:nvPicPr>
          <p:cNvPr id="18" name="Picture 11" descr="C:\Users\Rob\NRC Health\Justin Schuerman - NRC Health\Icons\Drafts\EMF\Icon-template_60px_Master_2_Blog.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790" y="1889163"/>
            <a:ext cx="548564" cy="5485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1" descr="C:\Users\Kelly\Downloads\My SecuriSync\NRC Health\Icons\EMF\Icon-template_60px_Master_2 (2)_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444" y="1893797"/>
            <a:ext cx="548640" cy="5392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8" descr="C:\Users\Kelly\Downloads\My SecuriSync\NRC Health\Icons\EMF\Icon-template_60px_Master_2 (2)_Medical C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982" y="1889125"/>
            <a:ext cx="558147" cy="5486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09979D98-DC3A-E145-8318-65486E46C784}"/>
              </a:ext>
            </a:extLst>
          </p:cNvPr>
          <p:cNvPicPr>
            <a:picLocks noChangeAspect="1"/>
          </p:cNvPicPr>
          <p:nvPr/>
        </p:nvPicPr>
        <p:blipFill>
          <a:blip r:embed="rId5"/>
          <a:stretch>
            <a:fillRect/>
          </a:stretch>
        </p:blipFill>
        <p:spPr>
          <a:xfrm>
            <a:off x="5047343" y="1889125"/>
            <a:ext cx="841029" cy="548640"/>
          </a:xfrm>
          <a:prstGeom prst="rect">
            <a:avLst/>
          </a:prstGeom>
        </p:spPr>
      </p:pic>
    </p:spTree>
    <p:extLst>
      <p:ext uri="{BB962C8B-B14F-4D97-AF65-F5344CB8AC3E}">
        <p14:creationId xmlns:p14="http://schemas.microsoft.com/office/powerpoint/2010/main" val="40152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42630-510D-C748-8F1E-BEE9BCE1B79B}"/>
              </a:ext>
            </a:extLst>
          </p:cNvPr>
          <p:cNvSpPr>
            <a:spLocks noGrp="1"/>
          </p:cNvSpPr>
          <p:nvPr>
            <p:ph type="sldNum" sz="quarter" idx="4"/>
          </p:nvPr>
        </p:nvSpPr>
        <p:spPr/>
        <p:txBody>
          <a:bodyPr/>
          <a:lstStyle/>
          <a:p>
            <a:fld id="{54637A5F-2DAE-B642-9933-0C0B9D2C0F12}" type="slidenum">
              <a:rPr lang="en-US" smtClean="0"/>
              <a:pPr/>
              <a:t>8</a:t>
            </a:fld>
            <a:endParaRPr lang="en-US" dirty="0"/>
          </a:p>
        </p:txBody>
      </p:sp>
      <p:graphicFrame>
        <p:nvGraphicFramePr>
          <p:cNvPr id="5" name="Table 4">
            <a:extLst>
              <a:ext uri="{FF2B5EF4-FFF2-40B4-BE49-F238E27FC236}">
                <a16:creationId xmlns:a16="http://schemas.microsoft.com/office/drawing/2014/main" id="{39CD1A97-D441-1F4F-87EC-8B29B7872006}"/>
              </a:ext>
            </a:extLst>
          </p:cNvPr>
          <p:cNvGraphicFramePr>
            <a:graphicFrameLocks noGrp="1"/>
          </p:cNvGraphicFramePr>
          <p:nvPr>
            <p:extLst>
              <p:ext uri="{D42A27DB-BD31-4B8C-83A1-F6EECF244321}">
                <p14:modId xmlns:p14="http://schemas.microsoft.com/office/powerpoint/2010/main" val="3982892172"/>
              </p:ext>
            </p:extLst>
          </p:nvPr>
        </p:nvGraphicFramePr>
        <p:xfrm>
          <a:off x="457200" y="1203326"/>
          <a:ext cx="8229600" cy="3247737"/>
        </p:xfrm>
        <a:graphic>
          <a:graphicData uri="http://schemas.openxmlformats.org/drawingml/2006/table">
            <a:tbl>
              <a:tblPr>
                <a:tableStyleId>{5940675A-B579-460E-94D1-54222C63F5DA}</a:tableStyleId>
              </a:tblPr>
              <a:tblGrid>
                <a:gridCol w="2057400">
                  <a:extLst>
                    <a:ext uri="{9D8B030D-6E8A-4147-A177-3AD203B41FA5}">
                      <a16:colId xmlns:a16="http://schemas.microsoft.com/office/drawing/2014/main" val="664574060"/>
                    </a:ext>
                  </a:extLst>
                </a:gridCol>
                <a:gridCol w="2057400">
                  <a:extLst>
                    <a:ext uri="{9D8B030D-6E8A-4147-A177-3AD203B41FA5}">
                      <a16:colId xmlns:a16="http://schemas.microsoft.com/office/drawing/2014/main" val="1439857239"/>
                    </a:ext>
                  </a:extLst>
                </a:gridCol>
                <a:gridCol w="2057400">
                  <a:extLst>
                    <a:ext uri="{9D8B030D-6E8A-4147-A177-3AD203B41FA5}">
                      <a16:colId xmlns:a16="http://schemas.microsoft.com/office/drawing/2014/main" val="1682153899"/>
                    </a:ext>
                  </a:extLst>
                </a:gridCol>
                <a:gridCol w="2057400">
                  <a:extLst>
                    <a:ext uri="{9D8B030D-6E8A-4147-A177-3AD203B41FA5}">
                      <a16:colId xmlns:a16="http://schemas.microsoft.com/office/drawing/2014/main" val="472502309"/>
                    </a:ext>
                  </a:extLst>
                </a:gridCol>
              </a:tblGrid>
              <a:tr h="351896">
                <a:tc>
                  <a:txBody>
                    <a:bodyPr/>
                    <a:lstStyle/>
                    <a:p>
                      <a:pPr algn="l"/>
                      <a:r>
                        <a:rPr lang="en-US" sz="1200" dirty="0">
                          <a:solidFill>
                            <a:schemeClr val="bg2"/>
                          </a:solidFill>
                        </a:rPr>
                        <a:t>EVENT TYPE</a:t>
                      </a:r>
                    </a:p>
                  </a:txBody>
                  <a:tcPr marR="274320" marT="91440" marB="91440">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chemeClr val="bg2"/>
                          </a:solidFill>
                        </a:rPr>
                        <a:t>EVENT TYPE</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solidFill>
                            <a:schemeClr val="bg2"/>
                          </a:solidFill>
                        </a:rPr>
                        <a:t>EVENT TYPE</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solidFill>
                            <a:schemeClr val="bg2"/>
                          </a:solidFill>
                        </a:rPr>
                        <a:t>EVENT TYPE</a:t>
                      </a:r>
                    </a:p>
                  </a:txBody>
                  <a:tcPr marR="274320" marT="91440" marB="91440">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4284404"/>
                  </a:ext>
                </a:extLst>
              </a:tr>
              <a:tr h="1418937">
                <a:tc>
                  <a:txBody>
                    <a:bodyPr/>
                    <a:lstStyle/>
                    <a:p>
                      <a:pPr algn="l"/>
                      <a:r>
                        <a:rPr lang="en-US" sz="1400" b="1" dirty="0">
                          <a:solidFill>
                            <a:schemeClr val="tx1">
                              <a:lumMod val="75000"/>
                            </a:schemeClr>
                          </a:solidFill>
                        </a:rPr>
                        <a:t>Event Name</a:t>
                      </a:r>
                    </a:p>
                  </a:txBody>
                  <a:tcPr marR="274320" marT="91440" marB="91440">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Event Name</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Event Name</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Event Name</a:t>
                      </a:r>
                    </a:p>
                  </a:txBody>
                  <a:tcPr marR="274320" marT="91440" marB="91440">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619772"/>
                  </a:ext>
                </a:extLst>
              </a:tr>
              <a:tr h="825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endParaRPr>
                    </a:p>
                  </a:txBody>
                  <a:tcPr marR="274320" marT="91440" marB="91440">
                    <a:lnL w="12700" cmpd="sng">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Location</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Location</a:t>
                      </a:r>
                    </a:p>
                  </a:txBody>
                  <a:tcPr marR="274320" marT="91440" marB="91440">
                    <a:lnL w="762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Location</a:t>
                      </a:r>
                    </a:p>
                  </a:txBody>
                  <a:tcPr marR="274320" marT="91440" marB="91440">
                    <a:lnL w="762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2984"/>
                  </a:ext>
                </a:extLst>
              </a:tr>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rPr>
                        <a:t>For more information on NRC Health events, visit </a:t>
                      </a:r>
                      <a:r>
                        <a:rPr kumimoji="0" lang="en-US" sz="1400" b="1" i="0" u="none" strike="noStrike" kern="1200" cap="none" spc="0" normalizeH="0" baseline="0" noProof="0" dirty="0" err="1">
                          <a:ln>
                            <a:noFill/>
                          </a:ln>
                          <a:solidFill>
                            <a:schemeClr val="accent2"/>
                          </a:solidFill>
                          <a:effectLst/>
                          <a:uLnTx/>
                          <a:uFillTx/>
                          <a:latin typeface="Arial" panose="020B0604020202020204"/>
                          <a:ea typeface="+mn-ea"/>
                          <a:cs typeface="+mn-cs"/>
                        </a:rPr>
                        <a:t>nrchealth.com</a:t>
                      </a:r>
                      <a:r>
                        <a:rPr kumimoji="0" lang="en-US" sz="1400" b="1" i="0" u="none" strike="noStrike" kern="1200" cap="none" spc="0" normalizeH="0" baseline="0" noProof="0" dirty="0">
                          <a:ln>
                            <a:noFill/>
                          </a:ln>
                          <a:solidFill>
                            <a:schemeClr val="accent2"/>
                          </a:solidFill>
                          <a:effectLst/>
                          <a:uLnTx/>
                          <a:uFillTx/>
                          <a:latin typeface="Arial" panose="020B0604020202020204"/>
                          <a:ea typeface="+mn-ea"/>
                          <a:cs typeface="+mn-cs"/>
                        </a:rPr>
                        <a:t>/events</a:t>
                      </a:r>
                      <a:r>
                        <a:rPr kumimoji="0" lang="en-US" sz="1400" b="0" i="0" u="none" strike="noStrike" kern="1200" cap="none" spc="0" normalizeH="0" baseline="0" noProof="0" dirty="0">
                          <a:ln>
                            <a:noFill/>
                          </a:ln>
                          <a:solidFill>
                            <a:srgbClr val="75787B">
                              <a:lumMod val="75000"/>
                            </a:srgbClr>
                          </a:solidFill>
                          <a:effectLst/>
                          <a:uLnTx/>
                          <a:uFillTx/>
                          <a:latin typeface="+mn-lt"/>
                          <a:ea typeface="+mn-ea"/>
                          <a:cs typeface="+mn-cs"/>
                        </a:rPr>
                        <a:t>.</a:t>
                      </a:r>
                      <a:endParaRPr kumimoji="0" lang="en-US" sz="1400" b="1" i="0" u="none" strike="noStrike" kern="1200" cap="none" spc="0" normalizeH="0" baseline="0" noProof="0" dirty="0">
                        <a:ln>
                          <a:noFill/>
                        </a:ln>
                        <a:solidFill>
                          <a:srgbClr val="75787B">
                            <a:lumMod val="75000"/>
                          </a:srgbClr>
                        </a:solidFill>
                        <a:effectLst/>
                        <a:uLnTx/>
                        <a:uFillTx/>
                        <a:latin typeface="Arial" panose="020B0604020202020204"/>
                        <a:ea typeface="+mn-ea"/>
                        <a:cs typeface="+mn-cs"/>
                      </a:endParaRPr>
                    </a:p>
                  </a:txBody>
                  <a:tcPr marR="274320" marT="91440" marB="91440" anchor="b">
                    <a:lnL w="12700" cmpd="sng">
                      <a:noFill/>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endParaRPr>
                    </a:p>
                  </a:txBody>
                  <a:tcPr marR="274320" marT="91440" marB="9144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endParaRPr>
                    </a:p>
                  </a:txBody>
                  <a:tcPr marR="274320" marT="91440" marB="9144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5787B">
                            <a:lumMod val="75000"/>
                          </a:srgbClr>
                        </a:solidFill>
                        <a:effectLst/>
                        <a:uLnTx/>
                        <a:uFillTx/>
                        <a:latin typeface="Arial" panose="020B0604020202020204"/>
                        <a:ea typeface="+mn-ea"/>
                        <a:cs typeface="+mn-cs"/>
                      </a:endParaRPr>
                    </a:p>
                  </a:txBody>
                  <a:tcPr marR="274320" marT="91440" marB="91440" anchor="b">
                    <a:lnL w="762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9865459"/>
                  </a:ext>
                </a:extLst>
              </a:tr>
            </a:tbl>
          </a:graphicData>
        </a:graphic>
      </p:graphicFrame>
      <p:sp>
        <p:nvSpPr>
          <p:cNvPr id="7" name="Text Placeholder 4">
            <a:extLst>
              <a:ext uri="{FF2B5EF4-FFF2-40B4-BE49-F238E27FC236}">
                <a16:creationId xmlns:a16="http://schemas.microsoft.com/office/drawing/2014/main" id="{CEA61ADD-A009-F243-8C88-215D9C71FFED}"/>
              </a:ext>
            </a:extLst>
          </p:cNvPr>
          <p:cNvSpPr txBox="1">
            <a:spLocks/>
          </p:cNvSpPr>
          <p:nvPr/>
        </p:nvSpPr>
        <p:spPr>
          <a:xfrm>
            <a:off x="228600" y="288925"/>
            <a:ext cx="8686800" cy="685799"/>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schemeClr>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800" kern="1200">
                <a:solidFill>
                  <a:schemeClr val="tx1">
                    <a:lumMod val="75000"/>
                  </a:schemeClr>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400" kern="1200">
                <a:solidFill>
                  <a:schemeClr val="tx1">
                    <a:lumMod val="75000"/>
                  </a:schemeClr>
                </a:solidFill>
                <a:latin typeface="Arial" charset="0"/>
                <a:ea typeface="Arial" charset="0"/>
                <a:cs typeface="Arial" charset="0"/>
              </a:defRPr>
            </a:lvl3pPr>
            <a:lvl4pPr marL="1600200" indent="-228600" algn="l" defTabSz="914400" rtl="0" eaLnBrk="1" latinLnBrk="0" hangingPunct="1">
              <a:spcBef>
                <a:spcPct val="20000"/>
              </a:spcBef>
              <a:buFont typeface="AppleSymbols" charset="0"/>
              <a:buChar char="⎼"/>
              <a:defRPr sz="2000" kern="1200">
                <a:solidFill>
                  <a:schemeClr val="tx1">
                    <a:lumMod val="75000"/>
                  </a:schemeClr>
                </a:solidFill>
                <a:latin typeface="Arial" charset="0"/>
                <a:ea typeface="Arial" charset="0"/>
                <a:cs typeface="Arial" charset="0"/>
              </a:defRPr>
            </a:lvl4pPr>
            <a:lvl5pPr marL="2057400" indent="-228600" algn="l" defTabSz="914400" rtl="0" eaLnBrk="1" latinLnBrk="0" hangingPunct="1">
              <a:spcBef>
                <a:spcPct val="20000"/>
              </a:spcBef>
              <a:buFont typeface="HiraMinProN-W3" charset="-128"/>
              <a:buChar char="・"/>
              <a:defRPr sz="2000" kern="1200">
                <a:solidFill>
                  <a:schemeClr val="tx1">
                    <a:lumMod val="75000"/>
                  </a:schemeClr>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chemeClr val="accent1"/>
                </a:solidFill>
                <a:latin typeface="Georgia" panose="02040502050405020303" pitchFamily="18" charset="0"/>
              </a:rPr>
              <a:t>Upcoming events</a:t>
            </a:r>
          </a:p>
        </p:txBody>
      </p:sp>
    </p:spTree>
    <p:extLst>
      <p:ext uri="{BB962C8B-B14F-4D97-AF65-F5344CB8AC3E}">
        <p14:creationId xmlns:p14="http://schemas.microsoft.com/office/powerpoint/2010/main" val="366336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593667" y="4783252"/>
            <a:ext cx="321734" cy="273844"/>
          </a:xfrm>
          <a:prstGeom prst="rect">
            <a:avLst/>
          </a:prstGeom>
        </p:spPr>
        <p:txBody>
          <a:bodyPr/>
          <a:lstStyle/>
          <a:p>
            <a:fld id="{54637A5F-2DAE-B642-9933-0C0B9D2C0F12}" type="slidenum">
              <a:rPr lang="en-US" smtClean="0"/>
              <a:pPr/>
              <a:t>9</a:t>
            </a:fld>
            <a:endParaRPr lang="en-US" dirty="0"/>
          </a:p>
        </p:txBody>
      </p:sp>
      <p:sp>
        <p:nvSpPr>
          <p:cNvPr id="6" name="Text Placeholder 1"/>
          <p:cNvSpPr>
            <a:spLocks noGrp="1"/>
          </p:cNvSpPr>
          <p:nvPr>
            <p:ph type="body" sz="quarter" idx="4294967295"/>
          </p:nvPr>
        </p:nvSpPr>
        <p:spPr bwMode="auto">
          <a:xfrm>
            <a:off x="171001" y="173736"/>
            <a:ext cx="86868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noAutofit/>
          </a:bodyPr>
          <a:lstStyle/>
          <a:p>
            <a:pPr marL="0" indent="0">
              <a:spcBef>
                <a:spcPct val="0"/>
              </a:spcBef>
              <a:buNone/>
            </a:pPr>
            <a:r>
              <a:rPr lang="en-US" altLang="en-US" sz="2800" dirty="0">
                <a:solidFill>
                  <a:schemeClr val="accent1"/>
                </a:solidFill>
                <a:latin typeface="Georgia" charset="0"/>
                <a:ea typeface="Georgia" charset="0"/>
                <a:cs typeface="Georgia" charset="0"/>
              </a:rPr>
              <a:t>Your NRC Health team</a:t>
            </a:r>
          </a:p>
        </p:txBody>
      </p:sp>
      <p:sp>
        <p:nvSpPr>
          <p:cNvPr id="7" name="Rectangle 6"/>
          <p:cNvSpPr/>
          <p:nvPr/>
        </p:nvSpPr>
        <p:spPr>
          <a:xfrm>
            <a:off x="259490" y="1001101"/>
            <a:ext cx="8667137" cy="307777"/>
          </a:xfrm>
          <a:prstGeom prst="rect">
            <a:avLst/>
          </a:prstGeom>
        </p:spPr>
        <p:txBody>
          <a:bodyPr wrap="square">
            <a:spAutoFit/>
          </a:bodyPr>
          <a:lstStyle/>
          <a:p>
            <a:r>
              <a:rPr lang="en-US" sz="1400" dirty="0">
                <a:solidFill>
                  <a:schemeClr val="tx1">
                    <a:lumMod val="75000"/>
                  </a:schemeClr>
                </a:solidFill>
                <a:latin typeface="Arial" charset="0"/>
                <a:ea typeface="ＭＳ 明朝" charset="-128"/>
                <a:cs typeface="Times New Roman" charset="0"/>
              </a:rPr>
              <a:t>We’re committed to empowering </a:t>
            </a:r>
            <a:r>
              <a:rPr lang="en-US" sz="1400" b="1" dirty="0">
                <a:solidFill>
                  <a:schemeClr val="tx1">
                    <a:lumMod val="75000"/>
                  </a:schemeClr>
                </a:solidFill>
                <a:latin typeface="Arial" charset="0"/>
                <a:ea typeface="ＭＳ 明朝" charset="-128"/>
                <a:cs typeface="Times New Roman" charset="0"/>
              </a:rPr>
              <a:t>human understanding</a:t>
            </a:r>
            <a:r>
              <a:rPr lang="en-US" sz="1400" dirty="0">
                <a:solidFill>
                  <a:schemeClr val="tx1">
                    <a:lumMod val="75000"/>
                  </a:schemeClr>
                </a:solidFill>
                <a:latin typeface="Arial" charset="0"/>
                <a:ea typeface="ＭＳ 明朝" charset="-128"/>
                <a:cs typeface="Times New Roman" charset="0"/>
              </a:rPr>
              <a:t> at </a:t>
            </a:r>
            <a:r>
              <a:rPr lang="en-US" sz="1400" dirty="0">
                <a:solidFill>
                  <a:schemeClr val="accent3"/>
                </a:solidFill>
                <a:latin typeface="Arial" charset="0"/>
                <a:ea typeface="ＭＳ 明朝" charset="-128"/>
                <a:cs typeface="Times New Roman" charset="0"/>
              </a:rPr>
              <a:t>[Organization Name]</a:t>
            </a:r>
            <a:r>
              <a:rPr lang="en-US" sz="1400" i="1" dirty="0">
                <a:solidFill>
                  <a:schemeClr val="tx1">
                    <a:lumMod val="75000"/>
                  </a:schemeClr>
                </a:solidFill>
                <a:latin typeface="Arial" charset="0"/>
                <a:ea typeface="ＭＳ 明朝" charset="-128"/>
                <a:cs typeface="Times New Roman" charset="0"/>
              </a:rPr>
              <a:t>.</a:t>
            </a:r>
            <a:r>
              <a:rPr lang="en-US" sz="1400" dirty="0">
                <a:solidFill>
                  <a:schemeClr val="tx1">
                    <a:lumMod val="75000"/>
                  </a:schemeClr>
                </a:solidFill>
              </a:rPr>
              <a:t> </a:t>
            </a:r>
          </a:p>
        </p:txBody>
      </p:sp>
      <p:sp>
        <p:nvSpPr>
          <p:cNvPr id="8" name="Rectangle 7"/>
          <p:cNvSpPr/>
          <p:nvPr/>
        </p:nvSpPr>
        <p:spPr>
          <a:xfrm>
            <a:off x="259490" y="1432722"/>
            <a:ext cx="1664238" cy="286682"/>
          </a:xfrm>
          <a:prstGeom prst="rect">
            <a:avLst/>
          </a:prstGeom>
        </p:spPr>
        <p:txBody>
          <a:bodyPr wrap="none">
            <a:spAutoFit/>
          </a:bodyPr>
          <a:lstStyle/>
          <a:p>
            <a:pPr>
              <a:lnSpc>
                <a:spcPct val="115000"/>
              </a:lnSpc>
              <a:spcAft>
                <a:spcPts val="600"/>
              </a:spcAft>
            </a:pPr>
            <a:r>
              <a:rPr lang="en-US" sz="1200" cap="all" spc="150" dirty="0">
                <a:solidFill>
                  <a:schemeClr val="bg2"/>
                </a:solidFill>
                <a:latin typeface="Arial" charset="0"/>
                <a:ea typeface="ＭＳ 明朝" charset="-128"/>
                <a:cs typeface="Times New Roman" charset="0"/>
              </a:rPr>
              <a:t>TEAM MEMBERS</a:t>
            </a:r>
            <a:endParaRPr lang="en-US" sz="1200" cap="all" spc="150" dirty="0">
              <a:solidFill>
                <a:schemeClr val="bg2"/>
              </a:solidFill>
              <a:effectLst/>
              <a:latin typeface="Arial" charset="0"/>
              <a:ea typeface="ＭＳ 明朝" charset="-128"/>
              <a:cs typeface="Times New Roman" charset="0"/>
            </a:endParaRPr>
          </a:p>
        </p:txBody>
      </p:sp>
      <p:pic>
        <p:nvPicPr>
          <p:cNvPr id="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34" y="1866829"/>
            <a:ext cx="687876" cy="7194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2"/>
          <p:cNvSpPr txBox="1"/>
          <p:nvPr/>
        </p:nvSpPr>
        <p:spPr>
          <a:xfrm>
            <a:off x="7047272" y="2857281"/>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dirty="0">
                <a:solidFill>
                  <a:srgbClr val="ED8B00"/>
                </a:solidFill>
                <a:effectLst/>
                <a:latin typeface="Georgia" charset="0"/>
                <a:ea typeface="ＭＳ 明朝" charset="-128"/>
                <a:cs typeface="Times New Roman" charset="0"/>
              </a:rPr>
              <a:t>First name Last name</a:t>
            </a:r>
            <a:br>
              <a:rPr lang="en-US" sz="1100" dirty="0">
                <a:solidFill>
                  <a:srgbClr val="ED8B00"/>
                </a:solidFill>
                <a:effectLst/>
                <a:latin typeface="Georgia" charset="0"/>
                <a:ea typeface="ＭＳ 明朝" charset="-128"/>
                <a:cs typeface="Times New Roman" charset="0"/>
              </a:rPr>
            </a:br>
            <a:r>
              <a:rPr lang="en-US" sz="900" dirty="0">
                <a:solidFill>
                  <a:srgbClr val="3B3C3E"/>
                </a:solidFill>
                <a:effectLst/>
                <a:ea typeface="ＭＳ 明朝" charset="-128"/>
                <a:cs typeface="Arial" charset="0"/>
              </a:rPr>
              <a:t>Job title</a:t>
            </a:r>
            <a:br>
              <a:rPr lang="en-US" sz="900" dirty="0">
                <a:solidFill>
                  <a:srgbClr val="3B3C3E"/>
                </a:solidFill>
                <a:effectLst/>
                <a:ea typeface="ＭＳ 明朝" charset="-128"/>
                <a:cs typeface="Arial" charset="0"/>
              </a:rPr>
            </a:br>
            <a:r>
              <a:rPr lang="en-US" sz="900" u="sng" dirty="0">
                <a:solidFill>
                  <a:srgbClr val="00A3E0"/>
                </a:solidFill>
                <a:effectLst/>
                <a:ea typeface="ＭＳ 明朝" charset="-128"/>
                <a:cs typeface="Arial" charset="0"/>
                <a:hlinkClick r:id="rId3"/>
              </a:rPr>
              <a:t>email@nrchealth.com</a:t>
            </a:r>
            <a:endParaRPr lang="en-US" sz="1100" dirty="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dirty="0">
                <a:solidFill>
                  <a:srgbClr val="75787B"/>
                </a:solidFill>
                <a:effectLst/>
                <a:ea typeface="ＭＳ 明朝" charset="-128"/>
                <a:cs typeface="Times New Roman" charset="0"/>
              </a:rPr>
              <a:t> </a:t>
            </a:r>
          </a:p>
        </p:txBody>
      </p:sp>
      <p:sp>
        <p:nvSpPr>
          <p:cNvPr id="11" name="Text Box 1"/>
          <p:cNvSpPr txBox="1"/>
          <p:nvPr/>
        </p:nvSpPr>
        <p:spPr>
          <a:xfrm>
            <a:off x="1249272" y="2857281"/>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First name Last name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Job title</a:t>
            </a:r>
            <a:br>
              <a:rPr lang="en-US" sz="900">
                <a:solidFill>
                  <a:srgbClr val="3B3C3E"/>
                </a:solidFill>
                <a:effectLst/>
                <a:ea typeface="ＭＳ 明朝" charset="-128"/>
                <a:cs typeface="Arial" charset="0"/>
              </a:rPr>
            </a:br>
            <a:r>
              <a:rPr lang="en-US" sz="900" u="sng">
                <a:solidFill>
                  <a:srgbClr val="00A3E0"/>
                </a:solidFill>
                <a:effectLst/>
                <a:ea typeface="ＭＳ 明朝" charset="-128"/>
                <a:cs typeface="Arial" charset="0"/>
                <a:hlinkClick r:id="rId3"/>
              </a:rPr>
              <a:t>email@nrchealth.com</a:t>
            </a:r>
            <a:endParaRPr lang="en-US" sz="110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a:solidFill>
                  <a:srgbClr val="75787B"/>
                </a:solidFill>
                <a:effectLst/>
                <a:ea typeface="ＭＳ 明朝" charset="-128"/>
                <a:cs typeface="Times New Roman" charset="0"/>
              </a:rPr>
              <a:t> </a:t>
            </a:r>
          </a:p>
        </p:txBody>
      </p:sp>
      <p:sp>
        <p:nvSpPr>
          <p:cNvPr id="12" name="Text Box 3"/>
          <p:cNvSpPr txBox="1"/>
          <p:nvPr/>
        </p:nvSpPr>
        <p:spPr>
          <a:xfrm>
            <a:off x="1249272" y="3792768"/>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First name Last name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Job title</a:t>
            </a:r>
            <a:br>
              <a:rPr lang="en-US" sz="900">
                <a:solidFill>
                  <a:srgbClr val="3B3C3E"/>
                </a:solidFill>
                <a:effectLst/>
                <a:ea typeface="ＭＳ 明朝" charset="-128"/>
                <a:cs typeface="Arial" charset="0"/>
              </a:rPr>
            </a:br>
            <a:r>
              <a:rPr lang="en-US" sz="900" u="sng">
                <a:solidFill>
                  <a:srgbClr val="00A3E0"/>
                </a:solidFill>
                <a:effectLst/>
                <a:ea typeface="ＭＳ 明朝" charset="-128"/>
                <a:cs typeface="Arial" charset="0"/>
                <a:hlinkClick r:id="rId3"/>
              </a:rPr>
              <a:t>email@nrchealth.com</a:t>
            </a:r>
            <a:endParaRPr lang="en-US" sz="110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a:solidFill>
                  <a:srgbClr val="75787B"/>
                </a:solidFill>
                <a:effectLst/>
                <a:ea typeface="ＭＳ 明朝" charset="-128"/>
                <a:cs typeface="Times New Roman" charset="0"/>
              </a:rPr>
              <a:t> </a:t>
            </a:r>
          </a:p>
        </p:txBody>
      </p:sp>
      <p:sp>
        <p:nvSpPr>
          <p:cNvPr id="13" name="Text Box 5"/>
          <p:cNvSpPr txBox="1"/>
          <p:nvPr/>
        </p:nvSpPr>
        <p:spPr>
          <a:xfrm>
            <a:off x="7047272" y="1905187"/>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First name Last name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Job title</a:t>
            </a:r>
            <a:br>
              <a:rPr lang="en-US" sz="900">
                <a:solidFill>
                  <a:srgbClr val="3B3C3E"/>
                </a:solidFill>
                <a:effectLst/>
                <a:ea typeface="ＭＳ 明朝" charset="-128"/>
                <a:cs typeface="Arial" charset="0"/>
              </a:rPr>
            </a:br>
            <a:r>
              <a:rPr lang="en-US" sz="900" u="sng">
                <a:solidFill>
                  <a:srgbClr val="00A3E0"/>
                </a:solidFill>
                <a:effectLst/>
                <a:ea typeface="ＭＳ 明朝" charset="-128"/>
                <a:cs typeface="Arial" charset="0"/>
                <a:hlinkClick r:id="rId3"/>
              </a:rPr>
              <a:t>email@nrchealth.com</a:t>
            </a:r>
            <a:endParaRPr lang="en-US" sz="110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a:solidFill>
                  <a:srgbClr val="75787B"/>
                </a:solidFill>
                <a:effectLst/>
                <a:ea typeface="ＭＳ 明朝" charset="-128"/>
                <a:cs typeface="Times New Roman" charset="0"/>
              </a:rPr>
              <a:t> </a:t>
            </a:r>
          </a:p>
        </p:txBody>
      </p:sp>
      <p:sp>
        <p:nvSpPr>
          <p:cNvPr id="14" name="Text Box 7"/>
          <p:cNvSpPr txBox="1"/>
          <p:nvPr/>
        </p:nvSpPr>
        <p:spPr>
          <a:xfrm>
            <a:off x="4326482" y="1902391"/>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First name Last name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Job title</a:t>
            </a:r>
            <a:br>
              <a:rPr lang="en-US" sz="900">
                <a:solidFill>
                  <a:srgbClr val="3B3C3E"/>
                </a:solidFill>
                <a:effectLst/>
                <a:ea typeface="ＭＳ 明朝" charset="-128"/>
                <a:cs typeface="Arial" charset="0"/>
              </a:rPr>
            </a:br>
            <a:r>
              <a:rPr lang="en-US" sz="900" u="sng">
                <a:solidFill>
                  <a:srgbClr val="00A3E0"/>
                </a:solidFill>
                <a:effectLst/>
                <a:ea typeface="ＭＳ 明朝" charset="-128"/>
                <a:cs typeface="Arial" charset="0"/>
                <a:hlinkClick r:id="rId3"/>
              </a:rPr>
              <a:t>email@nrchealth.com</a:t>
            </a:r>
            <a:endParaRPr lang="en-US" sz="110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a:solidFill>
                  <a:srgbClr val="75787B"/>
                </a:solidFill>
                <a:effectLst/>
                <a:ea typeface="ＭＳ 明朝" charset="-128"/>
                <a:cs typeface="Times New Roman" charset="0"/>
              </a:rPr>
              <a:t> </a:t>
            </a:r>
          </a:p>
        </p:txBody>
      </p:sp>
      <p:sp>
        <p:nvSpPr>
          <p:cNvPr id="15" name="Text Box 9"/>
          <p:cNvSpPr txBox="1"/>
          <p:nvPr/>
        </p:nvSpPr>
        <p:spPr>
          <a:xfrm>
            <a:off x="4326482" y="2857281"/>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dirty="0">
                <a:solidFill>
                  <a:srgbClr val="ED8B00"/>
                </a:solidFill>
                <a:effectLst/>
                <a:latin typeface="Georgia" charset="0"/>
                <a:ea typeface="ＭＳ 明朝" charset="-128"/>
                <a:cs typeface="Times New Roman" charset="0"/>
              </a:rPr>
              <a:t>First name Last name</a:t>
            </a:r>
            <a:br>
              <a:rPr lang="en-US" sz="1100" dirty="0">
                <a:solidFill>
                  <a:srgbClr val="ED8B00"/>
                </a:solidFill>
                <a:effectLst/>
                <a:latin typeface="Georgia" charset="0"/>
                <a:ea typeface="ＭＳ 明朝" charset="-128"/>
                <a:cs typeface="Times New Roman" charset="0"/>
              </a:rPr>
            </a:br>
            <a:r>
              <a:rPr lang="en-US" sz="900" dirty="0">
                <a:solidFill>
                  <a:srgbClr val="3B3C3E"/>
                </a:solidFill>
                <a:effectLst/>
                <a:ea typeface="ＭＳ 明朝" charset="-128"/>
                <a:cs typeface="Arial" charset="0"/>
              </a:rPr>
              <a:t>Job title</a:t>
            </a:r>
            <a:br>
              <a:rPr lang="en-US" sz="900" dirty="0">
                <a:solidFill>
                  <a:srgbClr val="3B3C3E"/>
                </a:solidFill>
                <a:effectLst/>
                <a:ea typeface="ＭＳ 明朝" charset="-128"/>
                <a:cs typeface="Arial" charset="0"/>
              </a:rPr>
            </a:br>
            <a:r>
              <a:rPr lang="en-US" sz="900" u="sng" dirty="0">
                <a:solidFill>
                  <a:srgbClr val="00A3E0"/>
                </a:solidFill>
                <a:effectLst/>
                <a:ea typeface="ＭＳ 明朝" charset="-128"/>
                <a:cs typeface="Arial" charset="0"/>
                <a:hlinkClick r:id="rId3"/>
              </a:rPr>
              <a:t>email@nrchealth.com</a:t>
            </a:r>
            <a:endParaRPr lang="en-US" sz="1100" dirty="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dirty="0">
                <a:solidFill>
                  <a:srgbClr val="75787B"/>
                </a:solidFill>
                <a:effectLst/>
                <a:ea typeface="ＭＳ 明朝" charset="-128"/>
                <a:cs typeface="Times New Roman" charset="0"/>
              </a:rPr>
              <a:t> </a:t>
            </a:r>
          </a:p>
        </p:txBody>
      </p:sp>
      <p:sp>
        <p:nvSpPr>
          <p:cNvPr id="16" name="Text Box 11"/>
          <p:cNvSpPr txBox="1"/>
          <p:nvPr/>
        </p:nvSpPr>
        <p:spPr>
          <a:xfrm>
            <a:off x="4323942" y="3777625"/>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First name Last name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Job title</a:t>
            </a:r>
            <a:br>
              <a:rPr lang="en-US" sz="900">
                <a:solidFill>
                  <a:srgbClr val="3B3C3E"/>
                </a:solidFill>
                <a:effectLst/>
                <a:ea typeface="ＭＳ 明朝" charset="-128"/>
                <a:cs typeface="Arial" charset="0"/>
              </a:rPr>
            </a:br>
            <a:r>
              <a:rPr lang="en-US" sz="900" u="sng" dirty="0">
                <a:solidFill>
                  <a:srgbClr val="00A3E0"/>
                </a:solidFill>
                <a:effectLst/>
                <a:ea typeface="ＭＳ 明朝" charset="-128"/>
                <a:cs typeface="Arial" charset="0"/>
                <a:hlinkClick r:id="rId3"/>
              </a:rPr>
              <a:t>email@nrchealth.com</a:t>
            </a:r>
            <a:endParaRPr lang="en-US" sz="1100" dirty="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dirty="0">
                <a:solidFill>
                  <a:srgbClr val="75787B"/>
                </a:solidFill>
                <a:effectLst/>
                <a:ea typeface="ＭＳ 明朝" charset="-128"/>
                <a:cs typeface="Times New Roman" charset="0"/>
              </a:rPr>
              <a:t> </a:t>
            </a:r>
          </a:p>
        </p:txBody>
      </p:sp>
      <p:sp>
        <p:nvSpPr>
          <p:cNvPr id="17" name="Text Box 13"/>
          <p:cNvSpPr txBox="1"/>
          <p:nvPr/>
        </p:nvSpPr>
        <p:spPr>
          <a:xfrm>
            <a:off x="1249272" y="1883113"/>
            <a:ext cx="2057400" cy="68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tabLst>
                <a:tab pos="1257300" algn="l"/>
              </a:tabLst>
            </a:pPr>
            <a:r>
              <a:rPr lang="en-US" sz="1100">
                <a:solidFill>
                  <a:srgbClr val="ED8B00"/>
                </a:solidFill>
                <a:effectLst/>
                <a:latin typeface="Georgia" charset="0"/>
                <a:ea typeface="ＭＳ 明朝" charset="-128"/>
                <a:cs typeface="Times New Roman" charset="0"/>
              </a:rPr>
              <a:t>Sally Doe</a:t>
            </a:r>
            <a:br>
              <a:rPr lang="en-US" sz="1100">
                <a:solidFill>
                  <a:srgbClr val="ED8B00"/>
                </a:solidFill>
                <a:effectLst/>
                <a:latin typeface="Georgia" charset="0"/>
                <a:ea typeface="ＭＳ 明朝" charset="-128"/>
                <a:cs typeface="Times New Roman" charset="0"/>
              </a:rPr>
            </a:br>
            <a:r>
              <a:rPr lang="en-US" sz="900">
                <a:solidFill>
                  <a:srgbClr val="3B3C3E"/>
                </a:solidFill>
                <a:effectLst/>
                <a:ea typeface="ＭＳ 明朝" charset="-128"/>
                <a:cs typeface="Arial" charset="0"/>
              </a:rPr>
              <a:t>Real-time Implementation Specialist</a:t>
            </a:r>
            <a:br>
              <a:rPr lang="en-US" sz="900">
                <a:solidFill>
                  <a:srgbClr val="3B3C3E"/>
                </a:solidFill>
                <a:effectLst/>
                <a:ea typeface="ＭＳ 明朝" charset="-128"/>
                <a:cs typeface="Arial" charset="0"/>
              </a:rPr>
            </a:br>
            <a:r>
              <a:rPr lang="en-US" sz="900" u="sng" dirty="0">
                <a:solidFill>
                  <a:srgbClr val="75787B"/>
                </a:solidFill>
                <a:effectLst/>
                <a:ea typeface="ＭＳ 明朝" charset="-128"/>
                <a:cs typeface="Arial" charset="0"/>
                <a:hlinkClick r:id="rId3"/>
              </a:rPr>
              <a:t>sdoe@nrchealth.com</a:t>
            </a:r>
            <a:endParaRPr lang="en-US" sz="1100" dirty="0">
              <a:solidFill>
                <a:srgbClr val="75787B"/>
              </a:solidFill>
              <a:effectLst/>
              <a:ea typeface="ＭＳ 明朝" charset="-128"/>
              <a:cs typeface="Times New Roman" charset="0"/>
            </a:endParaRPr>
          </a:p>
          <a:p>
            <a:pPr marL="0" marR="0">
              <a:lnSpc>
                <a:spcPct val="115000"/>
              </a:lnSpc>
              <a:spcBef>
                <a:spcPts val="0"/>
              </a:spcBef>
              <a:spcAft>
                <a:spcPts val="1100"/>
              </a:spcAft>
            </a:pPr>
            <a:r>
              <a:rPr lang="en-US" sz="1100" dirty="0">
                <a:solidFill>
                  <a:srgbClr val="75787B"/>
                </a:solidFill>
                <a:effectLst/>
                <a:ea typeface="ＭＳ 明朝" charset="-128"/>
                <a:cs typeface="Times New Roman" charset="0"/>
              </a:rPr>
              <a:t> </a:t>
            </a:r>
          </a:p>
        </p:txBody>
      </p:sp>
      <p:pic>
        <p:nvPicPr>
          <p:cNvPr id="18"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06" y="2856329"/>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06" y="3777625"/>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042" y="1859107"/>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614" y="2848607"/>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614" y="3769903"/>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323" y="1866829"/>
            <a:ext cx="687876" cy="7194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895" y="2836665"/>
            <a:ext cx="687876" cy="71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164701"/>
      </p:ext>
    </p:extLst>
  </p:cSld>
  <p:clrMapOvr>
    <a:masterClrMapping/>
  </p:clrMapOvr>
</p:sld>
</file>

<file path=ppt/theme/theme1.xml><?xml version="1.0" encoding="utf-8"?>
<a:theme xmlns:a="http://schemas.openxmlformats.org/drawingml/2006/main" name="NRC_PPT_Title-Slide">
  <a:themeElements>
    <a:clrScheme name="NRC Health 2">
      <a:dk1>
        <a:srgbClr val="75787B"/>
      </a:dk1>
      <a:lt1>
        <a:srgbClr val="FFFFFF"/>
      </a:lt1>
      <a:dk2>
        <a:srgbClr val="3C3F40"/>
      </a:dk2>
      <a:lt2>
        <a:srgbClr val="C4BFB6"/>
      </a:lt2>
      <a:accent1>
        <a:srgbClr val="ED8B00"/>
      </a:accent1>
      <a:accent2>
        <a:srgbClr val="00A3E0"/>
      </a:accent2>
      <a:accent3>
        <a:srgbClr val="CE493A"/>
      </a:accent3>
      <a:accent4>
        <a:srgbClr val="A0B06D"/>
      </a:accent4>
      <a:accent5>
        <a:srgbClr val="4B669B"/>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C-Health_PPT_Template" id="{E4E015B9-0731-FA47-842A-AE355B40B871}" vid="{1C25A3FB-1072-2040-8CBC-7AD5C1ADDFE6}"/>
    </a:ext>
  </a:extLst>
</a:theme>
</file>

<file path=ppt/theme/theme2.xml><?xml version="1.0" encoding="utf-8"?>
<a:theme xmlns:a="http://schemas.openxmlformats.org/drawingml/2006/main" name="Image-slide">
  <a:themeElements>
    <a:clrScheme name="NRC Health 2">
      <a:dk1>
        <a:srgbClr val="75787B"/>
      </a:dk1>
      <a:lt1>
        <a:srgbClr val="FFFFFF"/>
      </a:lt1>
      <a:dk2>
        <a:srgbClr val="3C3F40"/>
      </a:dk2>
      <a:lt2>
        <a:srgbClr val="C4BFB6"/>
      </a:lt2>
      <a:accent1>
        <a:srgbClr val="ED8B00"/>
      </a:accent1>
      <a:accent2>
        <a:srgbClr val="00A3E0"/>
      </a:accent2>
      <a:accent3>
        <a:srgbClr val="CE493A"/>
      </a:accent3>
      <a:accent4>
        <a:srgbClr val="A0B06D"/>
      </a:accent4>
      <a:accent5>
        <a:srgbClr val="4B669B"/>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C-Health_PPT_Template" id="{E4E015B9-0731-FA47-842A-AE355B40B871}" vid="{DF2EBF8E-CA4F-7A47-9BD4-4487C300232A}"/>
    </a:ext>
  </a:extLst>
</a:theme>
</file>

<file path=ppt/theme/theme3.xml><?xml version="1.0" encoding="utf-8"?>
<a:theme xmlns:a="http://schemas.openxmlformats.org/drawingml/2006/main" name="NRC_PPT_Slide">
  <a:themeElements>
    <a:clrScheme name="NRC Health 2">
      <a:dk1>
        <a:srgbClr val="75787B"/>
      </a:dk1>
      <a:lt1>
        <a:srgbClr val="FFFFFF"/>
      </a:lt1>
      <a:dk2>
        <a:srgbClr val="3C3F40"/>
      </a:dk2>
      <a:lt2>
        <a:srgbClr val="C4BFB6"/>
      </a:lt2>
      <a:accent1>
        <a:srgbClr val="ED8B00"/>
      </a:accent1>
      <a:accent2>
        <a:srgbClr val="00A3E0"/>
      </a:accent2>
      <a:accent3>
        <a:srgbClr val="CE493A"/>
      </a:accent3>
      <a:accent4>
        <a:srgbClr val="A0B06D"/>
      </a:accent4>
      <a:accent5>
        <a:srgbClr val="4B669B"/>
      </a:accent5>
      <a:accent6>
        <a:srgbClr val="A89A8E"/>
      </a:accent6>
      <a:hlink>
        <a:srgbClr val="00A3E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RC-Health_PPT_Template" id="{E4E015B9-0731-FA47-842A-AE355B40B871}" vid="{A8A111DF-7B01-E546-B05F-58755C9476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4763</TotalTime>
  <Words>431</Words>
  <Application>Microsoft Macintosh PowerPoint</Application>
  <PresentationFormat>Custom</PresentationFormat>
  <Paragraphs>109</Paragraphs>
  <Slides>23</Slides>
  <Notes>8</Notes>
  <HiddenSlides>20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HiraMinProN-W3</vt:lpstr>
      <vt:lpstr>ＭＳ 明朝</vt:lpstr>
      <vt:lpstr>AppleSymbols</vt:lpstr>
      <vt:lpstr>Arial</vt:lpstr>
      <vt:lpstr>Arial Regular</vt:lpstr>
      <vt:lpstr>Calibri</vt:lpstr>
      <vt:lpstr>Georgia</vt:lpstr>
      <vt:lpstr>Times New Roman</vt:lpstr>
      <vt:lpstr>NRC_PPT_Title-Slide</vt:lpstr>
      <vt:lpstr>Image-slide</vt:lpstr>
      <vt:lpstr>NRC_PPT_Slide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Justin Schuerman</cp:lastModifiedBy>
  <cp:revision>60</cp:revision>
  <dcterms:created xsi:type="dcterms:W3CDTF">2018-01-04T22:17:38Z</dcterms:created>
  <dcterms:modified xsi:type="dcterms:W3CDTF">2018-06-19T18:51:29Z</dcterms:modified>
</cp:coreProperties>
</file>