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94" r:id="rId2"/>
    <p:sldMasterId id="2147483672" r:id="rId3"/>
  </p:sldMasterIdLst>
  <p:notesMasterIdLst>
    <p:notesMasterId r:id="rId5"/>
  </p:notesMasterIdLst>
  <p:handoutMasterIdLst>
    <p:handoutMasterId r:id="rId6"/>
  </p:handoutMasterIdLst>
  <p:sldIdLst>
    <p:sldId id="335" r:id="rId4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758" userDrawn="1">
          <p15:clr>
            <a:srgbClr val="A4A3A4"/>
          </p15:clr>
        </p15:guide>
        <p15:guide id="4" orient="horz" pos="1190" userDrawn="1">
          <p15:clr>
            <a:srgbClr val="A4A3A4"/>
          </p15:clr>
        </p15:guide>
        <p15:guide id="5" orient="horz" pos="1334" userDrawn="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8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  <p:cmAuthor id="5" name="Microsoft Office User" initials="Office [5]" lastIdx="1" clrIdx="4"/>
  <p:cmAuthor id="6" name="Justin Schuerman" initials="JS" lastIdx="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EA7600"/>
    <a:srgbClr val="F57B00"/>
    <a:srgbClr val="FAFBF8"/>
    <a:srgbClr val="75787B"/>
    <a:srgbClr val="595D5E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54ABA-300A-451A-AF22-D420477461DA}" v="16" dt="2019-12-11T03:29:28.342"/>
    <p1510:client id="{86F7EEAF-8EFB-4A60-8495-C12FC3075EE4}" v="75" dt="2019-12-11T15:44:21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0"/>
    <p:restoredTop sz="80063"/>
  </p:normalViewPr>
  <p:slideViewPr>
    <p:cSldViewPr snapToGrid="0" snapToObjects="1">
      <p:cViewPr varScale="1">
        <p:scale>
          <a:sx n="120" d="100"/>
          <a:sy n="120" d="100"/>
        </p:scale>
        <p:origin x="1608" y="102"/>
      </p:cViewPr>
      <p:guideLst>
        <p:guide orient="horz" pos="758"/>
        <p:guide orient="horz" pos="1190"/>
        <p:guide orient="horz" pos="13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-33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E12E1-4362-DB4F-A0E3-985DBC83A8FC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05C58-A0E7-4042-8518-E16EE6CF2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3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5F82-5048-504B-A26C-93852C1E7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4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8" y="3087141"/>
            <a:ext cx="8686801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7C6339-51CD-F446-A389-643087E39CC6}"/>
              </a:ext>
            </a:extLst>
          </p:cNvPr>
          <p:cNvSpPr/>
          <p:nvPr userDrawn="1"/>
        </p:nvSpPr>
        <p:spPr>
          <a:xfrm>
            <a:off x="1" y="0"/>
            <a:ext cx="9143999" cy="2987525"/>
          </a:xfrm>
          <a:prstGeom prst="rect">
            <a:avLst/>
          </a:prstGeom>
          <a:gradFill flip="none" rotWithShape="1">
            <a:gsLst>
              <a:gs pos="0">
                <a:srgbClr val="EA6F00"/>
              </a:gs>
              <a:gs pos="48000">
                <a:srgbClr val="EB8000"/>
              </a:gs>
              <a:gs pos="22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CB2FBC-FC6E-C645-BE28-0BBB0971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A0D459-4E94-5348-9CC3-AF490953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288925"/>
            <a:ext cx="8686800" cy="411480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6A58DF-9588-5548-A5DC-1B0EB5E8C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D1F1FD-CE1D-E74A-8ED2-8A233C2C2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84C70-7A8E-9647-814F-D747C762A485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" y="1203325"/>
            <a:ext cx="8229600" cy="3200399"/>
          </a:xfrm>
        </p:spPr>
        <p:txBody>
          <a:bodyPr wrap="square" tIns="274320" bIns="274320" anchor="ctr">
            <a:normAutofit/>
          </a:bodyPr>
          <a:lstStyle>
            <a:lvl1pPr>
              <a:defRPr sz="3000"/>
            </a:lvl1pPr>
            <a:lvl2pPr>
              <a:defRPr sz="2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B800DBE-4F51-2C4C-AD40-9C2EF6049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B4E5BD-B76D-BF4C-B79F-D870DD043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EC9E14-98C0-224A-A1E3-71F96C7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275CFF-4AF9-1B41-95B1-4C87E101C6EA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9436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802733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2004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117725"/>
            <a:ext cx="2743200" cy="45720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943600" y="2803525"/>
            <a:ext cx="2743200" cy="1600200"/>
          </a:xfrm>
        </p:spPr>
        <p:txBody>
          <a:bodyPr rIns="18288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1203325"/>
            <a:ext cx="8686800" cy="685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Introductory paragraph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1D7849-6C86-384C-9A81-67F843CB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December 11, 2019</a:t>
            </a:fld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E73C58-3543-E348-8ED9-8F344AC06A8D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6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572001" y="1203325"/>
            <a:ext cx="4114800" cy="3200400"/>
          </a:xfrm>
        </p:spPr>
        <p:txBody>
          <a:bodyPr wrap="square" tIns="274320" rIns="274320" bIns="274320"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8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8B8BF8D-FA64-E748-B688-158D8863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D906D3-A3CA-2541-904E-CDF6CCF58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A0986E-9B61-004F-AE05-8C74560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669861-6449-F044-93EA-41F64FCBFAF2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1" y="1203326"/>
            <a:ext cx="4336870" cy="767786"/>
          </a:xfrm>
        </p:spPr>
        <p:txBody>
          <a:bodyPr tIns="9144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28600" y="1203326"/>
            <a:ext cx="4114800" cy="3200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2002670"/>
            <a:ext cx="4336870" cy="2401056"/>
          </a:xfrm>
        </p:spPr>
        <p:txBody>
          <a:bodyPr wrap="square" tIns="91440" bIns="0" anchor="t" anchorCtr="0"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36D884-99ED-CA42-95A2-B114EF7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06B53E-CE36-1147-B60D-CD2B3DCA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D33FF9-20D6-DA49-8863-3C84200B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C1831-14ED-0340-9406-B6CCE9725503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578530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 hasCustomPrompt="1"/>
          </p:nvPr>
        </p:nvSpPr>
        <p:spPr>
          <a:xfrm>
            <a:off x="228599" y="2002670"/>
            <a:ext cx="4336868" cy="2401056"/>
          </a:xfrm>
        </p:spPr>
        <p:txBody>
          <a:bodyPr wrap="square" tIns="91440" rIns="274320" bIns="0" anchor="t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ppleSymbols" charset="0"/>
              <a:buChar char="⎼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HiraMinProN-W3" charset="-128"/>
              <a:buChar char="・"/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BD4E4C-BE75-854A-82C2-DF7FDD983F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312" y="1203325"/>
            <a:ext cx="4336869" cy="767787"/>
          </a:xfrm>
        </p:spPr>
        <p:txBody>
          <a:bodyPr tIns="91440" rIns="274320" bIns="91440"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rgbClr val="ED8B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83338-1006-AC4F-AB83-F66A39DFB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E811CC-47E4-E04B-B650-853FE2337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9A7323-50E7-A24E-88EF-FF9D7068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88925"/>
            <a:ext cx="86868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30FE7-FC11-2345-88EA-726F1C712BD6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8CB831C-DF99-5D43-848D-6B398EDF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561482"/>
            <a:ext cx="8686800" cy="414390"/>
          </a:xfrm>
        </p:spPr>
        <p:txBody>
          <a:bodyPr tIns="0" bIns="0" anchor="ctr"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B790D4A-E18D-A24D-BEDC-5D735BF7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E95B44-24DC-2041-9EEF-EA99F4C56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  <a:gradFill flip="none" rotWithShape="1">
            <a:gsLst>
              <a:gs pos="100000">
                <a:srgbClr val="ED8B00"/>
              </a:gs>
              <a:gs pos="0">
                <a:srgbClr val="EA7600"/>
              </a:gs>
            </a:gsLst>
            <a:path path="circle">
              <a:fillToRect t="100000" r="100000"/>
            </a:path>
            <a:tileRect l="-100000" b="-100000"/>
          </a:gradFill>
          <a:effectLst>
            <a:outerShdw dir="5400000" algn="ctr" rotWithShape="0">
              <a:schemeClr val="accent1">
                <a:alpha val="99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0C910F-D270-F54B-ADE1-ECE0EE71B371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A4D3F-A578-8944-95C1-4EBD331226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8600" y="288924"/>
            <a:ext cx="8686800" cy="272557"/>
          </a:xfrm>
        </p:spPr>
        <p:txBody>
          <a:bodyPr tIns="0" bIns="0" anchor="b">
            <a:normAutofit/>
          </a:bodyPr>
          <a:lstStyle>
            <a:lvl1pPr marL="0" indent="0">
              <a:buFontTx/>
              <a:buNone/>
              <a:defRPr sz="1200" spc="100" baseline="0">
                <a:solidFill>
                  <a:schemeClr val="bg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64A38B45-4FA8-D944-9030-6752EE4115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FEBC03F-F091-ED43-A685-F72FBF6401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A3B8C46-D281-1C49-BDF0-52743A6734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0400" y="1982934"/>
            <a:ext cx="2743200" cy="591991"/>
          </a:xfrm>
        </p:spPr>
        <p:txBody>
          <a:bodyPr lIns="182880" tIns="91440" rIns="182880" bIns="91440"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15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3" name="Text Placeholder 16">
            <a:extLst>
              <a:ext uri="{FF2B5EF4-FFF2-40B4-BE49-F238E27FC236}">
                <a16:creationId xmlns:a16="http://schemas.microsoft.com/office/drawing/2014/main" id="{BD581F66-61FE-EC46-9EA2-B69A60724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4" name="Text Placeholder 16">
            <a:extLst>
              <a:ext uri="{FF2B5EF4-FFF2-40B4-BE49-F238E27FC236}">
                <a16:creationId xmlns:a16="http://schemas.microsoft.com/office/drawing/2014/main" id="{13F6F2F3-DF0D-B34C-93F2-90ED8EA5E9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08789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4EDF084A-9BDB-CB45-BDE1-97C7239827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51989" y="2574925"/>
            <a:ext cx="2743200" cy="641844"/>
          </a:xfrm>
        </p:spPr>
        <p:txBody>
          <a:bodyPr lIns="182880" tIns="0" rIns="182880" bIns="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EA76F-394B-5F49-8318-7A37B3F8C8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589" y="3216769"/>
            <a:ext cx="5486400" cy="1460005"/>
          </a:xfrm>
        </p:spPr>
        <p:txBody>
          <a:bodyPr tIns="274320" bIns="274320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>
                <a:latin typeface="Georgia" panose="02040502050405020303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8A028-B085-BF48-8E9C-E382BC8717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554480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F29890EA-481E-8744-9552-3F773F0911FE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297679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3ED5D9C8-B77F-BE45-832A-AC50EDC7B00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040878" y="1340485"/>
            <a:ext cx="548640" cy="54864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8D1AC107-6F5E-0044-B956-CDD1339F6F1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00800" y="3489571"/>
            <a:ext cx="1828800" cy="914400"/>
          </a:xfrm>
        </p:spPr>
        <p:txBody>
          <a:bodyPr lIns="274320" tIns="274320" rIns="274320" bIns="274320">
            <a:normAutofit/>
          </a:bodyPr>
          <a:lstStyle>
            <a:lvl1pPr marL="0" indent="0" algn="ctr">
              <a:buFontTx/>
              <a:buNone/>
              <a:defRPr sz="900"/>
            </a:lvl1pPr>
          </a:lstStyle>
          <a:p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A761A46B-D228-994F-8E42-94AFDD772F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56792" y="4783138"/>
            <a:ext cx="2936875" cy="27463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00" i="1" u="sng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14599" y="457956"/>
            <a:ext cx="6629400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57956"/>
            <a:ext cx="2057400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5F6C4-B7FA-7D44-BE9C-52E24EFEBB68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4571999" y="457956"/>
            <a:ext cx="4571999" cy="39457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9" y="457956"/>
            <a:ext cx="4114801" cy="3945770"/>
          </a:xfrm>
        </p:spPr>
        <p:txBody>
          <a:bodyPr lIns="91440" rIns="91440" bIns="182880"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A8BD95-337E-144C-AEB4-D1362399F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F434DF-CFD3-3C49-ACE7-BFDE7376D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1CE28-C31C-1E49-B30A-100F2265821C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4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B9AD5E-81A0-7443-99D7-EB5DF9E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7EB5-A172-F44D-A7FA-AD894F14F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04BBD-E5A5-EC43-8AA1-CC6E2241E01E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Optional partner logo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344575"/>
            <a:ext cx="4343401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DATE</a:t>
            </a:r>
            <a:endParaRPr lang="en-US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28600" y="3108534"/>
            <a:ext cx="4343400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557578"/>
            <a:ext cx="4343400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E112F9-46F0-A740-9EF6-3023B65D2BF9}"/>
              </a:ext>
            </a:extLst>
          </p:cNvPr>
          <p:cNvSpPr/>
          <p:nvPr userDrawn="1"/>
        </p:nvSpPr>
        <p:spPr>
          <a:xfrm>
            <a:off x="1" y="0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2C7D453-A464-E642-AE83-8FA7075B5C5B}"/>
              </a:ext>
            </a:extLst>
          </p:cNvPr>
          <p:cNvSpPr txBox="1">
            <a:spLocks/>
          </p:cNvSpPr>
          <p:nvPr userDrawn="1"/>
        </p:nvSpPr>
        <p:spPr>
          <a:xfrm>
            <a:off x="195425" y="4723943"/>
            <a:ext cx="2555272" cy="20980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400" kern="600" spc="0" dirty="0">
                <a:solidFill>
                  <a:schemeClr val="bg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19.0.1</a:t>
            </a: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28600" y="2573338"/>
            <a:ext cx="4343400" cy="186848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974726"/>
            <a:ext cx="43434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493284-F667-B947-A4E1-EDF448B21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December 11, 2019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2A0FC6-8A68-9546-AC22-A39A4E0C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98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thosc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" t="16335" b="7946"/>
          <a:stretch/>
        </p:blipFill>
        <p:spPr>
          <a:xfrm>
            <a:off x="0" y="177800"/>
            <a:ext cx="9143999" cy="4970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28600" y="3032334"/>
            <a:ext cx="4343400" cy="91524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481378"/>
            <a:ext cx="4343400" cy="15509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493284-F667-B947-A4E1-EDF448B21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December 11, 2019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2A0FC6-8A68-9546-AC22-A39A4E0C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879368-822D-B243-BBC0-05863333FA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ethosc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6391" b="6941"/>
          <a:stretch/>
        </p:blipFill>
        <p:spPr>
          <a:xfrm flipH="1">
            <a:off x="0" y="2"/>
            <a:ext cx="9144000" cy="514826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493284-F667-B947-A4E1-EDF448B21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bg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2A0FC6-8A68-9546-AC22-A39A4E0C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4153E5-09FD-3345-8EEB-B4C5F82BD7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602" y="4816066"/>
            <a:ext cx="355224" cy="181308"/>
          </a:xfrm>
          <a:prstGeom prst="rect">
            <a:avLst/>
          </a:prstGeom>
        </p:spPr>
      </p:pic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84C4DBE4-196A-B143-8151-97C6BCAFB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3032334"/>
            <a:ext cx="4000500" cy="915247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9C85359-1994-424B-97BF-DD40050370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481378"/>
            <a:ext cx="4000500" cy="15509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1997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338395-2FF8-5D4C-BC4A-1828371FA75D}"/>
              </a:ext>
            </a:extLst>
          </p:cNvPr>
          <p:cNvSpPr/>
          <p:nvPr userDrawn="1"/>
        </p:nvSpPr>
        <p:spPr>
          <a:xfrm>
            <a:off x="1" y="0"/>
            <a:ext cx="9143999" cy="5148263"/>
          </a:xfrm>
          <a:prstGeom prst="rect">
            <a:avLst/>
          </a:prstGeom>
          <a:gradFill flip="none" rotWithShape="1">
            <a:gsLst>
              <a:gs pos="1000">
                <a:srgbClr val="EA6900"/>
              </a:gs>
              <a:gs pos="58000">
                <a:srgbClr val="EB8000"/>
              </a:gs>
              <a:gs pos="29000">
                <a:srgbClr val="EA7600"/>
              </a:gs>
              <a:gs pos="99000">
                <a:srgbClr val="ED8B00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DDF60-D846-0849-BE71-3C0D1A090119}"/>
              </a:ext>
            </a:extLst>
          </p:cNvPr>
          <p:cNvSpPr/>
          <p:nvPr userDrawn="1"/>
        </p:nvSpPr>
        <p:spPr>
          <a:xfrm flipV="1">
            <a:off x="1" y="4618237"/>
            <a:ext cx="9143999" cy="530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CA9BA1-E18D-5443-B149-434C3C6D590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9031" y="4685870"/>
            <a:ext cx="640080" cy="4082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E730512-4B4C-9A46-9400-6689F5236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76C791D8-2D4C-094D-8290-DC5A99EA95DD}" type="datetime4">
              <a:rPr lang="en-US" smtClean="0"/>
              <a:t>December 11, 2019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2E2A24-79ED-A248-842E-9FD84E9B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9" r:id="rId3"/>
    <p:sldLayoutId id="2147483691" r:id="rId4"/>
    <p:sldLayoutId id="2147483688" r:id="rId5"/>
    <p:sldLayoutId id="2147483690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5FA3CE4-2197-854C-A179-1DF909E3F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December 11, 2019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FFEC677-B889-0A49-9DE7-ED2A5B3EE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F89335-7951-154F-9D7F-2D88714CDE66}"/>
              </a:ext>
            </a:extLst>
          </p:cNvPr>
          <p:cNvSpPr/>
          <p:nvPr userDrawn="1"/>
        </p:nvSpPr>
        <p:spPr>
          <a:xfrm>
            <a:off x="1" y="1"/>
            <a:ext cx="9143999" cy="175380"/>
          </a:xfrm>
          <a:prstGeom prst="rect">
            <a:avLst/>
          </a:prstGeom>
          <a:gradFill flip="none" rotWithShape="1">
            <a:gsLst>
              <a:gs pos="40000">
                <a:srgbClr val="EB7F00"/>
              </a:gs>
              <a:gs pos="1000">
                <a:srgbClr val="EA7600"/>
              </a:gs>
              <a:gs pos="99000">
                <a:schemeClr val="accent1"/>
              </a:gs>
            </a:gsLst>
            <a:lin ang="194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38C78-A27A-394A-ADF9-5BFD130455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3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5" r:id="rId2"/>
    <p:sldLayoutId id="2147483705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1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144" userDrawn="1">
          <p15:clr>
            <a:srgbClr val="F26B43"/>
          </p15:clr>
        </p15:guide>
        <p15:guide id="7" pos="5616" userDrawn="1">
          <p15:clr>
            <a:srgbClr val="F26B43"/>
          </p15:clr>
        </p15:guide>
        <p15:guide id="8" pos="5472" userDrawn="1">
          <p15:clr>
            <a:srgbClr val="F26B43"/>
          </p15:clr>
        </p15:guide>
        <p15:guide id="9" orient="horz" pos="183" userDrawn="1">
          <p15:clr>
            <a:srgbClr val="F26B43"/>
          </p15:clr>
        </p15:guide>
        <p15:guide id="10" orient="horz" pos="614" userDrawn="1">
          <p15:clr>
            <a:srgbClr val="F26B43"/>
          </p15:clr>
        </p15:guide>
        <p15:guide id="11" orient="horz" pos="758" userDrawn="1">
          <p15:clr>
            <a:srgbClr val="F26B43"/>
          </p15:clr>
        </p15:guide>
        <p15:guide id="12" pos="1152" userDrawn="1">
          <p15:clr>
            <a:srgbClr val="F26B43"/>
          </p15:clr>
        </p15:guide>
        <p15:guide id="13" pos="2016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6" pos="3744" userDrawn="1">
          <p15:clr>
            <a:srgbClr val="F26B43"/>
          </p15:clr>
        </p15:guide>
        <p15:guide id="17" pos="4608" userDrawn="1">
          <p15:clr>
            <a:srgbClr val="F26B43"/>
          </p15:clr>
        </p15:guide>
        <p15:guide id="19" orient="horz" pos="2946" userDrawn="1">
          <p15:clr>
            <a:srgbClr val="F26B43"/>
          </p15:clr>
        </p15:guide>
        <p15:guide id="20" orient="horz" pos="2798" userDrawn="1">
          <p15:clr>
            <a:srgbClr val="F26B43"/>
          </p15:clr>
        </p15:guide>
        <p15:guide id="21" orient="horz" pos="1190" userDrawn="1">
          <p15:clr>
            <a:srgbClr val="F26B43"/>
          </p15:clr>
        </p15:guide>
        <p15:guide id="22" orient="horz" pos="133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3325"/>
            <a:ext cx="8458198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0" y="4682828"/>
            <a:ext cx="9144000" cy="0"/>
          </a:xfrm>
          <a:prstGeom prst="line">
            <a:avLst/>
          </a:prstGeom>
          <a:ln w="9525" cmpd="sng">
            <a:solidFill>
              <a:srgbClr val="C7C1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D589F9E-583A-4243-A898-7FD1ADFD6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kern="600" spc="1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9C2C339E-6A0B-7F44-AEF4-5C4B14E20D55}" type="datetime4">
              <a:rPr lang="en-US" smtClean="0"/>
              <a:t>December 11, 2019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F61C77-5122-2B4C-A713-183A8155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4783252"/>
            <a:ext cx="32173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91EC6F-4AE2-1C40-909D-1016DBE131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1357" y="4756630"/>
            <a:ext cx="466344" cy="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8" r:id="rId4"/>
    <p:sldLayoutId id="2147483692" r:id="rId5"/>
    <p:sldLayoutId id="2147483681" r:id="rId6"/>
    <p:sldLayoutId id="2147483693" r:id="rId7"/>
    <p:sldLayoutId id="2147483706" r:id="rId8"/>
    <p:sldLayoutId id="2147483682" r:id="rId9"/>
    <p:sldLayoutId id="2147483703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3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chemeClr val="tx1">
              <a:lumMod val="7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" userDrawn="1">
          <p15:clr>
            <a:srgbClr val="F26B43"/>
          </p15:clr>
        </p15:guide>
        <p15:guide id="4" pos="5616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orient="horz" pos="614" userDrawn="1">
          <p15:clr>
            <a:srgbClr val="F26B43"/>
          </p15:clr>
        </p15:guide>
        <p15:guide id="9" orient="horz" pos="758" userDrawn="1">
          <p15:clr>
            <a:srgbClr val="F26B43"/>
          </p15:clr>
        </p15:guide>
        <p15:guide id="10" pos="288" userDrawn="1">
          <p15:clr>
            <a:srgbClr val="F26B43"/>
          </p15:clr>
        </p15:guide>
        <p15:guide id="11" pos="1152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pos="3744" userDrawn="1">
          <p15:clr>
            <a:srgbClr val="F26B43"/>
          </p15:clr>
        </p15:guide>
        <p15:guide id="14" pos="4608" userDrawn="1">
          <p15:clr>
            <a:srgbClr val="F26B43"/>
          </p15:clr>
        </p15:guide>
        <p15:guide id="15" pos="2016" userDrawn="1">
          <p15:clr>
            <a:srgbClr val="F26B43"/>
          </p15:clr>
        </p15:guide>
        <p15:guide id="18" orient="horz" pos="2774" userDrawn="1">
          <p15:clr>
            <a:srgbClr val="F26B43"/>
          </p15:clr>
        </p15:guide>
        <p15:guide id="19" orient="horz" pos="1766" userDrawn="1">
          <p15:clr>
            <a:srgbClr val="F26B43"/>
          </p15:clr>
        </p15:guide>
        <p15:guide id="20" orient="horz" pos="1190" userDrawn="1">
          <p15:clr>
            <a:srgbClr val="F26B43"/>
          </p15:clr>
        </p15:guide>
        <p15:guide id="21" orient="horz" pos="1334" userDrawn="1">
          <p15:clr>
            <a:srgbClr val="F26B43"/>
          </p15:clr>
        </p15:guide>
        <p15:guide id="22" orient="horz" pos="16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Relationship Id="rId3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0F459752-6C63-49AB-B7BA-A8AD897D8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024" y="3147278"/>
            <a:ext cx="1328738" cy="5762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7F2020-0099-42A5-8373-7E79EEE4F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814" y="951605"/>
            <a:ext cx="1065610" cy="5920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44054-7429-7247-83F9-3B53CB8A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C0EBB-87DE-FA44-AD78-DB94FB6B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NRC Health Real-time Pediatric Partners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9CF8C-C0C6-4E64-9D59-64EA1AB5DC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03" y="3678967"/>
            <a:ext cx="918906" cy="910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C0FA93-B5E3-4AAA-A97A-4EBF8AB0D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2714" y="802662"/>
            <a:ext cx="1233963" cy="814881"/>
          </a:xfrm>
          <a:prstGeom prst="rect">
            <a:avLst/>
          </a:prstGeom>
        </p:spPr>
      </p:pic>
      <p:pic>
        <p:nvPicPr>
          <p:cNvPr id="9" name="Picture 34">
            <a:extLst>
              <a:ext uri="{FF2B5EF4-FFF2-40B4-BE49-F238E27FC236}">
                <a16:creationId xmlns:a16="http://schemas.microsoft.com/office/drawing/2014/main" id="{DBA3D55D-0089-4EB0-8048-46DE39A3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97" y="1660244"/>
            <a:ext cx="1568053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A1FE1079-EA15-44A7-98C0-C49BD313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5" y="848218"/>
            <a:ext cx="2034778" cy="4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>
            <a:extLst>
              <a:ext uri="{FF2B5EF4-FFF2-40B4-BE49-F238E27FC236}">
                <a16:creationId xmlns:a16="http://schemas.microsoft.com/office/drawing/2014/main" id="{2DF54556-4944-40BB-A6EA-C72451C7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13" y="1785962"/>
            <a:ext cx="1479947" cy="7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DC92608-3087-4F0D-9CC6-5809C444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99" y="4202259"/>
            <a:ext cx="2114550" cy="3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2">
            <a:extLst>
              <a:ext uri="{FF2B5EF4-FFF2-40B4-BE49-F238E27FC236}">
                <a16:creationId xmlns:a16="http://schemas.microsoft.com/office/drawing/2014/main" id="{B0F898AA-25AF-45AE-BA29-B0B29023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59" y="2690595"/>
            <a:ext cx="1108472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http://upload.wikimedia.org/wikipedia/en/6/6a/Driscoll_Children%27s_Hospital_Logo.gif">
            <a:extLst>
              <a:ext uri="{FF2B5EF4-FFF2-40B4-BE49-F238E27FC236}">
                <a16:creationId xmlns:a16="http://schemas.microsoft.com/office/drawing/2014/main" id="{4EB358B0-7185-492C-A605-968BE3ED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53" y="3113574"/>
            <a:ext cx="1607344" cy="7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23267F-1E53-4DAF-9A11-2A5B3F498A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500" y="3396717"/>
            <a:ext cx="1578769" cy="8143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D1AFAA-6974-4880-A4DD-702AEE5F39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86647" y="924356"/>
            <a:ext cx="1440669" cy="6465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FF560A-137E-4A72-B7E5-B7F7420624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1868" y="1537295"/>
            <a:ext cx="1164315" cy="804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85D440-CBB4-40D1-B86F-A4E0E45FFB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4666" y="2035702"/>
            <a:ext cx="738519" cy="7435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5DBE5E-C809-498F-89D6-CB8A1A384A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3875" y="2035702"/>
            <a:ext cx="1594424" cy="4766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D8B4ED-FBD3-4336-BB38-6A3EE2BC47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905" y="2847243"/>
            <a:ext cx="1312366" cy="3354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F52599-CB95-4612-9B19-AD5C115F556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0937" y="2556307"/>
            <a:ext cx="1647319" cy="5051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FF4B4C-319D-4E26-A752-CDE66D6C29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12001" y="1610952"/>
            <a:ext cx="1307157" cy="408716"/>
          </a:xfrm>
          <a:prstGeom prst="rect">
            <a:avLst/>
          </a:prstGeom>
        </p:spPr>
      </p:pic>
      <p:pic>
        <p:nvPicPr>
          <p:cNvPr id="33" name="Picture 41">
            <a:extLst>
              <a:ext uri="{FF2B5EF4-FFF2-40B4-BE49-F238E27FC236}">
                <a16:creationId xmlns:a16="http://schemas.microsoft.com/office/drawing/2014/main" id="{36578825-651F-4D41-B7F6-FE07CF84A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19" y="2609651"/>
            <a:ext cx="651272" cy="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862694-4134-497E-890A-57975144DD8C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10119" b="1254"/>
          <a:stretch/>
        </p:blipFill>
        <p:spPr>
          <a:xfrm>
            <a:off x="3823895" y="795421"/>
            <a:ext cx="771974" cy="10310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677AE1-3D18-4011-AE26-68B97208FFF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66501" y="3956845"/>
            <a:ext cx="1830322" cy="6972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A5B539-A7C8-4E21-BF77-71AC2C874C7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14314" y="3949747"/>
            <a:ext cx="1524080" cy="6735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CE84CE-9CCE-4360-9C25-70205798A6D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48812" y="2517733"/>
            <a:ext cx="1251809" cy="608421"/>
          </a:xfrm>
          <a:prstGeom prst="rect">
            <a:avLst/>
          </a:prstGeom>
        </p:spPr>
      </p:pic>
      <p:pic>
        <p:nvPicPr>
          <p:cNvPr id="1026" name="Picture 2" descr="Image result for rady children's hospital">
            <a:extLst>
              <a:ext uri="{FF2B5EF4-FFF2-40B4-BE49-F238E27FC236}">
                <a16:creationId xmlns:a16="http://schemas.microsoft.com/office/drawing/2014/main" id="{1F288F69-BBCE-4345-A57C-788446CF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58" y="3262603"/>
            <a:ext cx="868315" cy="5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dult and pediatric dermatology">
            <a:extLst>
              <a:ext uri="{FF2B5EF4-FFF2-40B4-BE49-F238E27FC236}">
                <a16:creationId xmlns:a16="http://schemas.microsoft.com/office/drawing/2014/main" id="{E6B48B58-9258-430A-B9E8-9D9C602A0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" y="1321591"/>
            <a:ext cx="1859910" cy="6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0400F-C61A-4CB1-B078-BE5315B6A12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96622" y="912687"/>
            <a:ext cx="1023208" cy="5481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5EC47F-B3C0-4EBD-A35A-562AABDB316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98684" y="3172150"/>
            <a:ext cx="1500399" cy="5286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980D46-D2A5-416F-A1B6-240BD629BDF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252182" y="1749695"/>
            <a:ext cx="1006904" cy="6405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17B7937-B6F9-4353-9356-2A9F6FF4874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73180" y="3604608"/>
            <a:ext cx="1384277" cy="55244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12F0277-03E4-4B8D-85E8-6D5D63BD42C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7834" y="4191172"/>
            <a:ext cx="2019300" cy="4095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78E1E06-DA2B-409C-9BB7-0BEAC77982F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19110" y="2560670"/>
            <a:ext cx="1375369" cy="6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05717"/>
      </p:ext>
    </p:extLst>
  </p:cSld>
  <p:clrMapOvr>
    <a:masterClrMapping/>
  </p:clrMapOvr>
</p:sld>
</file>

<file path=ppt/theme/theme1.xml><?xml version="1.0" encoding="utf-8"?>
<a:theme xmlns:a="http://schemas.openxmlformats.org/drawingml/2006/main" name="NRC_PPT_Title-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-Health_PPT_Template" id="{E4E015B9-0731-FA47-842A-AE355B40B871}" vid="{1C25A3FB-1072-2040-8CBC-7AD5C1ADDFE6}"/>
    </a:ext>
  </a:extLst>
</a:theme>
</file>

<file path=ppt/theme/theme2.xml><?xml version="1.0" encoding="utf-8"?>
<a:theme xmlns:a="http://schemas.openxmlformats.org/drawingml/2006/main" name="Image-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Health_PPT_Template" id="{E4E015B9-0731-FA47-842A-AE355B40B871}" vid="{DF2EBF8E-CA4F-7A47-9BD4-4487C300232A}"/>
    </a:ext>
  </a:extLst>
</a:theme>
</file>

<file path=ppt/theme/theme3.xml><?xml version="1.0" encoding="utf-8"?>
<a:theme xmlns:a="http://schemas.openxmlformats.org/drawingml/2006/main" name="NRC_PPT_Slide">
  <a:themeElements>
    <a:clrScheme name="NRC Health - 2019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E6500D"/>
      </a:accent3>
      <a:accent4>
        <a:srgbClr val="ABD303"/>
      </a:accent4>
      <a:accent5>
        <a:srgbClr val="804EBC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C-Health_PPT_Template" id="{E4E015B9-0731-FA47-842A-AE355B40B871}" vid="{A8A111DF-7B01-E546-B05F-58755C9476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5094</TotalTime>
  <Words>7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AppleSymbols</vt:lpstr>
      <vt:lpstr>Arial</vt:lpstr>
      <vt:lpstr>Arial Regular</vt:lpstr>
      <vt:lpstr>Calibri</vt:lpstr>
      <vt:lpstr>Georgia</vt:lpstr>
      <vt:lpstr>HiraMinProN-W3</vt:lpstr>
      <vt:lpstr>NRC_PPT_Title-Slide</vt:lpstr>
      <vt:lpstr>Image-slide</vt:lpstr>
      <vt:lpstr>NRC_PPT_Slide</vt:lpstr>
      <vt:lpstr>NRC Health Real-time Pediatric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Megan Charko</cp:lastModifiedBy>
  <cp:revision>73</cp:revision>
  <dcterms:created xsi:type="dcterms:W3CDTF">2018-01-04T22:17:38Z</dcterms:created>
  <dcterms:modified xsi:type="dcterms:W3CDTF">2019-12-11T15:44:34Z</dcterms:modified>
</cp:coreProperties>
</file>