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0" r:id="rId4"/>
    <p:sldMasterId id="2147483836" r:id="rId5"/>
    <p:sldMasterId id="2147483805" r:id="rId6"/>
    <p:sldMasterId id="2147483874" r:id="rId7"/>
    <p:sldMasterId id="2147483882" r:id="rId8"/>
    <p:sldMasterId id="2147483895" r:id="rId9"/>
    <p:sldMasterId id="2147483905" r:id="rId10"/>
    <p:sldMasterId id="2147483915" r:id="rId11"/>
    <p:sldMasterId id="2147483926" r:id="rId12"/>
  </p:sldMasterIdLst>
  <p:notesMasterIdLst>
    <p:notesMasterId r:id="rId58"/>
  </p:notesMasterIdLst>
  <p:handoutMasterIdLst>
    <p:handoutMasterId r:id="rId59"/>
  </p:handoutMasterIdLst>
  <p:sldIdLst>
    <p:sldId id="268" r:id="rId13"/>
    <p:sldId id="2479" r:id="rId14"/>
    <p:sldId id="274" r:id="rId15"/>
    <p:sldId id="2509" r:id="rId16"/>
    <p:sldId id="1170" r:id="rId17"/>
    <p:sldId id="2480" r:id="rId18"/>
    <p:sldId id="2506" r:id="rId19"/>
    <p:sldId id="267" r:id="rId20"/>
    <p:sldId id="2494" r:id="rId21"/>
    <p:sldId id="2525" r:id="rId22"/>
    <p:sldId id="2502" r:id="rId23"/>
    <p:sldId id="2495" r:id="rId24"/>
    <p:sldId id="2505" r:id="rId25"/>
    <p:sldId id="272" r:id="rId26"/>
    <p:sldId id="2524" r:id="rId27"/>
    <p:sldId id="2527" r:id="rId28"/>
    <p:sldId id="2504" r:id="rId29"/>
    <p:sldId id="2508" r:id="rId30"/>
    <p:sldId id="2510" r:id="rId31"/>
    <p:sldId id="2507" r:id="rId32"/>
    <p:sldId id="2511" r:id="rId33"/>
    <p:sldId id="2497" r:id="rId34"/>
    <p:sldId id="273" r:id="rId35"/>
    <p:sldId id="2513" r:id="rId36"/>
    <p:sldId id="2514" r:id="rId37"/>
    <p:sldId id="2528" r:id="rId38"/>
    <p:sldId id="2522" r:id="rId39"/>
    <p:sldId id="2529" r:id="rId40"/>
    <p:sldId id="2519" r:id="rId41"/>
    <p:sldId id="2520" r:id="rId42"/>
    <p:sldId id="2530" r:id="rId43"/>
    <p:sldId id="2531" r:id="rId44"/>
    <p:sldId id="2523" r:id="rId45"/>
    <p:sldId id="2533" r:id="rId46"/>
    <p:sldId id="2534" r:id="rId47"/>
    <p:sldId id="2535" r:id="rId48"/>
    <p:sldId id="2536" r:id="rId49"/>
    <p:sldId id="2537" r:id="rId50"/>
    <p:sldId id="260" r:id="rId51"/>
    <p:sldId id="266" r:id="rId52"/>
    <p:sldId id="265" r:id="rId53"/>
    <p:sldId id="261" r:id="rId54"/>
    <p:sldId id="269" r:id="rId55"/>
    <p:sldId id="271" r:id="rId56"/>
    <p:sldId id="262" r:id="rId57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B1F046-B868-654C-B070-8123AD9BF6C4}">
          <p14:sldIdLst>
            <p14:sldId id="268"/>
            <p14:sldId id="2479"/>
            <p14:sldId id="274"/>
            <p14:sldId id="2509"/>
            <p14:sldId id="1170"/>
            <p14:sldId id="2480"/>
            <p14:sldId id="2506"/>
            <p14:sldId id="267"/>
            <p14:sldId id="2494"/>
            <p14:sldId id="2525"/>
            <p14:sldId id="2502"/>
            <p14:sldId id="2495"/>
            <p14:sldId id="2505"/>
            <p14:sldId id="272"/>
            <p14:sldId id="2524"/>
            <p14:sldId id="2527"/>
            <p14:sldId id="2504"/>
            <p14:sldId id="2508"/>
            <p14:sldId id="2510"/>
            <p14:sldId id="2507"/>
            <p14:sldId id="2511"/>
            <p14:sldId id="2497"/>
            <p14:sldId id="273"/>
            <p14:sldId id="2513"/>
            <p14:sldId id="2514"/>
            <p14:sldId id="2528"/>
            <p14:sldId id="2522"/>
            <p14:sldId id="2529"/>
            <p14:sldId id="2519"/>
            <p14:sldId id="2520"/>
            <p14:sldId id="2530"/>
            <p14:sldId id="2531"/>
            <p14:sldId id="2523"/>
            <p14:sldId id="2533"/>
            <p14:sldId id="2534"/>
            <p14:sldId id="2535"/>
            <p14:sldId id="2536"/>
            <p14:sldId id="2537"/>
          </p14:sldIdLst>
        </p14:section>
        <p14:section name="Sample Layouts" id="{147BD894-E432-4140-9F19-26414BB550DC}">
          <p14:sldIdLst>
            <p14:sldId id="260"/>
            <p14:sldId id="266"/>
            <p14:sldId id="265"/>
            <p14:sldId id="261"/>
            <p14:sldId id="269"/>
            <p14:sldId id="27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3802DC-4723-A7B6-3262-28CA6C8950EA}" name="Rob Davis" initials="RD" userId="S::rdavis@nrchealth.com::2910234c-6a41-489f-848b-2706083f2122" providerId="AD"/>
  <p188:author id="{834B77F7-AD89-54AD-3F53-6CF605BCED91}" name="Justin Schuerman" initials="JS" userId="S::jschuerman@nrchealth.com::e50b13e1-0e9b-423d-b06a-090d90cdd3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600"/>
    <a:srgbClr val="ED8B00"/>
    <a:srgbClr val="F5F4F2"/>
    <a:srgbClr val="E6E5E3"/>
    <a:srgbClr val="000000"/>
    <a:srgbClr val="FDF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10F48-2187-E18D-89B1-9D6F98FD40BB}" v="7" dt="2023-03-23T21:45:12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0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notesMaster" Target="notesMasters/notesMaster1.xml"/><Relationship Id="rId66" Type="http://schemas.microsoft.com/office/2018/10/relationships/authors" Target="authors.xml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Davis" userId="S::rdavis@nrchealth.com::2910234c-6a41-489f-848b-2706083f2122" providerId="AD" clId="Web-{72410F48-2187-E18D-89B1-9D6F98FD40BB}"/>
    <pc:docChg chg="modSld">
      <pc:chgData name="Rob Davis" userId="S::rdavis@nrchealth.com::2910234c-6a41-489f-848b-2706083f2122" providerId="AD" clId="Web-{72410F48-2187-E18D-89B1-9D6F98FD40BB}" dt="2023-03-23T21:45:12.663" v="8" actId="20577"/>
      <pc:docMkLst>
        <pc:docMk/>
      </pc:docMkLst>
      <pc:sldChg chg="modSp">
        <pc:chgData name="Rob Davis" userId="S::rdavis@nrchealth.com::2910234c-6a41-489f-848b-2706083f2122" providerId="AD" clId="Web-{72410F48-2187-E18D-89B1-9D6F98FD40BB}" dt="2023-03-23T21:45:12.663" v="8" actId="20577"/>
        <pc:sldMkLst>
          <pc:docMk/>
          <pc:sldMk cId="3364258033" sldId="268"/>
        </pc:sldMkLst>
        <pc:spChg chg="mod">
          <ac:chgData name="Rob Davis" userId="S::rdavis@nrchealth.com::2910234c-6a41-489f-848b-2706083f2122" providerId="AD" clId="Web-{72410F48-2187-E18D-89B1-9D6F98FD40BB}" dt="2023-03-23T21:45:12.663" v="8" actId="20577"/>
          <ac:spMkLst>
            <pc:docMk/>
            <pc:sldMk cId="3364258033" sldId="268"/>
            <ac:spMk id="7" creationId="{5D2F802F-C58A-275C-5372-5E458D0EB1B3}"/>
          </ac:spMkLst>
        </pc:spChg>
      </pc:sldChg>
    </pc:docChg>
  </pc:docChgLst>
  <pc:docChgLst>
    <pc:chgData name="Rob Davis" userId="2910234c-6a41-489f-848b-2706083f2122" providerId="ADAL" clId="{0653CCF4-571D-416C-B9F3-E36EFDAD6238}"/>
    <pc:docChg chg="undo custSel modSld">
      <pc:chgData name="Rob Davis" userId="2910234c-6a41-489f-848b-2706083f2122" providerId="ADAL" clId="{0653CCF4-571D-416C-B9F3-E36EFDAD6238}" dt="2023-03-23T21:43:46.311" v="56" actId="3064"/>
      <pc:docMkLst>
        <pc:docMk/>
      </pc:docMkLst>
      <pc:sldChg chg="addSp delSp modSp mod modClrScheme chgLayout">
        <pc:chgData name="Rob Davis" userId="2910234c-6a41-489f-848b-2706083f2122" providerId="ADAL" clId="{0653CCF4-571D-416C-B9F3-E36EFDAD6238}" dt="2023-03-23T21:35:29.972" v="5" actId="20577"/>
        <pc:sldMkLst>
          <pc:docMk/>
          <pc:sldMk cId="3364258033" sldId="268"/>
        </pc:sldMkLst>
        <pc:spChg chg="add del mod ord">
          <ac:chgData name="Rob Davis" userId="2910234c-6a41-489f-848b-2706083f2122" providerId="ADAL" clId="{0653CCF4-571D-416C-B9F3-E36EFDAD6238}" dt="2023-03-23T21:35:21.570" v="1" actId="700"/>
          <ac:spMkLst>
            <pc:docMk/>
            <pc:sldMk cId="3364258033" sldId="268"/>
            <ac:spMk id="2" creationId="{91ADEFDD-34B0-13BE-4545-36BE5D9D5514}"/>
          </ac:spMkLst>
        </pc:spChg>
        <pc:spChg chg="mod ord">
          <ac:chgData name="Rob Davis" userId="2910234c-6a41-489f-848b-2706083f2122" providerId="ADAL" clId="{0653CCF4-571D-416C-B9F3-E36EFDAD6238}" dt="2023-03-23T21:35:21.570" v="1" actId="700"/>
          <ac:spMkLst>
            <pc:docMk/>
            <pc:sldMk cId="3364258033" sldId="268"/>
            <ac:spMk id="4" creationId="{B2355AF2-0137-05EB-57A6-2DB84CE7B485}"/>
          </ac:spMkLst>
        </pc:spChg>
        <pc:spChg chg="mod ord">
          <ac:chgData name="Rob Davis" userId="2910234c-6a41-489f-848b-2706083f2122" providerId="ADAL" clId="{0653CCF4-571D-416C-B9F3-E36EFDAD6238}" dt="2023-03-23T21:35:21.570" v="1" actId="700"/>
          <ac:spMkLst>
            <pc:docMk/>
            <pc:sldMk cId="3364258033" sldId="268"/>
            <ac:spMk id="5" creationId="{1DFB5EA3-0D9F-7A08-7E09-052335CD52B8}"/>
          </ac:spMkLst>
        </pc:spChg>
        <pc:spChg chg="del mod ord">
          <ac:chgData name="Rob Davis" userId="2910234c-6a41-489f-848b-2706083f2122" providerId="ADAL" clId="{0653CCF4-571D-416C-B9F3-E36EFDAD6238}" dt="2023-03-23T21:35:26.543" v="2" actId="478"/>
          <ac:spMkLst>
            <pc:docMk/>
            <pc:sldMk cId="3364258033" sldId="268"/>
            <ac:spMk id="6" creationId="{076EB35D-7F28-64B3-184E-166F1A6EB7ED}"/>
          </ac:spMkLst>
        </pc:spChg>
        <pc:spChg chg="add mod">
          <ac:chgData name="Rob Davis" userId="2910234c-6a41-489f-848b-2706083f2122" providerId="ADAL" clId="{0653CCF4-571D-416C-B9F3-E36EFDAD6238}" dt="2023-03-23T21:35:29.972" v="5" actId="20577"/>
          <ac:spMkLst>
            <pc:docMk/>
            <pc:sldMk cId="3364258033" sldId="268"/>
            <ac:spMk id="7" creationId="{5D2F802F-C58A-275C-5372-5E458D0EB1B3}"/>
          </ac:spMkLst>
        </pc:spChg>
      </pc:sldChg>
      <pc:sldChg chg="modSp mod">
        <pc:chgData name="Rob Davis" userId="2910234c-6a41-489f-848b-2706083f2122" providerId="ADAL" clId="{0653CCF4-571D-416C-B9F3-E36EFDAD6238}" dt="2023-03-23T21:41:09.272" v="41" actId="12789"/>
        <pc:sldMkLst>
          <pc:docMk/>
          <pc:sldMk cId="3511077243" sldId="2494"/>
        </pc:sldMkLst>
        <pc:grpChg chg="mod">
          <ac:chgData name="Rob Davis" userId="2910234c-6a41-489f-848b-2706083f2122" providerId="ADAL" clId="{0653CCF4-571D-416C-B9F3-E36EFDAD6238}" dt="2023-03-23T21:40:38.401" v="33" actId="14100"/>
          <ac:grpSpMkLst>
            <pc:docMk/>
            <pc:sldMk cId="3511077243" sldId="2494"/>
            <ac:grpSpMk id="23" creationId="{4D50CDFC-6CA8-5499-AF1C-F3BA20E96A98}"/>
          </ac:grpSpMkLst>
        </pc:grpChg>
        <pc:cxnChg chg="mod">
          <ac:chgData name="Rob Davis" userId="2910234c-6a41-489f-848b-2706083f2122" providerId="ADAL" clId="{0653CCF4-571D-416C-B9F3-E36EFDAD6238}" dt="2023-03-23T21:41:09.272" v="41" actId="12789"/>
          <ac:cxnSpMkLst>
            <pc:docMk/>
            <pc:sldMk cId="3511077243" sldId="2494"/>
            <ac:cxnSpMk id="29" creationId="{4E00DD74-275A-8DAB-2F02-0ECC90A519D8}"/>
          </ac:cxnSpMkLst>
        </pc:cxnChg>
        <pc:cxnChg chg="mod">
          <ac:chgData name="Rob Davis" userId="2910234c-6a41-489f-848b-2706083f2122" providerId="ADAL" clId="{0653CCF4-571D-416C-B9F3-E36EFDAD6238}" dt="2023-03-23T21:41:09.272" v="41" actId="12789"/>
          <ac:cxnSpMkLst>
            <pc:docMk/>
            <pc:sldMk cId="3511077243" sldId="2494"/>
            <ac:cxnSpMk id="30" creationId="{D0995EBA-AB4A-506D-03F5-807B63BFC313}"/>
          </ac:cxnSpMkLst>
        </pc:cxnChg>
      </pc:sldChg>
      <pc:sldChg chg="modSp mod">
        <pc:chgData name="Rob Davis" userId="2910234c-6a41-489f-848b-2706083f2122" providerId="ADAL" clId="{0653CCF4-571D-416C-B9F3-E36EFDAD6238}" dt="2023-03-23T21:40:25.791" v="32" actId="14734"/>
        <pc:sldMkLst>
          <pc:docMk/>
          <pc:sldMk cId="1642986918" sldId="2495"/>
        </pc:sldMkLst>
        <pc:graphicFrameChg chg="modGraphic">
          <ac:chgData name="Rob Davis" userId="2910234c-6a41-489f-848b-2706083f2122" providerId="ADAL" clId="{0653CCF4-571D-416C-B9F3-E36EFDAD6238}" dt="2023-03-23T21:40:25.791" v="32" actId="14734"/>
          <ac:graphicFrameMkLst>
            <pc:docMk/>
            <pc:sldMk cId="1642986918" sldId="2495"/>
            <ac:graphicFrameMk id="9" creationId="{2363FA3F-BD62-5888-CBD3-47154F4C51EF}"/>
          </ac:graphicFrameMkLst>
        </pc:graphicFrameChg>
      </pc:sldChg>
      <pc:sldChg chg="modSp mod">
        <pc:chgData name="Rob Davis" userId="2910234c-6a41-489f-848b-2706083f2122" providerId="ADAL" clId="{0653CCF4-571D-416C-B9F3-E36EFDAD6238}" dt="2023-03-23T21:42:18.949" v="42" actId="6549"/>
        <pc:sldMkLst>
          <pc:docMk/>
          <pc:sldMk cId="938986511" sldId="2508"/>
        </pc:sldMkLst>
        <pc:graphicFrameChg chg="modGraphic">
          <ac:chgData name="Rob Davis" userId="2910234c-6a41-489f-848b-2706083f2122" providerId="ADAL" clId="{0653CCF4-571D-416C-B9F3-E36EFDAD6238}" dt="2023-03-23T21:42:18.949" v="42" actId="6549"/>
          <ac:graphicFrameMkLst>
            <pc:docMk/>
            <pc:sldMk cId="938986511" sldId="2508"/>
            <ac:graphicFrameMk id="9" creationId="{2363FA3F-BD62-5888-CBD3-47154F4C51EF}"/>
          </ac:graphicFrameMkLst>
        </pc:graphicFrameChg>
      </pc:sldChg>
      <pc:sldChg chg="modSp mod">
        <pc:chgData name="Rob Davis" userId="2910234c-6a41-489f-848b-2706083f2122" providerId="ADAL" clId="{0653CCF4-571D-416C-B9F3-E36EFDAD6238}" dt="2023-03-23T21:43:46.311" v="56" actId="3064"/>
        <pc:sldMkLst>
          <pc:docMk/>
          <pc:sldMk cId="3021997294" sldId="2510"/>
        </pc:sldMkLst>
        <pc:spChg chg="mod">
          <ac:chgData name="Rob Davis" userId="2910234c-6a41-489f-848b-2706083f2122" providerId="ADAL" clId="{0653CCF4-571D-416C-B9F3-E36EFDAD6238}" dt="2023-03-23T21:43:46.311" v="56" actId="3064"/>
          <ac:spMkLst>
            <pc:docMk/>
            <pc:sldMk cId="3021997294" sldId="2510"/>
            <ac:spMk id="16" creationId="{D4AE2647-C57A-4ECF-E50F-BD8D6833B7B5}"/>
          </ac:spMkLst>
        </pc:spChg>
        <pc:spChg chg="mod">
          <ac:chgData name="Rob Davis" userId="2910234c-6a41-489f-848b-2706083f2122" providerId="ADAL" clId="{0653CCF4-571D-416C-B9F3-E36EFDAD6238}" dt="2023-03-23T21:43:07.787" v="46" actId="255"/>
          <ac:spMkLst>
            <pc:docMk/>
            <pc:sldMk cId="3021997294" sldId="2510"/>
            <ac:spMk id="17" creationId="{FAB68344-8A56-35CF-B528-63A315719775}"/>
          </ac:spMkLst>
        </pc:spChg>
        <pc:spChg chg="mod">
          <ac:chgData name="Rob Davis" userId="2910234c-6a41-489f-848b-2706083f2122" providerId="ADAL" clId="{0653CCF4-571D-416C-B9F3-E36EFDAD6238}" dt="2023-03-23T21:43:39.166" v="53" actId="3064"/>
          <ac:spMkLst>
            <pc:docMk/>
            <pc:sldMk cId="3021997294" sldId="2510"/>
            <ac:spMk id="18" creationId="{CA83991D-D74E-3437-8B94-BAAB017D2BDE}"/>
          </ac:spMkLst>
        </pc:spChg>
        <pc:spChg chg="mod">
          <ac:chgData name="Rob Davis" userId="2910234c-6a41-489f-848b-2706083f2122" providerId="ADAL" clId="{0653CCF4-571D-416C-B9F3-E36EFDAD6238}" dt="2023-03-23T21:43:11.460" v="47" actId="255"/>
          <ac:spMkLst>
            <pc:docMk/>
            <pc:sldMk cId="3021997294" sldId="2510"/>
            <ac:spMk id="19" creationId="{435CA4AE-34F2-1C58-F863-36B5DDDD5A32}"/>
          </ac:spMkLst>
        </pc:spChg>
        <pc:spChg chg="mod">
          <ac:chgData name="Rob Davis" userId="2910234c-6a41-489f-848b-2706083f2122" providerId="ADAL" clId="{0653CCF4-571D-416C-B9F3-E36EFDAD6238}" dt="2023-03-23T21:43:31.309" v="50" actId="3064"/>
          <ac:spMkLst>
            <pc:docMk/>
            <pc:sldMk cId="3021997294" sldId="2510"/>
            <ac:spMk id="20" creationId="{057BA7AA-D8EC-89E5-5055-75EB44E61AD7}"/>
          </ac:spMkLst>
        </pc:spChg>
      </pc:sldChg>
      <pc:sldChg chg="modSp mod">
        <pc:chgData name="Rob Davis" userId="2910234c-6a41-489f-848b-2706083f2122" providerId="ADAL" clId="{0653CCF4-571D-416C-B9F3-E36EFDAD6238}" dt="2023-03-23T21:37:47.914" v="16" actId="1076"/>
        <pc:sldMkLst>
          <pc:docMk/>
          <pc:sldMk cId="4289653505" sldId="2513"/>
        </pc:sldMkLst>
        <pc:spChg chg="mod">
          <ac:chgData name="Rob Davis" userId="2910234c-6a41-489f-848b-2706083f2122" providerId="ADAL" clId="{0653CCF4-571D-416C-B9F3-E36EFDAD6238}" dt="2023-03-23T21:37:47.914" v="16" actId="1076"/>
          <ac:spMkLst>
            <pc:docMk/>
            <pc:sldMk cId="4289653505" sldId="2513"/>
            <ac:spMk id="5" creationId="{5D487ABE-78DA-4ABB-E8B8-B6FBA91BCDEF}"/>
          </ac:spMkLst>
        </pc:spChg>
      </pc:sldChg>
      <pc:sldChg chg="modSp mod">
        <pc:chgData name="Rob Davis" userId="2910234c-6a41-489f-848b-2706083f2122" providerId="ADAL" clId="{0653CCF4-571D-416C-B9F3-E36EFDAD6238}" dt="2023-03-23T21:38:10.896" v="19" actId="14734"/>
        <pc:sldMkLst>
          <pc:docMk/>
          <pc:sldMk cId="39891135" sldId="2514"/>
        </pc:sldMkLst>
        <pc:graphicFrameChg chg="modGraphic">
          <ac:chgData name="Rob Davis" userId="2910234c-6a41-489f-848b-2706083f2122" providerId="ADAL" clId="{0653CCF4-571D-416C-B9F3-E36EFDAD6238}" dt="2023-03-23T21:38:10.896" v="19" actId="14734"/>
          <ac:graphicFrameMkLst>
            <pc:docMk/>
            <pc:sldMk cId="39891135" sldId="2514"/>
            <ac:graphicFrameMk id="9" creationId="{2363FA3F-BD62-5888-CBD3-47154F4C51EF}"/>
          </ac:graphicFrameMkLst>
        </pc:graphicFrameChg>
      </pc:sldChg>
      <pc:sldChg chg="modSp mod">
        <pc:chgData name="Rob Davis" userId="2910234c-6a41-489f-848b-2706083f2122" providerId="ADAL" clId="{0653CCF4-571D-416C-B9F3-E36EFDAD6238}" dt="2023-03-23T21:39:17.597" v="26" actId="6549"/>
        <pc:sldMkLst>
          <pc:docMk/>
          <pc:sldMk cId="2654356730" sldId="2519"/>
        </pc:sldMkLst>
        <pc:graphicFrameChg chg="modGraphic">
          <ac:chgData name="Rob Davis" userId="2910234c-6a41-489f-848b-2706083f2122" providerId="ADAL" clId="{0653CCF4-571D-416C-B9F3-E36EFDAD6238}" dt="2023-03-23T21:39:17.597" v="26" actId="6549"/>
          <ac:graphicFrameMkLst>
            <pc:docMk/>
            <pc:sldMk cId="2654356730" sldId="2519"/>
            <ac:graphicFrameMk id="9" creationId="{2363FA3F-BD62-5888-CBD3-47154F4C51EF}"/>
          </ac:graphicFrameMkLst>
        </pc:graphicFrameChg>
      </pc:sldChg>
      <pc:sldChg chg="modSp">
        <pc:chgData name="Rob Davis" userId="2910234c-6a41-489f-848b-2706083f2122" providerId="ADAL" clId="{0653CCF4-571D-416C-B9F3-E36EFDAD6238}" dt="2023-03-23T21:39:04.080" v="22" actId="20577"/>
        <pc:sldMkLst>
          <pc:docMk/>
          <pc:sldMk cId="3327127851" sldId="2522"/>
        </pc:sldMkLst>
        <pc:graphicFrameChg chg="mod">
          <ac:chgData name="Rob Davis" userId="2910234c-6a41-489f-848b-2706083f2122" providerId="ADAL" clId="{0653CCF4-571D-416C-B9F3-E36EFDAD6238}" dt="2023-03-23T21:39:04.080" v="22" actId="20577"/>
          <ac:graphicFrameMkLst>
            <pc:docMk/>
            <pc:sldMk cId="3327127851" sldId="2522"/>
            <ac:graphicFrameMk id="7" creationId="{4CDC68EF-9C4D-9233-EE69-9D5F0451D34C}"/>
          </ac:graphicFrameMkLst>
        </pc:graphicFrameChg>
      </pc:sldChg>
      <pc:sldChg chg="modSp mod">
        <pc:chgData name="Rob Davis" userId="2910234c-6a41-489f-848b-2706083f2122" providerId="ADAL" clId="{0653CCF4-571D-416C-B9F3-E36EFDAD6238}" dt="2023-03-23T21:39:39.350" v="27" actId="242"/>
        <pc:sldMkLst>
          <pc:docMk/>
          <pc:sldMk cId="404881419" sldId="2533"/>
        </pc:sldMkLst>
        <pc:graphicFrameChg chg="modGraphic">
          <ac:chgData name="Rob Davis" userId="2910234c-6a41-489f-848b-2706083f2122" providerId="ADAL" clId="{0653CCF4-571D-416C-B9F3-E36EFDAD6238}" dt="2023-03-23T21:39:39.350" v="27" actId="242"/>
          <ac:graphicFrameMkLst>
            <pc:docMk/>
            <pc:sldMk cId="404881419" sldId="2533"/>
            <ac:graphicFrameMk id="9" creationId="{2363FA3F-BD62-5888-CBD3-47154F4C51EF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7E6085-C21F-43C5-9D5C-50D9794CC33C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91AC982-0872-4DDA-92F3-628AA82DE213}">
      <dgm:prSet custT="1"/>
      <dgm:spPr/>
      <dgm:t>
        <a:bodyPr/>
        <a:lstStyle/>
        <a:p>
          <a:r>
            <a:rPr lang="en-US" sz="1300" b="1" dirty="0"/>
            <a:t>LEADERSHIP</a:t>
          </a:r>
        </a:p>
        <a:p>
          <a:r>
            <a:rPr lang="en-US" sz="1300" i="1" dirty="0"/>
            <a:t>“I would like a manager that is actually present and available. There have been no meetings with staff for 5 months.”</a:t>
          </a:r>
          <a:endParaRPr lang="en-US" sz="1300" dirty="0"/>
        </a:p>
      </dgm:t>
    </dgm:pt>
    <dgm:pt modelId="{83AF52A2-1BB4-469B-86B4-D9A4F9A9A7DA}" type="parTrans" cxnId="{DDB7590D-DD36-41EC-AB97-C789E1DE1675}">
      <dgm:prSet/>
      <dgm:spPr/>
      <dgm:t>
        <a:bodyPr/>
        <a:lstStyle/>
        <a:p>
          <a:endParaRPr lang="en-US"/>
        </a:p>
      </dgm:t>
    </dgm:pt>
    <dgm:pt modelId="{D98BAF1A-9780-4E10-BADC-3C7EB9962432}" type="sibTrans" cxnId="{DDB7590D-DD36-41EC-AB97-C789E1DE1675}">
      <dgm:prSet/>
      <dgm:spPr/>
      <dgm:t>
        <a:bodyPr/>
        <a:lstStyle/>
        <a:p>
          <a:endParaRPr lang="en-US"/>
        </a:p>
      </dgm:t>
    </dgm:pt>
    <dgm:pt modelId="{79AAC38B-3C4B-48A8-A734-63900654AECB}">
      <dgm:prSet custT="1"/>
      <dgm:spPr/>
      <dgm:t>
        <a:bodyPr/>
        <a:lstStyle/>
        <a:p>
          <a:r>
            <a:rPr lang="en-US" sz="1300" b="1"/>
            <a:t>COMMUNICATION</a:t>
          </a:r>
        </a:p>
        <a:p>
          <a:r>
            <a:rPr lang="en-US" sz="1300" i="1"/>
            <a:t>“More upfront and transparent communication with upper management; we cannot plan, implement and provide feedback for things we do not know about. Emails are not always sufficient.”</a:t>
          </a:r>
          <a:endParaRPr lang="en-US" sz="1300"/>
        </a:p>
      </dgm:t>
    </dgm:pt>
    <dgm:pt modelId="{85CEFC9E-070C-4013-9118-81236D2F5847}" type="parTrans" cxnId="{11D1ED1F-54F0-44B0-B27E-B5A61C2DF227}">
      <dgm:prSet/>
      <dgm:spPr/>
      <dgm:t>
        <a:bodyPr/>
        <a:lstStyle/>
        <a:p>
          <a:endParaRPr lang="en-US"/>
        </a:p>
      </dgm:t>
    </dgm:pt>
    <dgm:pt modelId="{BDB762A5-458E-4884-BAB8-6964ACC79CBF}" type="sibTrans" cxnId="{11D1ED1F-54F0-44B0-B27E-B5A61C2DF227}">
      <dgm:prSet/>
      <dgm:spPr/>
      <dgm:t>
        <a:bodyPr/>
        <a:lstStyle/>
        <a:p>
          <a:endParaRPr lang="en-US"/>
        </a:p>
      </dgm:t>
    </dgm:pt>
    <dgm:pt modelId="{244D545D-2FFE-481F-A88B-B22B03D55F3A}">
      <dgm:prSet custT="1"/>
      <dgm:spPr/>
      <dgm:t>
        <a:bodyPr/>
        <a:lstStyle/>
        <a:p>
          <a:r>
            <a:rPr lang="en-US" sz="1300" b="1"/>
            <a:t>STAFFING/WORKLOAD</a:t>
          </a:r>
        </a:p>
        <a:p>
          <a:r>
            <a:rPr lang="en-US" sz="1300" i="1"/>
            <a:t>“Minimal staffing and increased workloads make it difficult to have a work/life balance and provide safe patient centered care.”</a:t>
          </a:r>
          <a:endParaRPr lang="en-US" sz="1300"/>
        </a:p>
      </dgm:t>
    </dgm:pt>
    <dgm:pt modelId="{1B64409D-2351-4EDD-92FA-47EC7A64EF8D}" type="parTrans" cxnId="{ED8DDE93-BD4F-4CF7-BB98-979BE75864D6}">
      <dgm:prSet/>
      <dgm:spPr/>
      <dgm:t>
        <a:bodyPr/>
        <a:lstStyle/>
        <a:p>
          <a:endParaRPr lang="en-US"/>
        </a:p>
      </dgm:t>
    </dgm:pt>
    <dgm:pt modelId="{6641E962-08E4-4CF0-9C2F-CE6A6F47377F}" type="sibTrans" cxnId="{ED8DDE93-BD4F-4CF7-BB98-979BE75864D6}">
      <dgm:prSet/>
      <dgm:spPr/>
      <dgm:t>
        <a:bodyPr/>
        <a:lstStyle/>
        <a:p>
          <a:endParaRPr lang="en-US"/>
        </a:p>
      </dgm:t>
    </dgm:pt>
    <dgm:pt modelId="{64155846-EA3A-4702-AE9E-D61B9BE80DB1}">
      <dgm:prSet custT="1"/>
      <dgm:spPr/>
      <dgm:t>
        <a:bodyPr/>
        <a:lstStyle/>
        <a:p>
          <a:r>
            <a:rPr lang="en-US" sz="1300" b="1"/>
            <a:t>APPRECIATION</a:t>
          </a:r>
        </a:p>
        <a:p>
          <a:r>
            <a:rPr lang="en-US" sz="1300" i="1"/>
            <a:t>“The lack of value being placed on our staff members who have broad backgrounds and diverse experiences does not seem to align with our hospital's values nor with DEI initiatives.”</a:t>
          </a:r>
          <a:endParaRPr lang="en-US" sz="1300"/>
        </a:p>
      </dgm:t>
    </dgm:pt>
    <dgm:pt modelId="{EF0E936E-724F-40C6-930C-7064AE28A444}" type="parTrans" cxnId="{81E7BE92-514D-412F-878D-36ABE16680BE}">
      <dgm:prSet/>
      <dgm:spPr/>
      <dgm:t>
        <a:bodyPr/>
        <a:lstStyle/>
        <a:p>
          <a:endParaRPr lang="en-US"/>
        </a:p>
      </dgm:t>
    </dgm:pt>
    <dgm:pt modelId="{9FF75710-A5AB-4D2C-AC98-A35031CE9255}" type="sibTrans" cxnId="{81E7BE92-514D-412F-878D-36ABE16680BE}">
      <dgm:prSet/>
      <dgm:spPr/>
      <dgm:t>
        <a:bodyPr/>
        <a:lstStyle/>
        <a:p>
          <a:endParaRPr lang="en-US"/>
        </a:p>
      </dgm:t>
    </dgm:pt>
    <dgm:pt modelId="{F6E3201C-B397-4A8E-BB29-8A6C010D9BE3}" type="pres">
      <dgm:prSet presAssocID="{F97E6085-C21F-43C5-9D5C-50D9794CC33C}" presName="diagram" presStyleCnt="0">
        <dgm:presLayoutVars>
          <dgm:dir/>
          <dgm:resizeHandles val="exact"/>
        </dgm:presLayoutVars>
      </dgm:prSet>
      <dgm:spPr/>
    </dgm:pt>
    <dgm:pt modelId="{E7EF7383-D816-4A3F-8B4C-92C5536EC5E4}" type="pres">
      <dgm:prSet presAssocID="{091AC982-0872-4DDA-92F3-628AA82DE213}" presName="node" presStyleLbl="node1" presStyleIdx="0" presStyleCnt="4">
        <dgm:presLayoutVars>
          <dgm:bulletEnabled val="1"/>
        </dgm:presLayoutVars>
      </dgm:prSet>
      <dgm:spPr/>
    </dgm:pt>
    <dgm:pt modelId="{D99706BB-34FB-4263-8E8E-8D9FE7946978}" type="pres">
      <dgm:prSet presAssocID="{D98BAF1A-9780-4E10-BADC-3C7EB9962432}" presName="sibTrans" presStyleCnt="0"/>
      <dgm:spPr/>
    </dgm:pt>
    <dgm:pt modelId="{7BD1DB02-980A-4562-A552-C7976430173E}" type="pres">
      <dgm:prSet presAssocID="{79AAC38B-3C4B-48A8-A734-63900654AECB}" presName="node" presStyleLbl="node1" presStyleIdx="1" presStyleCnt="4">
        <dgm:presLayoutVars>
          <dgm:bulletEnabled val="1"/>
        </dgm:presLayoutVars>
      </dgm:prSet>
      <dgm:spPr/>
    </dgm:pt>
    <dgm:pt modelId="{EAA2DFD0-D36C-4F3F-B9DD-5AAFEB897A25}" type="pres">
      <dgm:prSet presAssocID="{BDB762A5-458E-4884-BAB8-6964ACC79CBF}" presName="sibTrans" presStyleCnt="0"/>
      <dgm:spPr/>
    </dgm:pt>
    <dgm:pt modelId="{70CB6C30-AE76-4270-A365-D1CD0A1D7EE2}" type="pres">
      <dgm:prSet presAssocID="{244D545D-2FFE-481F-A88B-B22B03D55F3A}" presName="node" presStyleLbl="node1" presStyleIdx="2" presStyleCnt="4">
        <dgm:presLayoutVars>
          <dgm:bulletEnabled val="1"/>
        </dgm:presLayoutVars>
      </dgm:prSet>
      <dgm:spPr/>
    </dgm:pt>
    <dgm:pt modelId="{A6DB193E-F76A-498A-B232-1457A3FC9879}" type="pres">
      <dgm:prSet presAssocID="{6641E962-08E4-4CF0-9C2F-CE6A6F47377F}" presName="sibTrans" presStyleCnt="0"/>
      <dgm:spPr/>
    </dgm:pt>
    <dgm:pt modelId="{AB0238A4-DC21-4EEC-902A-A2950AA14408}" type="pres">
      <dgm:prSet presAssocID="{64155846-EA3A-4702-AE9E-D61B9BE80DB1}" presName="node" presStyleLbl="node1" presStyleIdx="3" presStyleCnt="4">
        <dgm:presLayoutVars>
          <dgm:bulletEnabled val="1"/>
        </dgm:presLayoutVars>
      </dgm:prSet>
      <dgm:spPr/>
    </dgm:pt>
  </dgm:ptLst>
  <dgm:cxnLst>
    <dgm:cxn modelId="{DDB7590D-DD36-41EC-AB97-C789E1DE1675}" srcId="{F97E6085-C21F-43C5-9D5C-50D9794CC33C}" destId="{091AC982-0872-4DDA-92F3-628AA82DE213}" srcOrd="0" destOrd="0" parTransId="{83AF52A2-1BB4-469B-86B4-D9A4F9A9A7DA}" sibTransId="{D98BAF1A-9780-4E10-BADC-3C7EB9962432}"/>
    <dgm:cxn modelId="{11D1ED1F-54F0-44B0-B27E-B5A61C2DF227}" srcId="{F97E6085-C21F-43C5-9D5C-50D9794CC33C}" destId="{79AAC38B-3C4B-48A8-A734-63900654AECB}" srcOrd="1" destOrd="0" parTransId="{85CEFC9E-070C-4013-9118-81236D2F5847}" sibTransId="{BDB762A5-458E-4884-BAB8-6964ACC79CBF}"/>
    <dgm:cxn modelId="{699F4A83-CC8A-4576-A901-DD8F1D231153}" type="presOf" srcId="{091AC982-0872-4DDA-92F3-628AA82DE213}" destId="{E7EF7383-D816-4A3F-8B4C-92C5536EC5E4}" srcOrd="0" destOrd="0" presId="urn:microsoft.com/office/officeart/2005/8/layout/default"/>
    <dgm:cxn modelId="{D781288D-102D-415B-A145-E9495C7F6B97}" type="presOf" srcId="{F97E6085-C21F-43C5-9D5C-50D9794CC33C}" destId="{F6E3201C-B397-4A8E-BB29-8A6C010D9BE3}" srcOrd="0" destOrd="0" presId="urn:microsoft.com/office/officeart/2005/8/layout/default"/>
    <dgm:cxn modelId="{81E7BE92-514D-412F-878D-36ABE16680BE}" srcId="{F97E6085-C21F-43C5-9D5C-50D9794CC33C}" destId="{64155846-EA3A-4702-AE9E-D61B9BE80DB1}" srcOrd="3" destOrd="0" parTransId="{EF0E936E-724F-40C6-930C-7064AE28A444}" sibTransId="{9FF75710-A5AB-4D2C-AC98-A35031CE9255}"/>
    <dgm:cxn modelId="{ED8DDE93-BD4F-4CF7-BB98-979BE75864D6}" srcId="{F97E6085-C21F-43C5-9D5C-50D9794CC33C}" destId="{244D545D-2FFE-481F-A88B-B22B03D55F3A}" srcOrd="2" destOrd="0" parTransId="{1B64409D-2351-4EDD-92FA-47EC7A64EF8D}" sibTransId="{6641E962-08E4-4CF0-9C2F-CE6A6F47377F}"/>
    <dgm:cxn modelId="{FE219BBC-62D5-40B6-848E-C0419FC04231}" type="presOf" srcId="{64155846-EA3A-4702-AE9E-D61B9BE80DB1}" destId="{AB0238A4-DC21-4EEC-902A-A2950AA14408}" srcOrd="0" destOrd="0" presId="urn:microsoft.com/office/officeart/2005/8/layout/default"/>
    <dgm:cxn modelId="{3F3C43D1-4655-43FF-AB3E-186BF932A575}" type="presOf" srcId="{244D545D-2FFE-481F-A88B-B22B03D55F3A}" destId="{70CB6C30-AE76-4270-A365-D1CD0A1D7EE2}" srcOrd="0" destOrd="0" presId="urn:microsoft.com/office/officeart/2005/8/layout/default"/>
    <dgm:cxn modelId="{46C45DEF-DDFB-4A2E-A778-FB1B767F61E0}" type="presOf" srcId="{79AAC38B-3C4B-48A8-A734-63900654AECB}" destId="{7BD1DB02-980A-4562-A552-C7976430173E}" srcOrd="0" destOrd="0" presId="urn:microsoft.com/office/officeart/2005/8/layout/default"/>
    <dgm:cxn modelId="{C5090F58-08D6-40D2-9CCA-B6506FDB1F82}" type="presParOf" srcId="{F6E3201C-B397-4A8E-BB29-8A6C010D9BE3}" destId="{E7EF7383-D816-4A3F-8B4C-92C5536EC5E4}" srcOrd="0" destOrd="0" presId="urn:microsoft.com/office/officeart/2005/8/layout/default"/>
    <dgm:cxn modelId="{47A7C85D-F159-4F77-B391-B81BF1B4452A}" type="presParOf" srcId="{F6E3201C-B397-4A8E-BB29-8A6C010D9BE3}" destId="{D99706BB-34FB-4263-8E8E-8D9FE7946978}" srcOrd="1" destOrd="0" presId="urn:microsoft.com/office/officeart/2005/8/layout/default"/>
    <dgm:cxn modelId="{C641672B-67A3-437A-A2D2-45A0A13503A2}" type="presParOf" srcId="{F6E3201C-B397-4A8E-BB29-8A6C010D9BE3}" destId="{7BD1DB02-980A-4562-A552-C7976430173E}" srcOrd="2" destOrd="0" presId="urn:microsoft.com/office/officeart/2005/8/layout/default"/>
    <dgm:cxn modelId="{0F5289FE-1CD6-4482-B54E-9951A7F6E400}" type="presParOf" srcId="{F6E3201C-B397-4A8E-BB29-8A6C010D9BE3}" destId="{EAA2DFD0-D36C-4F3F-B9DD-5AAFEB897A25}" srcOrd="3" destOrd="0" presId="urn:microsoft.com/office/officeart/2005/8/layout/default"/>
    <dgm:cxn modelId="{9AE49F66-58DA-4175-B243-DE924B244116}" type="presParOf" srcId="{F6E3201C-B397-4A8E-BB29-8A6C010D9BE3}" destId="{70CB6C30-AE76-4270-A365-D1CD0A1D7EE2}" srcOrd="4" destOrd="0" presId="urn:microsoft.com/office/officeart/2005/8/layout/default"/>
    <dgm:cxn modelId="{52ED0CF9-D981-4B07-96E9-39E4073DD6BA}" type="presParOf" srcId="{F6E3201C-B397-4A8E-BB29-8A6C010D9BE3}" destId="{A6DB193E-F76A-498A-B232-1457A3FC9879}" srcOrd="5" destOrd="0" presId="urn:microsoft.com/office/officeart/2005/8/layout/default"/>
    <dgm:cxn modelId="{76AC273C-6D70-4E13-A50B-9D941DDB435B}" type="presParOf" srcId="{F6E3201C-B397-4A8E-BB29-8A6C010D9BE3}" destId="{AB0238A4-DC21-4EEC-902A-A2950AA1440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CC168C-8AD4-4A7B-9D47-DF6FB4094B64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037B416-5A34-4E3D-BA81-9434F905B7ED}">
      <dgm:prSet custT="1"/>
      <dgm:spPr/>
      <dgm:t>
        <a:bodyPr/>
        <a:lstStyle/>
        <a:p>
          <a:r>
            <a:rPr lang="en-US" sz="1600" b="1" dirty="0"/>
            <a:t>Drivers of passives and detractors (0-8)</a:t>
          </a:r>
          <a:endParaRPr lang="en-US" sz="1600" dirty="0"/>
        </a:p>
      </dgm:t>
    </dgm:pt>
    <dgm:pt modelId="{B0CED538-8DB3-4677-A588-1A8ABC8C0A9A}" type="parTrans" cxnId="{3F38C0AD-AA2D-4142-9220-D825A2F547EF}">
      <dgm:prSet/>
      <dgm:spPr/>
      <dgm:t>
        <a:bodyPr/>
        <a:lstStyle/>
        <a:p>
          <a:endParaRPr lang="en-US"/>
        </a:p>
      </dgm:t>
    </dgm:pt>
    <dgm:pt modelId="{F11EA792-6FC2-4FCE-9B75-AA07604E55A2}" type="sibTrans" cxnId="{3F38C0AD-AA2D-4142-9220-D825A2F547EF}">
      <dgm:prSet/>
      <dgm:spPr/>
      <dgm:t>
        <a:bodyPr/>
        <a:lstStyle/>
        <a:p>
          <a:endParaRPr lang="en-US"/>
        </a:p>
      </dgm:t>
    </dgm:pt>
    <dgm:pt modelId="{63836004-F210-4AF5-9FE7-0541B2D7D736}">
      <dgm:prSet/>
      <dgm:spPr/>
      <dgm:t>
        <a:bodyPr/>
        <a:lstStyle/>
        <a:p>
          <a:r>
            <a:rPr lang="en-US" sz="1400" dirty="0"/>
            <a:t>Provider </a:t>
          </a:r>
          <a:r>
            <a:rPr lang="en-US" sz="1400" b="1" dirty="0"/>
            <a:t>emotional support </a:t>
          </a:r>
          <a:r>
            <a:rPr lang="en-US" sz="1400" dirty="0"/>
            <a:t>(61%)</a:t>
          </a:r>
        </a:p>
      </dgm:t>
    </dgm:pt>
    <dgm:pt modelId="{79513766-5CFE-40C7-BD79-B2A88BDA0701}" type="parTrans" cxnId="{45613686-DCCC-49DA-B675-0A8D0BB50033}">
      <dgm:prSet/>
      <dgm:spPr/>
      <dgm:t>
        <a:bodyPr/>
        <a:lstStyle/>
        <a:p>
          <a:endParaRPr lang="en-US"/>
        </a:p>
      </dgm:t>
    </dgm:pt>
    <dgm:pt modelId="{71C1F682-C0C0-4BC5-9E5D-1D46EA61226D}" type="sibTrans" cxnId="{45613686-DCCC-49DA-B675-0A8D0BB50033}">
      <dgm:prSet/>
      <dgm:spPr/>
      <dgm:t>
        <a:bodyPr/>
        <a:lstStyle/>
        <a:p>
          <a:endParaRPr lang="en-US"/>
        </a:p>
      </dgm:t>
    </dgm:pt>
    <dgm:pt modelId="{0DC89E4C-DFC5-4CD2-A889-AD3DBAB9E5EE}">
      <dgm:prSet/>
      <dgm:spPr/>
      <dgm:t>
        <a:bodyPr/>
        <a:lstStyle/>
        <a:p>
          <a:r>
            <a:rPr lang="en-US" sz="1400"/>
            <a:t>Care team </a:t>
          </a:r>
          <a:r>
            <a:rPr lang="en-US" sz="1400" b="1"/>
            <a:t>involves friends and family</a:t>
          </a:r>
          <a:r>
            <a:rPr lang="en-US" sz="1400"/>
            <a:t> (57%)</a:t>
          </a:r>
        </a:p>
      </dgm:t>
    </dgm:pt>
    <dgm:pt modelId="{D28C9367-6178-4449-AEA7-C4D81B090ADA}" type="parTrans" cxnId="{65B55D80-B235-40FE-8992-9BDABFFC6DA1}">
      <dgm:prSet/>
      <dgm:spPr/>
      <dgm:t>
        <a:bodyPr/>
        <a:lstStyle/>
        <a:p>
          <a:endParaRPr lang="en-US"/>
        </a:p>
      </dgm:t>
    </dgm:pt>
    <dgm:pt modelId="{06DE4633-53C5-4F04-A8FA-72E095F4F840}" type="sibTrans" cxnId="{65B55D80-B235-40FE-8992-9BDABFFC6DA1}">
      <dgm:prSet/>
      <dgm:spPr/>
      <dgm:t>
        <a:bodyPr/>
        <a:lstStyle/>
        <a:p>
          <a:endParaRPr lang="en-US"/>
        </a:p>
      </dgm:t>
    </dgm:pt>
    <dgm:pt modelId="{A18CB18F-1331-4FFD-B4FA-8627A5209E59}">
      <dgm:prSet/>
      <dgm:spPr/>
      <dgm:t>
        <a:bodyPr/>
        <a:lstStyle/>
        <a:p>
          <a:r>
            <a:rPr lang="en-US" sz="1400" dirty="0"/>
            <a:t>Provider </a:t>
          </a:r>
          <a:r>
            <a:rPr lang="en-US" sz="1400" b="1" dirty="0"/>
            <a:t>involves friends and family </a:t>
          </a:r>
          <a:r>
            <a:rPr lang="en-US" sz="1400" dirty="0"/>
            <a:t>(55%)</a:t>
          </a:r>
        </a:p>
      </dgm:t>
    </dgm:pt>
    <dgm:pt modelId="{9328CF89-EA8C-4A92-A7D9-82CF87C673E7}" type="parTrans" cxnId="{3208D265-AFF1-4064-BA5A-013D473BF371}">
      <dgm:prSet/>
      <dgm:spPr/>
      <dgm:t>
        <a:bodyPr/>
        <a:lstStyle/>
        <a:p>
          <a:endParaRPr lang="en-US"/>
        </a:p>
      </dgm:t>
    </dgm:pt>
    <dgm:pt modelId="{B4CD7F20-15DB-48A1-95F4-5C8F719D02A4}" type="sibTrans" cxnId="{3208D265-AFF1-4064-BA5A-013D473BF371}">
      <dgm:prSet/>
      <dgm:spPr/>
      <dgm:t>
        <a:bodyPr/>
        <a:lstStyle/>
        <a:p>
          <a:endParaRPr lang="en-US"/>
        </a:p>
      </dgm:t>
    </dgm:pt>
    <dgm:pt modelId="{E849F55D-2CAA-44DA-88AA-42182DF0A7FE}">
      <dgm:prSet custT="1"/>
      <dgm:spPr/>
      <dgm:t>
        <a:bodyPr/>
        <a:lstStyle/>
        <a:p>
          <a:r>
            <a:rPr lang="en-US" sz="1600" b="1" dirty="0"/>
            <a:t>Qualitative analysis</a:t>
          </a:r>
        </a:p>
      </dgm:t>
    </dgm:pt>
    <dgm:pt modelId="{234E034B-C876-4616-93F7-EBF0EA8BA384}" type="parTrans" cxnId="{AB5A0A32-7260-4C3D-AB9A-BFF2E0B64E67}">
      <dgm:prSet/>
      <dgm:spPr/>
      <dgm:t>
        <a:bodyPr/>
        <a:lstStyle/>
        <a:p>
          <a:endParaRPr lang="en-US"/>
        </a:p>
      </dgm:t>
    </dgm:pt>
    <dgm:pt modelId="{86C5F455-C573-46F6-816B-6C01876959F8}" type="sibTrans" cxnId="{AB5A0A32-7260-4C3D-AB9A-BFF2E0B64E67}">
      <dgm:prSet/>
      <dgm:spPr/>
      <dgm:t>
        <a:bodyPr/>
        <a:lstStyle/>
        <a:p>
          <a:endParaRPr lang="en-US"/>
        </a:p>
      </dgm:t>
    </dgm:pt>
    <dgm:pt modelId="{C83AB2F0-EB91-45DC-A398-16DD35F157B7}">
      <dgm:prSet/>
      <dgm:spPr/>
      <dgm:t>
        <a:bodyPr/>
        <a:lstStyle/>
        <a:p>
          <a:r>
            <a:rPr lang="en-US" sz="1400" dirty="0"/>
            <a:t>Created a Pediatric Collaborative Cohort</a:t>
          </a:r>
        </a:p>
      </dgm:t>
    </dgm:pt>
    <dgm:pt modelId="{ECF29521-CFFD-44E4-BAAD-EFFA968E77A0}" type="parTrans" cxnId="{6C0EE8D7-934C-44B9-ACA9-F5915A6D0FD1}">
      <dgm:prSet/>
      <dgm:spPr/>
      <dgm:t>
        <a:bodyPr/>
        <a:lstStyle/>
        <a:p>
          <a:endParaRPr lang="en-US"/>
        </a:p>
      </dgm:t>
    </dgm:pt>
    <dgm:pt modelId="{1AF47E64-B101-4A0E-8AF5-5FF5F2802D9E}" type="sibTrans" cxnId="{6C0EE8D7-934C-44B9-ACA9-F5915A6D0FD1}">
      <dgm:prSet/>
      <dgm:spPr/>
      <dgm:t>
        <a:bodyPr/>
        <a:lstStyle/>
        <a:p>
          <a:endParaRPr lang="en-US"/>
        </a:p>
      </dgm:t>
    </dgm:pt>
    <dgm:pt modelId="{97A23B90-B987-4484-B815-BAC01E76FF6E}">
      <dgm:prSet/>
      <dgm:spPr/>
      <dgm:t>
        <a:bodyPr/>
        <a:lstStyle/>
        <a:p>
          <a:r>
            <a:rPr lang="en-US" sz="1400" dirty="0"/>
            <a:t>Analyzed comment categories – across all care settings</a:t>
          </a:r>
        </a:p>
      </dgm:t>
    </dgm:pt>
    <dgm:pt modelId="{65F438A9-211E-4A2C-9981-4A991DF4AC7B}" type="parTrans" cxnId="{9471F7FC-DDC0-4165-AD01-BB58A2FA213D}">
      <dgm:prSet/>
      <dgm:spPr/>
      <dgm:t>
        <a:bodyPr/>
        <a:lstStyle/>
        <a:p>
          <a:endParaRPr lang="en-US"/>
        </a:p>
      </dgm:t>
    </dgm:pt>
    <dgm:pt modelId="{17FD4E7F-01AD-4A99-BDE8-A9B4D9977A21}" type="sibTrans" cxnId="{9471F7FC-DDC0-4165-AD01-BB58A2FA213D}">
      <dgm:prSet/>
      <dgm:spPr/>
      <dgm:t>
        <a:bodyPr/>
        <a:lstStyle/>
        <a:p>
          <a:endParaRPr lang="en-US"/>
        </a:p>
      </dgm:t>
    </dgm:pt>
    <dgm:pt modelId="{C602A3AC-86A9-4736-AD9F-6FADB09DA0CE}">
      <dgm:prSet/>
      <dgm:spPr/>
      <dgm:t>
        <a:bodyPr/>
        <a:lstStyle/>
        <a:p>
          <a:r>
            <a:rPr lang="en-US" sz="1400"/>
            <a:t>Found probability of being a passive or detractor</a:t>
          </a:r>
        </a:p>
      </dgm:t>
    </dgm:pt>
    <dgm:pt modelId="{E461D6C5-33D8-4B83-A3D0-1061A98E9CBC}" type="parTrans" cxnId="{42403B96-549E-496F-80B4-EDD89AFE4B48}">
      <dgm:prSet/>
      <dgm:spPr/>
      <dgm:t>
        <a:bodyPr/>
        <a:lstStyle/>
        <a:p>
          <a:endParaRPr lang="en-US"/>
        </a:p>
      </dgm:t>
    </dgm:pt>
    <dgm:pt modelId="{7814933E-5B9C-48DF-A1BC-7BFFCFC967FE}" type="sibTrans" cxnId="{42403B96-549E-496F-80B4-EDD89AFE4B48}">
      <dgm:prSet/>
      <dgm:spPr/>
      <dgm:t>
        <a:bodyPr/>
        <a:lstStyle/>
        <a:p>
          <a:endParaRPr lang="en-US"/>
        </a:p>
      </dgm:t>
    </dgm:pt>
    <dgm:pt modelId="{9CF0270B-E6E0-4000-BE99-72C0E9122DAE}">
      <dgm:prSet/>
      <dgm:spPr/>
      <dgm:t>
        <a:bodyPr/>
        <a:lstStyle/>
        <a:p>
          <a:r>
            <a:rPr lang="en-US" sz="1400"/>
            <a:t>Correlated negative comments to NPS</a:t>
          </a:r>
        </a:p>
      </dgm:t>
    </dgm:pt>
    <dgm:pt modelId="{00276113-81C8-48DC-87B1-6D11F8937BDF}" type="parTrans" cxnId="{ACEB6744-4B20-4C16-87B7-8FD8E8146410}">
      <dgm:prSet/>
      <dgm:spPr/>
      <dgm:t>
        <a:bodyPr/>
        <a:lstStyle/>
        <a:p>
          <a:endParaRPr lang="en-US"/>
        </a:p>
      </dgm:t>
    </dgm:pt>
    <dgm:pt modelId="{8575B2BA-5420-450C-A1C9-6D393CCCBEE7}" type="sibTrans" cxnId="{ACEB6744-4B20-4C16-87B7-8FD8E8146410}">
      <dgm:prSet/>
      <dgm:spPr/>
      <dgm:t>
        <a:bodyPr/>
        <a:lstStyle/>
        <a:p>
          <a:endParaRPr lang="en-US"/>
        </a:p>
      </dgm:t>
    </dgm:pt>
    <dgm:pt modelId="{3FA68B76-6BBF-4299-8D93-77BF22B4080E}" type="pres">
      <dgm:prSet presAssocID="{88CC168C-8AD4-4A7B-9D47-DF6FB4094B64}" presName="Name0" presStyleCnt="0">
        <dgm:presLayoutVars>
          <dgm:dir/>
          <dgm:resizeHandles val="exact"/>
        </dgm:presLayoutVars>
      </dgm:prSet>
      <dgm:spPr/>
    </dgm:pt>
    <dgm:pt modelId="{D57D8C98-F45F-4CA7-8230-27743641755F}" type="pres">
      <dgm:prSet presAssocID="{E849F55D-2CAA-44DA-88AA-42182DF0A7FE}" presName="node" presStyleLbl="node1" presStyleIdx="0" presStyleCnt="2">
        <dgm:presLayoutVars>
          <dgm:bulletEnabled val="1"/>
        </dgm:presLayoutVars>
      </dgm:prSet>
      <dgm:spPr/>
    </dgm:pt>
    <dgm:pt modelId="{D45268B1-C484-4597-968B-E49D02CB2BC1}" type="pres">
      <dgm:prSet presAssocID="{86C5F455-C573-46F6-816B-6C01876959F8}" presName="sibTrans" presStyleLbl="sibTrans2D1" presStyleIdx="0" presStyleCnt="1"/>
      <dgm:spPr/>
    </dgm:pt>
    <dgm:pt modelId="{3F639CA6-D911-4B6E-9E7C-AB44E468DED1}" type="pres">
      <dgm:prSet presAssocID="{86C5F455-C573-46F6-816B-6C01876959F8}" presName="connectorText" presStyleLbl="sibTrans2D1" presStyleIdx="0" presStyleCnt="1"/>
      <dgm:spPr/>
    </dgm:pt>
    <dgm:pt modelId="{6774A706-64C9-425C-AEC5-5999FC69CD44}" type="pres">
      <dgm:prSet presAssocID="{0037B416-5A34-4E3D-BA81-9434F905B7ED}" presName="node" presStyleLbl="node1" presStyleIdx="1" presStyleCnt="2">
        <dgm:presLayoutVars>
          <dgm:bulletEnabled val="1"/>
        </dgm:presLayoutVars>
      </dgm:prSet>
      <dgm:spPr/>
    </dgm:pt>
  </dgm:ptLst>
  <dgm:cxnLst>
    <dgm:cxn modelId="{077F8A24-5BEC-46D7-8D54-D9B7AABB9150}" type="presOf" srcId="{A18CB18F-1331-4FFD-B4FA-8627A5209E59}" destId="{6774A706-64C9-425C-AEC5-5999FC69CD44}" srcOrd="0" destOrd="3" presId="urn:microsoft.com/office/officeart/2005/8/layout/process1"/>
    <dgm:cxn modelId="{AB5A0A32-7260-4C3D-AB9A-BFF2E0B64E67}" srcId="{88CC168C-8AD4-4A7B-9D47-DF6FB4094B64}" destId="{E849F55D-2CAA-44DA-88AA-42182DF0A7FE}" srcOrd="0" destOrd="0" parTransId="{234E034B-C876-4616-93F7-EBF0EA8BA384}" sibTransId="{86C5F455-C573-46F6-816B-6C01876959F8}"/>
    <dgm:cxn modelId="{8BD6553A-AFF0-4B4F-B984-11AF4B36C998}" type="presOf" srcId="{0DC89E4C-DFC5-4CD2-A889-AD3DBAB9E5EE}" destId="{6774A706-64C9-425C-AEC5-5999FC69CD44}" srcOrd="0" destOrd="2" presId="urn:microsoft.com/office/officeart/2005/8/layout/process1"/>
    <dgm:cxn modelId="{ACEB6744-4B20-4C16-87B7-8FD8E8146410}" srcId="{E849F55D-2CAA-44DA-88AA-42182DF0A7FE}" destId="{9CF0270B-E6E0-4000-BE99-72C0E9122DAE}" srcOrd="2" destOrd="0" parTransId="{00276113-81C8-48DC-87B1-6D11F8937BDF}" sibTransId="{8575B2BA-5420-450C-A1C9-6D393CCCBEE7}"/>
    <dgm:cxn modelId="{3208D265-AFF1-4064-BA5A-013D473BF371}" srcId="{0037B416-5A34-4E3D-BA81-9434F905B7ED}" destId="{A18CB18F-1331-4FFD-B4FA-8627A5209E59}" srcOrd="2" destOrd="0" parTransId="{9328CF89-EA8C-4A92-A7D9-82CF87C673E7}" sibTransId="{B4CD7F20-15DB-48A1-95F4-5C8F719D02A4}"/>
    <dgm:cxn modelId="{E3A93967-418C-45EC-AAC8-B2EAB33ADC73}" type="presOf" srcId="{C83AB2F0-EB91-45DC-A398-16DD35F157B7}" destId="{D57D8C98-F45F-4CA7-8230-27743641755F}" srcOrd="0" destOrd="1" presId="urn:microsoft.com/office/officeart/2005/8/layout/process1"/>
    <dgm:cxn modelId="{B4D86F7F-D5A9-425F-A83A-1EA4CEEEB5DC}" type="presOf" srcId="{97A23B90-B987-4484-B815-BAC01E76FF6E}" destId="{D57D8C98-F45F-4CA7-8230-27743641755F}" srcOrd="0" destOrd="2" presId="urn:microsoft.com/office/officeart/2005/8/layout/process1"/>
    <dgm:cxn modelId="{65B55D80-B235-40FE-8992-9BDABFFC6DA1}" srcId="{0037B416-5A34-4E3D-BA81-9434F905B7ED}" destId="{0DC89E4C-DFC5-4CD2-A889-AD3DBAB9E5EE}" srcOrd="1" destOrd="0" parTransId="{D28C9367-6178-4449-AEA7-C4D81B090ADA}" sibTransId="{06DE4633-53C5-4F04-A8FA-72E095F4F840}"/>
    <dgm:cxn modelId="{45613686-DCCC-49DA-B675-0A8D0BB50033}" srcId="{0037B416-5A34-4E3D-BA81-9434F905B7ED}" destId="{63836004-F210-4AF5-9FE7-0541B2D7D736}" srcOrd="0" destOrd="0" parTransId="{79513766-5CFE-40C7-BD79-B2A88BDA0701}" sibTransId="{71C1F682-C0C0-4BC5-9E5D-1D46EA61226D}"/>
    <dgm:cxn modelId="{3FB2348D-1D72-4449-8648-D2963AFBD67C}" type="presOf" srcId="{0037B416-5A34-4E3D-BA81-9434F905B7ED}" destId="{6774A706-64C9-425C-AEC5-5999FC69CD44}" srcOrd="0" destOrd="0" presId="urn:microsoft.com/office/officeart/2005/8/layout/process1"/>
    <dgm:cxn modelId="{01334891-B35A-4F38-BA72-C931D8958909}" type="presOf" srcId="{E849F55D-2CAA-44DA-88AA-42182DF0A7FE}" destId="{D57D8C98-F45F-4CA7-8230-27743641755F}" srcOrd="0" destOrd="0" presId="urn:microsoft.com/office/officeart/2005/8/layout/process1"/>
    <dgm:cxn modelId="{8F31A994-2BA5-49D4-94C6-05E2D75CB61F}" type="presOf" srcId="{9CF0270B-E6E0-4000-BE99-72C0E9122DAE}" destId="{D57D8C98-F45F-4CA7-8230-27743641755F}" srcOrd="0" destOrd="3" presId="urn:microsoft.com/office/officeart/2005/8/layout/process1"/>
    <dgm:cxn modelId="{42403B96-549E-496F-80B4-EDD89AFE4B48}" srcId="{E849F55D-2CAA-44DA-88AA-42182DF0A7FE}" destId="{C602A3AC-86A9-4736-AD9F-6FADB09DA0CE}" srcOrd="3" destOrd="0" parTransId="{E461D6C5-33D8-4B83-A3D0-1061A98E9CBC}" sibTransId="{7814933E-5B9C-48DF-A1BC-7BFFCFC967FE}"/>
    <dgm:cxn modelId="{38E49A99-66FF-4648-B4E6-0CAEDA63CBE8}" type="presOf" srcId="{C602A3AC-86A9-4736-AD9F-6FADB09DA0CE}" destId="{D57D8C98-F45F-4CA7-8230-27743641755F}" srcOrd="0" destOrd="4" presId="urn:microsoft.com/office/officeart/2005/8/layout/process1"/>
    <dgm:cxn modelId="{A53533A5-5C06-441F-8A09-B0E318457D45}" type="presOf" srcId="{86C5F455-C573-46F6-816B-6C01876959F8}" destId="{D45268B1-C484-4597-968B-E49D02CB2BC1}" srcOrd="0" destOrd="0" presId="urn:microsoft.com/office/officeart/2005/8/layout/process1"/>
    <dgm:cxn modelId="{3F38C0AD-AA2D-4142-9220-D825A2F547EF}" srcId="{88CC168C-8AD4-4A7B-9D47-DF6FB4094B64}" destId="{0037B416-5A34-4E3D-BA81-9434F905B7ED}" srcOrd="1" destOrd="0" parTransId="{B0CED538-8DB3-4677-A588-1A8ABC8C0A9A}" sibTransId="{F11EA792-6FC2-4FCE-9B75-AA07604E55A2}"/>
    <dgm:cxn modelId="{41AFB4BA-0C74-470A-93E7-27DC01C56B75}" type="presOf" srcId="{88CC168C-8AD4-4A7B-9D47-DF6FB4094B64}" destId="{3FA68B76-6BBF-4299-8D93-77BF22B4080E}" srcOrd="0" destOrd="0" presId="urn:microsoft.com/office/officeart/2005/8/layout/process1"/>
    <dgm:cxn modelId="{67A1D5BE-87B6-4B17-9F51-1A18DE03BB41}" type="presOf" srcId="{63836004-F210-4AF5-9FE7-0541B2D7D736}" destId="{6774A706-64C9-425C-AEC5-5999FC69CD44}" srcOrd="0" destOrd="1" presId="urn:microsoft.com/office/officeart/2005/8/layout/process1"/>
    <dgm:cxn modelId="{6C0EE8D7-934C-44B9-ACA9-F5915A6D0FD1}" srcId="{E849F55D-2CAA-44DA-88AA-42182DF0A7FE}" destId="{C83AB2F0-EB91-45DC-A398-16DD35F157B7}" srcOrd="0" destOrd="0" parTransId="{ECF29521-CFFD-44E4-BAAD-EFFA968E77A0}" sibTransId="{1AF47E64-B101-4A0E-8AF5-5FF5F2802D9E}"/>
    <dgm:cxn modelId="{9D5916DB-A1A4-4F92-BD37-F3AB4C812485}" type="presOf" srcId="{86C5F455-C573-46F6-816B-6C01876959F8}" destId="{3F639CA6-D911-4B6E-9E7C-AB44E468DED1}" srcOrd="1" destOrd="0" presId="urn:microsoft.com/office/officeart/2005/8/layout/process1"/>
    <dgm:cxn modelId="{9471F7FC-DDC0-4165-AD01-BB58A2FA213D}" srcId="{E849F55D-2CAA-44DA-88AA-42182DF0A7FE}" destId="{97A23B90-B987-4484-B815-BAC01E76FF6E}" srcOrd="1" destOrd="0" parTransId="{65F438A9-211E-4A2C-9981-4A991DF4AC7B}" sibTransId="{17FD4E7F-01AD-4A99-BDE8-A9B4D9977A21}"/>
    <dgm:cxn modelId="{D002BAAB-ABFF-4B44-9BA1-0F8E714018C7}" type="presParOf" srcId="{3FA68B76-6BBF-4299-8D93-77BF22B4080E}" destId="{D57D8C98-F45F-4CA7-8230-27743641755F}" srcOrd="0" destOrd="0" presId="urn:microsoft.com/office/officeart/2005/8/layout/process1"/>
    <dgm:cxn modelId="{1D1B847F-9888-46F3-A6D2-5E71A09079E4}" type="presParOf" srcId="{3FA68B76-6BBF-4299-8D93-77BF22B4080E}" destId="{D45268B1-C484-4597-968B-E49D02CB2BC1}" srcOrd="1" destOrd="0" presId="urn:microsoft.com/office/officeart/2005/8/layout/process1"/>
    <dgm:cxn modelId="{18F13572-70E6-45AF-88D2-55A0CAFA6906}" type="presParOf" srcId="{D45268B1-C484-4597-968B-E49D02CB2BC1}" destId="{3F639CA6-D911-4B6E-9E7C-AB44E468DED1}" srcOrd="0" destOrd="0" presId="urn:microsoft.com/office/officeart/2005/8/layout/process1"/>
    <dgm:cxn modelId="{DBC8B334-B308-4240-BF09-8DB54124F543}" type="presParOf" srcId="{3FA68B76-6BBF-4299-8D93-77BF22B4080E}" destId="{6774A706-64C9-425C-AEC5-5999FC69CD4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F7383-D816-4A3F-8B4C-92C5536EC5E4}">
      <dsp:nvSpPr>
        <dsp:cNvPr id="0" name=""/>
        <dsp:cNvSpPr/>
      </dsp:nvSpPr>
      <dsp:spPr>
        <a:xfrm>
          <a:off x="1150966" y="680"/>
          <a:ext cx="2691479" cy="16148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LEADERSHIP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 dirty="0"/>
            <a:t>“I would like a manager that is actually present and available. There have been no meetings with staff for 5 months.”</a:t>
          </a:r>
          <a:endParaRPr lang="en-US" sz="1300" kern="1200" dirty="0"/>
        </a:p>
      </dsp:txBody>
      <dsp:txXfrm>
        <a:off x="1150966" y="680"/>
        <a:ext cx="2691479" cy="1614887"/>
      </dsp:txXfrm>
    </dsp:sp>
    <dsp:sp modelId="{7BD1DB02-980A-4562-A552-C7976430173E}">
      <dsp:nvSpPr>
        <dsp:cNvPr id="0" name=""/>
        <dsp:cNvSpPr/>
      </dsp:nvSpPr>
      <dsp:spPr>
        <a:xfrm>
          <a:off x="4111593" y="680"/>
          <a:ext cx="2691479" cy="16148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COMMUNICATION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/>
            <a:t>“More upfront and transparent communication with upper management; we cannot plan, implement and provide feedback for things we do not know about. Emails are not always sufficient.”</a:t>
          </a:r>
          <a:endParaRPr lang="en-US" sz="1300" kern="1200"/>
        </a:p>
      </dsp:txBody>
      <dsp:txXfrm>
        <a:off x="4111593" y="680"/>
        <a:ext cx="2691479" cy="1614887"/>
      </dsp:txXfrm>
    </dsp:sp>
    <dsp:sp modelId="{70CB6C30-AE76-4270-A365-D1CD0A1D7EE2}">
      <dsp:nvSpPr>
        <dsp:cNvPr id="0" name=""/>
        <dsp:cNvSpPr/>
      </dsp:nvSpPr>
      <dsp:spPr>
        <a:xfrm>
          <a:off x="1150966" y="1884715"/>
          <a:ext cx="2691479" cy="16148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STAFFING/WORKLOAD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/>
            <a:t>“Minimal staffing and increased workloads make it difficult to have a work/life balance and provide safe patient centered care.”</a:t>
          </a:r>
          <a:endParaRPr lang="en-US" sz="1300" kern="1200"/>
        </a:p>
      </dsp:txBody>
      <dsp:txXfrm>
        <a:off x="1150966" y="1884715"/>
        <a:ext cx="2691479" cy="1614887"/>
      </dsp:txXfrm>
    </dsp:sp>
    <dsp:sp modelId="{AB0238A4-DC21-4EEC-902A-A2950AA14408}">
      <dsp:nvSpPr>
        <dsp:cNvPr id="0" name=""/>
        <dsp:cNvSpPr/>
      </dsp:nvSpPr>
      <dsp:spPr>
        <a:xfrm>
          <a:off x="4111593" y="1884715"/>
          <a:ext cx="2691479" cy="16148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APPRECIATION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/>
            <a:t>“The lack of value being placed on our staff members who have broad backgrounds and diverse experiences does not seem to align with our hospital's values nor with DEI initiatives.”</a:t>
          </a:r>
          <a:endParaRPr lang="en-US" sz="1300" kern="1200"/>
        </a:p>
      </dsp:txBody>
      <dsp:txXfrm>
        <a:off x="4111593" y="1884715"/>
        <a:ext cx="2691479" cy="1614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D8C98-F45F-4CA7-8230-27743641755F}">
      <dsp:nvSpPr>
        <dsp:cNvPr id="0" name=""/>
        <dsp:cNvSpPr/>
      </dsp:nvSpPr>
      <dsp:spPr>
        <a:xfrm>
          <a:off x="1535" y="257825"/>
          <a:ext cx="3273601" cy="21483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Qualitative analysis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Created a Pediatric Collaborative Cohort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Analyzed comment categories – across all care settings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Correlated negative comments to NPS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Found probability of being a passive or detractor</a:t>
          </a:r>
        </a:p>
      </dsp:txBody>
      <dsp:txXfrm>
        <a:off x="64457" y="320747"/>
        <a:ext cx="3147757" cy="2022456"/>
      </dsp:txXfrm>
    </dsp:sp>
    <dsp:sp modelId="{D45268B1-C484-4597-968B-E49D02CB2BC1}">
      <dsp:nvSpPr>
        <dsp:cNvPr id="0" name=""/>
        <dsp:cNvSpPr/>
      </dsp:nvSpPr>
      <dsp:spPr>
        <a:xfrm>
          <a:off x="3602496" y="926049"/>
          <a:ext cx="694003" cy="8118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3602496" y="1088420"/>
        <a:ext cx="485802" cy="487111"/>
      </dsp:txXfrm>
    </dsp:sp>
    <dsp:sp modelId="{6774A706-64C9-425C-AEC5-5999FC69CD44}">
      <dsp:nvSpPr>
        <dsp:cNvPr id="0" name=""/>
        <dsp:cNvSpPr/>
      </dsp:nvSpPr>
      <dsp:spPr>
        <a:xfrm>
          <a:off x="4584576" y="257825"/>
          <a:ext cx="3273601" cy="21483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Drivers of passives and detractors (0-8)</a:t>
          </a:r>
          <a:endParaRPr lang="en-US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Provider </a:t>
          </a:r>
          <a:r>
            <a:rPr lang="en-US" sz="1400" b="1" kern="1200" dirty="0"/>
            <a:t>emotional support </a:t>
          </a:r>
          <a:r>
            <a:rPr lang="en-US" sz="1400" kern="1200" dirty="0"/>
            <a:t>(61%)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Care team </a:t>
          </a:r>
          <a:r>
            <a:rPr lang="en-US" sz="1400" b="1" kern="1200"/>
            <a:t>involves friends and family</a:t>
          </a:r>
          <a:r>
            <a:rPr lang="en-US" sz="1400" kern="1200"/>
            <a:t> (57%)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Provider </a:t>
          </a:r>
          <a:r>
            <a:rPr lang="en-US" sz="1400" b="1" kern="1200" dirty="0"/>
            <a:t>involves friends and family </a:t>
          </a:r>
          <a:r>
            <a:rPr lang="en-US" sz="1400" kern="1200" dirty="0"/>
            <a:t>(55%)</a:t>
          </a:r>
        </a:p>
      </dsp:txBody>
      <dsp:txXfrm>
        <a:off x="4647498" y="320747"/>
        <a:ext cx="3147757" cy="2022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FE6674-64A8-4FE3-A8F6-275ABEA538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78C79-5C68-43B5-8E2C-20A57CDFDA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C7003-072C-4DDF-B3FA-7CA11A54165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DFD20-A5E1-44C3-91D9-8C97A4B641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75B49-E103-48B3-8897-80B5DFA9A5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36070-DB57-43DD-A3B0-353069B28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0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D7410-4C26-1D47-8D16-AE6C5ADEA047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0C520-6533-5A4B-9942-4DA33B3F6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8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/>
              <a:t>I show up every day because…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F5F82-5048-504B-A26C-93852C1E7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122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57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40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Table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11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2963" y="1130300"/>
            <a:ext cx="5416550" cy="3049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https://www.theschwartzcenter.org/programs/schwartz-rounds/t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0C520-6533-5A4B-9942-4DA33B3F6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607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91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44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2963" y="1130300"/>
            <a:ext cx="5416550" cy="3049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0C520-6533-5A4B-9942-4DA33B3F6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845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15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11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2963" y="1130300"/>
            <a:ext cx="5416550" cy="3049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0C520-6533-5A4B-9942-4DA33B3F6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78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F5F82-5048-504B-A26C-93852C1E7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097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46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inpatient, med practice, outpatient, ED and telemedicine.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75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Table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0C520-6533-5A4B-9942-4DA33B3F6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456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2963" y="1130300"/>
            <a:ext cx="5416550" cy="3049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0C520-6533-5A4B-9942-4DA33B3F6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173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0C520-6533-5A4B-9942-4DA33B3F6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174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0C520-6533-5A4B-9942-4DA33B3F6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2095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Table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0C520-6533-5A4B-9942-4DA33B3F6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8691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0C520-6533-5A4B-9942-4DA33B3F6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307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2963" y="1130300"/>
            <a:ext cx="5416550" cy="3049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0C520-6533-5A4B-9942-4DA33B3F6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98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3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72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2963" y="1130300"/>
            <a:ext cx="5416550" cy="3049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0C520-6533-5A4B-9942-4DA33B3F6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692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2963" y="1130300"/>
            <a:ext cx="5416550" cy="3049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0C520-6533-5A4B-9942-4DA33B3F6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546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2963" y="1130300"/>
            <a:ext cx="5416550" cy="3049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0C520-6533-5A4B-9942-4DA33B3F6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240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22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8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rgbClr val="ED8B00"/>
            </a:gs>
            <a:gs pos="100000">
              <a:srgbClr val="EA76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EDA2BB73-E069-40E2-9A55-DC9960C543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408629"/>
            <a:ext cx="8775701" cy="4324258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258D9BC-8E23-824F-81D0-813E8AA8B4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4513" y="1392313"/>
            <a:ext cx="7510860" cy="215843"/>
          </a:xfrm>
          <a:prstGeom prst="rect">
            <a:avLst/>
          </a:prstGeom>
        </p:spPr>
        <p:txBody>
          <a:bodyPr lIns="0" bIns="0" anchor="b" anchorCtr="0">
            <a:no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3009328C-4F64-4B46-B51E-979125BB6E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908" y="3000067"/>
            <a:ext cx="7504465" cy="548640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marL="0" indent="0">
              <a:buNone/>
              <a:defRPr sz="15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0EF45-DF42-AC4A-AEDA-BF8C9412B5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4513" y="1608156"/>
            <a:ext cx="7510462" cy="1391911"/>
          </a:xfrm>
        </p:spPr>
        <p:txBody>
          <a:bodyPr tIns="182880" bIns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8D08EBF-AF08-2140-B129-092AF46F63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4513" y="3977786"/>
            <a:ext cx="736917" cy="3752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66A6A7-99A4-E0A3-E3AB-0DC2B39A49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54975" y="841712"/>
            <a:ext cx="2921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94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390C69-4876-FD4B-93AB-8D985DF0396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2325511"/>
            <a:ext cx="2814636" cy="2056372"/>
          </a:xfrm>
        </p:spPr>
        <p:txBody>
          <a:bodyPr tIns="0" rIns="0" bIns="91440" anchor="t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95751" y="779463"/>
            <a:ext cx="4314824" cy="3586162"/>
          </a:xfrm>
          <a:prstGeom prst="roundRect">
            <a:avLst>
              <a:gd name="adj" fmla="val 2950"/>
            </a:avLst>
          </a:prstGeom>
        </p:spPr>
        <p:txBody>
          <a:bodyPr bIns="9144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037DCE6-3357-F741-B39F-5D6CDB3DA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771525"/>
            <a:ext cx="2814637" cy="1260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latin typeface="+mj-lt"/>
              </a:defRPr>
            </a:lvl1pPr>
            <a:lvl2pPr marL="342900" indent="0">
              <a:buFontTx/>
              <a:buNone/>
              <a:defRPr sz="2800">
                <a:latin typeface="Georgia" panose="02040502050405020303" pitchFamily="18" charset="0"/>
              </a:defRPr>
            </a:lvl2pPr>
            <a:lvl3pPr marL="687388" indent="0">
              <a:buFontTx/>
              <a:buNone/>
              <a:defRPr sz="2800">
                <a:latin typeface="Georgia" panose="02040502050405020303" pitchFamily="18" charset="0"/>
              </a:defRPr>
            </a:lvl3pPr>
            <a:lvl4pPr marL="1031875" indent="0">
              <a:buFontTx/>
              <a:buNone/>
              <a:defRPr sz="2800">
                <a:latin typeface="Georgia" panose="02040502050405020303" pitchFamily="18" charset="0"/>
              </a:defRPr>
            </a:lvl4pPr>
            <a:lvl5pPr marL="1376363" indent="0">
              <a:buFontTx/>
              <a:buNone/>
              <a:defRPr sz="28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F7BC4A8-F1D8-0FDA-F8EF-0B580BA17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3" y="4736402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94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llou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F2C62FF-CE48-44FE-B4BC-B53EA6D406F2}"/>
              </a:ext>
            </a:extLst>
          </p:cNvPr>
          <p:cNvSpPr/>
          <p:nvPr userDrawn="1"/>
        </p:nvSpPr>
        <p:spPr>
          <a:xfrm>
            <a:off x="2413001" y="415925"/>
            <a:ext cx="6362700" cy="4316414"/>
          </a:xfrm>
          <a:prstGeom prst="roundRect">
            <a:avLst>
              <a:gd name="adj" fmla="val 41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0712D4-F3F3-DA71-8DAF-472CAE1AB1D8}"/>
              </a:ext>
            </a:extLst>
          </p:cNvPr>
          <p:cNvSpPr/>
          <p:nvPr userDrawn="1"/>
        </p:nvSpPr>
        <p:spPr>
          <a:xfrm>
            <a:off x="-268357" y="815009"/>
            <a:ext cx="3630682" cy="3547441"/>
          </a:xfrm>
          <a:prstGeom prst="roundRect">
            <a:avLst>
              <a:gd name="adj" fmla="val 5180"/>
            </a:avLst>
          </a:prstGeom>
          <a:gradFill flip="none" rotWithShape="1">
            <a:gsLst>
              <a:gs pos="0">
                <a:srgbClr val="EA7600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2123E64-8E9C-467F-BDEB-32E6985BBA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3401" y="1025941"/>
            <a:ext cx="2488096" cy="3120622"/>
          </a:xfrm>
          <a:prstGeom prst="rect">
            <a:avLst/>
          </a:prstGeom>
        </p:spPr>
        <p:txBody>
          <a:bodyPr lIns="0" rIns="9144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87F2E4-2059-60C3-5C76-2A3B772EB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8769" y="4736402"/>
            <a:ext cx="1982009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5865D-BF3F-0EC9-3A9B-3F18C885981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95750" y="1005625"/>
            <a:ext cx="4310063" cy="3130962"/>
          </a:xfrm>
          <a:prstGeom prst="roundRect">
            <a:avLst>
              <a:gd name="adj" fmla="val 3366"/>
            </a:avLst>
          </a:prstGeom>
        </p:spPr>
        <p:txBody>
          <a:bodyPr bIns="9144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5964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80" userDrawn="1">
          <p15:clr>
            <a:srgbClr val="FBAE40"/>
          </p15:clr>
        </p15:guide>
        <p15:guide id="7" pos="1520" userDrawn="1">
          <p15:clr>
            <a:srgbClr val="FBAE40"/>
          </p15:clr>
        </p15:guide>
        <p15:guide id="8" pos="2350" userDrawn="1">
          <p15:clr>
            <a:srgbClr val="FBAE40"/>
          </p15:clr>
        </p15:guide>
        <p15:guide id="9" pos="2118" userDrawn="1">
          <p15:clr>
            <a:srgbClr val="FBAE40"/>
          </p15:clr>
        </p15:guide>
        <p15:guide id="16" orient="horz" pos="646" userDrawn="1">
          <p15:clr>
            <a:srgbClr val="FBAE40"/>
          </p15:clr>
        </p15:guide>
        <p15:guide id="17" orient="horz" pos="514" userDrawn="1">
          <p15:clr>
            <a:srgbClr val="FBAE40"/>
          </p15:clr>
        </p15:guide>
        <p15:guide id="18" pos="33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llou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F2C62FF-CE48-44FE-B4BC-B53EA6D406F2}"/>
              </a:ext>
            </a:extLst>
          </p:cNvPr>
          <p:cNvSpPr/>
          <p:nvPr userDrawn="1"/>
        </p:nvSpPr>
        <p:spPr>
          <a:xfrm>
            <a:off x="365125" y="415925"/>
            <a:ext cx="6362700" cy="4316414"/>
          </a:xfrm>
          <a:prstGeom prst="roundRect">
            <a:avLst>
              <a:gd name="adj" fmla="val 41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EEE3D86-39CB-5AA5-2A89-365EA7E77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4" y="4736402"/>
            <a:ext cx="1964546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E280325-54DC-C603-C1EF-7B2390EEA038}"/>
              </a:ext>
            </a:extLst>
          </p:cNvPr>
          <p:cNvSpPr/>
          <p:nvPr userDrawn="1"/>
        </p:nvSpPr>
        <p:spPr>
          <a:xfrm>
            <a:off x="5778500" y="815009"/>
            <a:ext cx="3630682" cy="3547441"/>
          </a:xfrm>
          <a:prstGeom prst="roundRect">
            <a:avLst>
              <a:gd name="adj" fmla="val 5180"/>
            </a:avLst>
          </a:prstGeom>
          <a:gradFill flip="none" rotWithShape="1">
            <a:gsLst>
              <a:gs pos="0">
                <a:srgbClr val="EA7600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2123E64-8E9C-467F-BDEB-32E6985BBA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7604" y="1037968"/>
            <a:ext cx="2493341" cy="3072322"/>
          </a:xfrm>
          <a:prstGeom prst="rect">
            <a:avLst/>
          </a:prstGeom>
        </p:spPr>
        <p:txBody>
          <a:bodyPr lIns="0" rIns="0" bIns="91440">
            <a:norm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ADD84-164E-9B47-8C84-5C57EED15D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864" y="1001562"/>
            <a:ext cx="4494212" cy="3141076"/>
          </a:xfrm>
          <a:prstGeom prst="roundRect">
            <a:avLst>
              <a:gd name="adj" fmla="val 3381"/>
            </a:avLst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412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3410" userDrawn="1">
          <p15:clr>
            <a:srgbClr val="FBAE40"/>
          </p15:clr>
        </p15:guide>
        <p15:guide id="11" pos="3178" userDrawn="1">
          <p15:clr>
            <a:srgbClr val="FBAE40"/>
          </p15:clr>
        </p15:guide>
        <p15:guide id="12" pos="3640" userDrawn="1">
          <p15:clr>
            <a:srgbClr val="FBAE40"/>
          </p15:clr>
        </p15:guide>
        <p15:guide id="14" pos="4238" userDrawn="1">
          <p15:clr>
            <a:srgbClr val="FBAE40"/>
          </p15:clr>
        </p15:guide>
        <p15:guide id="16" orient="horz" pos="646" userDrawn="1">
          <p15:clr>
            <a:srgbClr val="FBAE40"/>
          </p15:clr>
        </p15:guide>
        <p15:guide id="17" orient="horz" pos="51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F2C62FF-CE48-44FE-B4BC-B53EA6D406F2}"/>
              </a:ext>
            </a:extLst>
          </p:cNvPr>
          <p:cNvSpPr/>
          <p:nvPr userDrawn="1"/>
        </p:nvSpPr>
        <p:spPr>
          <a:xfrm>
            <a:off x="2413001" y="819150"/>
            <a:ext cx="6362700" cy="3543299"/>
          </a:xfrm>
          <a:prstGeom prst="roundRect">
            <a:avLst>
              <a:gd name="adj" fmla="val 41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1FE60A60-5AA0-4180-A408-EACEDE70DAF4}"/>
              </a:ext>
            </a:extLst>
          </p:cNvPr>
          <p:cNvSpPr/>
          <p:nvPr userDrawn="1"/>
        </p:nvSpPr>
        <p:spPr>
          <a:xfrm>
            <a:off x="927740" y="1182914"/>
            <a:ext cx="2798064" cy="2570578"/>
          </a:xfrm>
          <a:prstGeom prst="roundRect">
            <a:avLst>
              <a:gd name="adj" fmla="val 4120"/>
            </a:avLst>
          </a:prstGeom>
          <a:noFill/>
          <a:ln w="19050">
            <a:solidFill>
              <a:srgbClr val="ED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19CB7-B5BA-4D24-B05C-936A8BD653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5750" y="1441450"/>
            <a:ext cx="4314825" cy="1132681"/>
          </a:xfrm>
        </p:spPr>
        <p:txBody>
          <a:bodyPr lIns="91440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>
                <a:latin typeface="+mj-lt"/>
              </a:defRPr>
            </a:lvl1pPr>
            <a:lvl2pPr marL="342900" indent="0">
              <a:buNone/>
              <a:defRPr sz="2800">
                <a:latin typeface="Georgia" panose="02040502050405020303" pitchFamily="18" charset="0"/>
              </a:defRPr>
            </a:lvl2pPr>
            <a:lvl3pPr marL="687388" indent="0">
              <a:buNone/>
              <a:defRPr sz="2800">
                <a:latin typeface="Georgia" panose="02040502050405020303" pitchFamily="18" charset="0"/>
              </a:defRPr>
            </a:lvl3pPr>
            <a:lvl4pPr marL="1031875" indent="0">
              <a:buNone/>
              <a:defRPr sz="2800">
                <a:latin typeface="Georgia" panose="02040502050405020303" pitchFamily="18" charset="0"/>
              </a:defRPr>
            </a:lvl4pPr>
            <a:lvl5pPr marL="1376363" indent="0">
              <a:buNone/>
              <a:defRPr sz="28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E4215-8B77-46BB-8B95-8A2F916590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95750" y="2574131"/>
            <a:ext cx="4314825" cy="1179362"/>
          </a:xfrm>
        </p:spPr>
        <p:txBody>
          <a:bodyPr lIns="91440"/>
          <a:lstStyle>
            <a:lvl1pPr marL="0" indent="0" algn="ctr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Title, Org, Profile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6433126-8782-62BB-BC8E-10A5630BE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0250" y="4736402"/>
            <a:ext cx="1785160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58F1890-789A-47B8-BE30-FFA915C0DD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7418" y="1397000"/>
            <a:ext cx="2799503" cy="2570026"/>
          </a:xfrm>
          <a:prstGeom prst="roundRect">
            <a:avLst>
              <a:gd name="adj" fmla="val 4256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58045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80" userDrawn="1">
          <p15:clr>
            <a:srgbClr val="FBAE40"/>
          </p15:clr>
        </p15:guide>
        <p15:guide id="8" pos="2350" userDrawn="1">
          <p15:clr>
            <a:srgbClr val="FBAE40"/>
          </p15:clr>
        </p15:guide>
        <p15:guide id="9" pos="2118" userDrawn="1">
          <p15:clr>
            <a:srgbClr val="FBAE40"/>
          </p15:clr>
        </p15:guide>
        <p15:guide id="17" orient="horz" pos="514" userDrawn="1">
          <p15:clr>
            <a:srgbClr val="FBAE40"/>
          </p15:clr>
        </p15:guide>
        <p15:guide id="18" orient="horz" pos="74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Sho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F2C62FF-CE48-44FE-B4BC-B53EA6D406F2}"/>
              </a:ext>
            </a:extLst>
          </p:cNvPr>
          <p:cNvSpPr/>
          <p:nvPr userDrawn="1"/>
        </p:nvSpPr>
        <p:spPr>
          <a:xfrm>
            <a:off x="2413001" y="819150"/>
            <a:ext cx="6362700" cy="3543299"/>
          </a:xfrm>
          <a:prstGeom prst="roundRect">
            <a:avLst>
              <a:gd name="adj" fmla="val 41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1FE60A60-5AA0-4180-A408-EACEDE70DAF4}"/>
              </a:ext>
            </a:extLst>
          </p:cNvPr>
          <p:cNvSpPr/>
          <p:nvPr userDrawn="1"/>
        </p:nvSpPr>
        <p:spPr>
          <a:xfrm>
            <a:off x="927740" y="1182914"/>
            <a:ext cx="2798064" cy="2570578"/>
          </a:xfrm>
          <a:prstGeom prst="roundRect">
            <a:avLst>
              <a:gd name="adj" fmla="val 4120"/>
            </a:avLst>
          </a:prstGeom>
          <a:noFill/>
          <a:ln w="19050">
            <a:solidFill>
              <a:srgbClr val="ED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19CB7-B5BA-4D24-B05C-936A8BD653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95750" y="1441450"/>
            <a:ext cx="4314825" cy="2303462"/>
          </a:xfrm>
        </p:spPr>
        <p:txBody>
          <a:bodyPr lIns="91440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>
                <a:latin typeface="+mj-lt"/>
              </a:defRPr>
            </a:lvl1pPr>
            <a:lvl2pPr marL="342900" indent="0">
              <a:buNone/>
              <a:defRPr sz="2800">
                <a:latin typeface="Georgia" panose="02040502050405020303" pitchFamily="18" charset="0"/>
              </a:defRPr>
            </a:lvl2pPr>
            <a:lvl3pPr marL="687388" indent="0">
              <a:buNone/>
              <a:defRPr sz="2800">
                <a:latin typeface="Georgia" panose="02040502050405020303" pitchFamily="18" charset="0"/>
              </a:defRPr>
            </a:lvl3pPr>
            <a:lvl4pPr marL="1031875" indent="0">
              <a:buNone/>
              <a:defRPr sz="2800">
                <a:latin typeface="Georgia" panose="02040502050405020303" pitchFamily="18" charset="0"/>
              </a:defRPr>
            </a:lvl4pPr>
            <a:lvl5pPr marL="1376363" indent="0">
              <a:buNone/>
              <a:defRPr sz="28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2262224-0A69-946C-86ED-A10A0DCA3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0250" y="4736402"/>
            <a:ext cx="1785160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58F1890-789A-47B8-BE30-FFA915C0DD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7418" y="1397000"/>
            <a:ext cx="2799503" cy="2570026"/>
          </a:xfrm>
          <a:prstGeom prst="roundRect">
            <a:avLst>
              <a:gd name="adj" fmla="val 4256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80" userDrawn="1">
          <p15:clr>
            <a:srgbClr val="FBAE40"/>
          </p15:clr>
        </p15:guide>
        <p15:guide id="8" pos="2350" userDrawn="1">
          <p15:clr>
            <a:srgbClr val="FBAE40"/>
          </p15:clr>
        </p15:guide>
        <p15:guide id="9" pos="2118" userDrawn="1">
          <p15:clr>
            <a:srgbClr val="FBAE40"/>
          </p15:clr>
        </p15:guide>
        <p15:guide id="17" orient="horz" pos="514" userDrawn="1">
          <p15:clr>
            <a:srgbClr val="FBAE40"/>
          </p15:clr>
        </p15:guide>
        <p15:guide id="18" orient="horz" pos="74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F2C62FF-CE48-44FE-B4BC-B53EA6D406F2}"/>
              </a:ext>
            </a:extLst>
          </p:cNvPr>
          <p:cNvSpPr/>
          <p:nvPr userDrawn="1"/>
        </p:nvSpPr>
        <p:spPr>
          <a:xfrm>
            <a:off x="2413001" y="415925"/>
            <a:ext cx="6362700" cy="4316414"/>
          </a:xfrm>
          <a:prstGeom prst="roundRect">
            <a:avLst>
              <a:gd name="adj" fmla="val 41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2123E64-8E9C-467F-BDEB-32E6985BBA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5749" y="1037968"/>
            <a:ext cx="4310831" cy="3072322"/>
          </a:xfrm>
          <a:prstGeom prst="rect">
            <a:avLst/>
          </a:prstGeom>
        </p:spPr>
        <p:txBody>
          <a:bodyPr lIns="365760" rIns="36576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1FE60A60-5AA0-4180-A408-EACEDE70DAF4}"/>
              </a:ext>
            </a:extLst>
          </p:cNvPr>
          <p:cNvSpPr/>
          <p:nvPr userDrawn="1"/>
        </p:nvSpPr>
        <p:spPr>
          <a:xfrm>
            <a:off x="927740" y="818147"/>
            <a:ext cx="2798064" cy="3328416"/>
          </a:xfrm>
          <a:prstGeom prst="roundRect">
            <a:avLst>
              <a:gd name="adj" fmla="val 4120"/>
            </a:avLst>
          </a:prstGeom>
          <a:noFill/>
          <a:ln w="19050">
            <a:solidFill>
              <a:srgbClr val="ED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87F2E4-2059-60C3-5C76-2A3B772EB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418" y="4736402"/>
            <a:ext cx="1777992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58F1890-789A-47B8-BE30-FFA915C0DD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7418" y="1030004"/>
            <a:ext cx="2799503" cy="3332446"/>
          </a:xfrm>
          <a:prstGeom prst="roundRect">
            <a:avLst>
              <a:gd name="adj" fmla="val 3144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25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80" userDrawn="1">
          <p15:clr>
            <a:srgbClr val="FBAE40"/>
          </p15:clr>
        </p15:guide>
        <p15:guide id="7" pos="1520" userDrawn="1">
          <p15:clr>
            <a:srgbClr val="FBAE40"/>
          </p15:clr>
        </p15:guide>
        <p15:guide id="8" pos="2350" userDrawn="1">
          <p15:clr>
            <a:srgbClr val="FBAE40"/>
          </p15:clr>
        </p15:guide>
        <p15:guide id="9" pos="2118" userDrawn="1">
          <p15:clr>
            <a:srgbClr val="FBAE40"/>
          </p15:clr>
        </p15:guide>
        <p15:guide id="16" orient="horz" pos="646" userDrawn="1">
          <p15:clr>
            <a:srgbClr val="FBAE40"/>
          </p15:clr>
        </p15:guide>
        <p15:guide id="17" orient="horz" pos="51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F2C62FF-CE48-44FE-B4BC-B53EA6D406F2}"/>
              </a:ext>
            </a:extLst>
          </p:cNvPr>
          <p:cNvSpPr/>
          <p:nvPr userDrawn="1"/>
        </p:nvSpPr>
        <p:spPr>
          <a:xfrm>
            <a:off x="2413001" y="415925"/>
            <a:ext cx="6362700" cy="4316414"/>
          </a:xfrm>
          <a:prstGeom prst="roundRect">
            <a:avLst>
              <a:gd name="adj" fmla="val 41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1FE60A60-5AA0-4180-A408-EACEDE70DAF4}"/>
              </a:ext>
            </a:extLst>
          </p:cNvPr>
          <p:cNvSpPr/>
          <p:nvPr userDrawn="1"/>
        </p:nvSpPr>
        <p:spPr>
          <a:xfrm>
            <a:off x="927740" y="818147"/>
            <a:ext cx="2798064" cy="3328416"/>
          </a:xfrm>
          <a:prstGeom prst="roundRect">
            <a:avLst>
              <a:gd name="adj" fmla="val 4120"/>
            </a:avLst>
          </a:prstGeom>
          <a:noFill/>
          <a:ln w="19050">
            <a:solidFill>
              <a:srgbClr val="ED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AB84209-4CE1-F94F-846E-80E3DACA9D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0875" y="2303462"/>
            <a:ext cx="3584448" cy="2078422"/>
          </a:xfrm>
        </p:spPr>
        <p:txBody>
          <a:bodyPr tIns="0" rIns="0" bIns="91440" anchor="t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2C87564-66CE-2D4E-9BF3-0DF5467FFC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60875" y="783460"/>
            <a:ext cx="3584575" cy="1274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latin typeface="+mj-lt"/>
              </a:defRPr>
            </a:lvl1pPr>
            <a:lvl2pPr>
              <a:defRPr sz="2800">
                <a:latin typeface="Georgia" panose="02040502050405020303" pitchFamily="18" charset="0"/>
              </a:defRPr>
            </a:lvl2pPr>
            <a:lvl3pPr>
              <a:defRPr sz="2800">
                <a:latin typeface="Georgia" panose="02040502050405020303" pitchFamily="18" charset="0"/>
              </a:defRPr>
            </a:lvl3pPr>
            <a:lvl4pPr>
              <a:defRPr sz="2800">
                <a:latin typeface="Georgia" panose="02040502050405020303" pitchFamily="18" charset="0"/>
              </a:defRPr>
            </a:lvl4pPr>
            <a:lvl5pPr>
              <a:defRPr sz="28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27FF91D-1FB9-60E1-87D0-8B0808DF2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0250" y="4736402"/>
            <a:ext cx="1785160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58F1890-789A-47B8-BE30-FFA915C0DD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7418" y="1030004"/>
            <a:ext cx="2799503" cy="3332446"/>
          </a:xfrm>
          <a:prstGeom prst="roundRect">
            <a:avLst>
              <a:gd name="adj" fmla="val 3144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11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80" userDrawn="1">
          <p15:clr>
            <a:srgbClr val="FBAE40"/>
          </p15:clr>
        </p15:guide>
        <p15:guide id="7" pos="1520" userDrawn="1">
          <p15:clr>
            <a:srgbClr val="FBAE40"/>
          </p15:clr>
        </p15:guide>
        <p15:guide id="8" pos="2350" userDrawn="1">
          <p15:clr>
            <a:srgbClr val="FBAE40"/>
          </p15:clr>
        </p15:guide>
        <p15:guide id="9" pos="2118" userDrawn="1">
          <p15:clr>
            <a:srgbClr val="FBAE40"/>
          </p15:clr>
        </p15:guide>
        <p15:guide id="14" pos="5068" userDrawn="1">
          <p15:clr>
            <a:srgbClr val="FBAE40"/>
          </p15:clr>
        </p15:guide>
        <p15:guide id="16" orient="horz" pos="646" userDrawn="1">
          <p15:clr>
            <a:srgbClr val="FBAE40"/>
          </p15:clr>
        </p15:guide>
        <p15:guide id="17" orient="horz" pos="514" userDrawn="1">
          <p15:clr>
            <a:srgbClr val="FBAE40"/>
          </p15:clr>
        </p15:guide>
        <p15:guide id="18" pos="280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Edg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45">
            <a:extLst>
              <a:ext uri="{FF2B5EF4-FFF2-40B4-BE49-F238E27FC236}">
                <a16:creationId xmlns:a16="http://schemas.microsoft.com/office/drawing/2014/main" id="{EC83F903-2B61-0140-BB16-9FC070D888A3}"/>
              </a:ext>
            </a:extLst>
          </p:cNvPr>
          <p:cNvSpPr/>
          <p:nvPr userDrawn="1"/>
        </p:nvSpPr>
        <p:spPr>
          <a:xfrm rot="5400000">
            <a:off x="2230031" y="-1813719"/>
            <a:ext cx="4315637" cy="8775701"/>
          </a:xfrm>
          <a:prstGeom prst="round2SameRect">
            <a:avLst>
              <a:gd name="adj1" fmla="val 3676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26971" y="2327564"/>
            <a:ext cx="4555446" cy="2035746"/>
          </a:xfrm>
        </p:spPr>
        <p:txBody>
          <a:bodyPr tIns="0" rIns="0" bIns="91440" anchor="t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7497D9E-8CE0-4B41-A9E2-F5DE0744BB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26972" y="752640"/>
            <a:ext cx="4555446" cy="1274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latin typeface="+mj-lt"/>
              </a:defRPr>
            </a:lvl1pPr>
            <a:lvl2pPr>
              <a:defRPr sz="2800">
                <a:latin typeface="Georgia" panose="02040502050405020303" pitchFamily="18" charset="0"/>
              </a:defRPr>
            </a:lvl2pPr>
            <a:lvl3pPr>
              <a:defRPr sz="2800">
                <a:latin typeface="Georgia" panose="02040502050405020303" pitchFamily="18" charset="0"/>
              </a:defRPr>
            </a:lvl3pPr>
            <a:lvl4pPr>
              <a:defRPr sz="2800">
                <a:latin typeface="Georgia" panose="02040502050405020303" pitchFamily="18" charset="0"/>
              </a:defRPr>
            </a:lvl4pPr>
            <a:lvl5pPr>
              <a:defRPr sz="28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59EAEF3-D4ED-DBEE-48BE-C85252FD4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125" y="4736402"/>
            <a:ext cx="2150285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33B91630-E7AC-133C-5093-73A7D98AE79E}"/>
              </a:ext>
            </a:extLst>
          </p:cNvPr>
          <p:cNvSpPr/>
          <p:nvPr userDrawn="1"/>
        </p:nvSpPr>
        <p:spPr>
          <a:xfrm>
            <a:off x="-177278" y="818147"/>
            <a:ext cx="2976780" cy="3328416"/>
          </a:xfrm>
          <a:prstGeom prst="roundRect">
            <a:avLst>
              <a:gd name="adj" fmla="val 4120"/>
            </a:avLst>
          </a:prstGeom>
          <a:noFill/>
          <a:ln w="19050">
            <a:solidFill>
              <a:srgbClr val="ED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6ECAD3B-15FA-F561-E148-9A550C08B9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77278" y="1030004"/>
            <a:ext cx="2799503" cy="3332446"/>
          </a:xfrm>
          <a:prstGeom prst="roundRect">
            <a:avLst>
              <a:gd name="adj" fmla="val 6147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26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18" userDrawn="1">
          <p15:clr>
            <a:srgbClr val="FBAE40"/>
          </p15:clr>
        </p15:guide>
        <p15:guide id="2" pos="177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Sho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74DADE1-11F4-6145-BE4E-6B6BDE981215}"/>
              </a:ext>
            </a:extLst>
          </p:cNvPr>
          <p:cNvSpPr/>
          <p:nvPr userDrawn="1"/>
        </p:nvSpPr>
        <p:spPr>
          <a:xfrm>
            <a:off x="365760" y="819150"/>
            <a:ext cx="6362700" cy="3543299"/>
          </a:xfrm>
          <a:prstGeom prst="roundRect">
            <a:avLst>
              <a:gd name="adj" fmla="val 41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2123E64-8E9C-467F-BDEB-32E6985BBA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0250" y="1441450"/>
            <a:ext cx="4314825" cy="2265358"/>
          </a:xfrm>
          <a:prstGeom prst="rect">
            <a:avLst/>
          </a:prstGeom>
        </p:spPr>
        <p:txBody>
          <a:bodyPr lIns="365760" rIns="36576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A343243E-FAB3-2E40-B9E8-E2DB30A658EA}"/>
              </a:ext>
            </a:extLst>
          </p:cNvPr>
          <p:cNvSpPr/>
          <p:nvPr userDrawn="1"/>
        </p:nvSpPr>
        <p:spPr>
          <a:xfrm>
            <a:off x="5424951" y="1182914"/>
            <a:ext cx="2798064" cy="2570578"/>
          </a:xfrm>
          <a:prstGeom prst="roundRect">
            <a:avLst>
              <a:gd name="adj" fmla="val 4120"/>
            </a:avLst>
          </a:prstGeom>
          <a:noFill/>
          <a:ln w="19050">
            <a:solidFill>
              <a:srgbClr val="ED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59186EF-C4FB-3C86-1ADD-BD9EEEFE0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1" y="4736402"/>
            <a:ext cx="2149650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BB516D9-BDAF-D940-B68D-3F049AA8FD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09749" y="1397000"/>
            <a:ext cx="2799503" cy="2570026"/>
          </a:xfrm>
          <a:prstGeom prst="roundRect">
            <a:avLst>
              <a:gd name="adj" fmla="val 3144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30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408" userDrawn="1">
          <p15:clr>
            <a:srgbClr val="FBAE40"/>
          </p15:clr>
        </p15:guide>
        <p15:guide id="5" pos="3642" userDrawn="1">
          <p15:clr>
            <a:srgbClr val="FBAE40"/>
          </p15:clr>
        </p15:guide>
        <p15:guide id="6" pos="690" userDrawn="1">
          <p15:clr>
            <a:srgbClr val="FBAE40"/>
          </p15:clr>
        </p15:guide>
        <p15:guide id="7" pos="317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F2C62FF-CE48-44FE-B4BC-B53EA6D406F2}"/>
              </a:ext>
            </a:extLst>
          </p:cNvPr>
          <p:cNvSpPr/>
          <p:nvPr userDrawn="1"/>
        </p:nvSpPr>
        <p:spPr>
          <a:xfrm>
            <a:off x="365125" y="415925"/>
            <a:ext cx="6362700" cy="4316414"/>
          </a:xfrm>
          <a:prstGeom prst="roundRect">
            <a:avLst>
              <a:gd name="adj" fmla="val 41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2123E64-8E9C-467F-BDEB-32E6985BBA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748" y="1037968"/>
            <a:ext cx="4310831" cy="3072322"/>
          </a:xfrm>
          <a:prstGeom prst="rect">
            <a:avLst/>
          </a:prstGeom>
        </p:spPr>
        <p:txBody>
          <a:bodyPr lIns="365760" rIns="36576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1F17283D-A118-5A4A-BAD0-9CD8FAEF792B}"/>
              </a:ext>
            </a:extLst>
          </p:cNvPr>
          <p:cNvSpPr/>
          <p:nvPr userDrawn="1"/>
        </p:nvSpPr>
        <p:spPr>
          <a:xfrm>
            <a:off x="5424951" y="817987"/>
            <a:ext cx="2798064" cy="3328416"/>
          </a:xfrm>
          <a:prstGeom prst="roundRect">
            <a:avLst>
              <a:gd name="adj" fmla="val 4120"/>
            </a:avLst>
          </a:prstGeom>
          <a:noFill/>
          <a:ln w="19050">
            <a:solidFill>
              <a:srgbClr val="ED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EEE3D86-39CB-5AA5-2A89-365EA7E77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125" y="4736402"/>
            <a:ext cx="2150285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2640A220-D210-0F40-B9FE-5EAA6019CA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09749" y="1028976"/>
            <a:ext cx="2799503" cy="3328415"/>
          </a:xfrm>
          <a:prstGeom prst="roundRect">
            <a:avLst>
              <a:gd name="adj" fmla="val 3144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41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3410" userDrawn="1">
          <p15:clr>
            <a:srgbClr val="FBAE40"/>
          </p15:clr>
        </p15:guide>
        <p15:guide id="11" pos="3178" userDrawn="1">
          <p15:clr>
            <a:srgbClr val="FBAE40"/>
          </p15:clr>
        </p15:guide>
        <p15:guide id="12" pos="3640" userDrawn="1">
          <p15:clr>
            <a:srgbClr val="FBAE40"/>
          </p15:clr>
        </p15:guide>
        <p15:guide id="14" pos="4238" userDrawn="1">
          <p15:clr>
            <a:srgbClr val="FBAE40"/>
          </p15:clr>
        </p15:guide>
        <p15:guide id="16" orient="horz" pos="646" userDrawn="1">
          <p15:clr>
            <a:srgbClr val="FBAE40"/>
          </p15:clr>
        </p15:guide>
        <p15:guide id="17" orient="horz" pos="51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-branded">
    <p:bg>
      <p:bgPr>
        <a:gradFill>
          <a:gsLst>
            <a:gs pos="0">
              <a:srgbClr val="ED8B00"/>
            </a:gs>
            <a:gs pos="100000">
              <a:srgbClr val="EA76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C11964FE-FC85-40EF-935E-9425B196F2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408629"/>
            <a:ext cx="8775701" cy="4324258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258D9BC-8E23-824F-81D0-813E8AA8B4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4513" y="1392313"/>
            <a:ext cx="7510860" cy="215843"/>
          </a:xfrm>
          <a:prstGeom prst="rect">
            <a:avLst/>
          </a:prstGeom>
        </p:spPr>
        <p:txBody>
          <a:bodyPr lIns="0" bIns="0" anchor="b" anchorCtr="0">
            <a:no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3009328C-4F64-4B46-B51E-979125BB6E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908" y="3000067"/>
            <a:ext cx="7504465" cy="548640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marL="0" indent="0">
              <a:buNone/>
              <a:defRPr sz="15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0EF45-DF42-AC4A-AEDA-BF8C9412B5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4513" y="1608156"/>
            <a:ext cx="7510462" cy="1391911"/>
          </a:xfrm>
        </p:spPr>
        <p:txBody>
          <a:bodyPr tIns="182880" bIns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8D08EBF-AF08-2140-B129-092AF46F63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4513" y="3977786"/>
            <a:ext cx="736917" cy="37528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801C68-4090-8B90-660C-9BF1CDD8D974}"/>
              </a:ext>
            </a:extLst>
          </p:cNvPr>
          <p:cNvCxnSpPr>
            <a:cxnSpLocks/>
          </p:cNvCxnSpPr>
          <p:nvPr userDrawn="1"/>
        </p:nvCxnSpPr>
        <p:spPr>
          <a:xfrm>
            <a:off x="1557180" y="3936200"/>
            <a:ext cx="0" cy="4572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FF336-E6CB-D869-9862-78ADB9B47D0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825625" y="3978417"/>
            <a:ext cx="1371600" cy="374650"/>
          </a:xfr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Optional partner logo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9C0F43-7576-2DB1-5E0A-CCFBD1CB7D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54975" y="841712"/>
            <a:ext cx="2921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45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F2C62FF-CE48-44FE-B4BC-B53EA6D406F2}"/>
              </a:ext>
            </a:extLst>
          </p:cNvPr>
          <p:cNvSpPr/>
          <p:nvPr userDrawn="1"/>
        </p:nvSpPr>
        <p:spPr>
          <a:xfrm>
            <a:off x="365125" y="415925"/>
            <a:ext cx="6362700" cy="4316414"/>
          </a:xfrm>
          <a:prstGeom prst="roundRect">
            <a:avLst>
              <a:gd name="adj" fmla="val 41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1F17283D-A118-5A4A-BAD0-9CD8FAEF792B}"/>
              </a:ext>
            </a:extLst>
          </p:cNvPr>
          <p:cNvSpPr/>
          <p:nvPr userDrawn="1"/>
        </p:nvSpPr>
        <p:spPr>
          <a:xfrm>
            <a:off x="5424951" y="817987"/>
            <a:ext cx="2798064" cy="3328416"/>
          </a:xfrm>
          <a:prstGeom prst="roundRect">
            <a:avLst>
              <a:gd name="adj" fmla="val 4120"/>
            </a:avLst>
          </a:prstGeom>
          <a:noFill/>
          <a:ln w="19050">
            <a:solidFill>
              <a:srgbClr val="ED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97788EA-60B4-4D46-BF71-DC6406217C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5375" y="2325511"/>
            <a:ext cx="3587750" cy="2056372"/>
          </a:xfrm>
        </p:spPr>
        <p:txBody>
          <a:bodyPr tIns="0" rIns="0" bIns="91440" anchor="t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6D99FA-2E5C-4693-A8E2-50FFB7FE1E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8550" y="783460"/>
            <a:ext cx="3584575" cy="1274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latin typeface="+mj-lt"/>
              </a:defRPr>
            </a:lvl1pPr>
            <a:lvl2pPr>
              <a:defRPr sz="2800">
                <a:latin typeface="Georgia" panose="02040502050405020303" pitchFamily="18" charset="0"/>
              </a:defRPr>
            </a:lvl2pPr>
            <a:lvl3pPr>
              <a:defRPr sz="2800">
                <a:latin typeface="Georgia" panose="02040502050405020303" pitchFamily="18" charset="0"/>
              </a:defRPr>
            </a:lvl3pPr>
            <a:lvl4pPr>
              <a:defRPr sz="2800">
                <a:latin typeface="Georgia" panose="02040502050405020303" pitchFamily="18" charset="0"/>
              </a:defRPr>
            </a:lvl4pPr>
            <a:lvl5pPr>
              <a:defRPr sz="28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733D2AA-08BC-A979-DB0C-F14FF0A43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125" y="4736402"/>
            <a:ext cx="2150285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8E4562E7-DEBF-17BE-55AE-E77D849EA2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09749" y="1028976"/>
            <a:ext cx="2799503" cy="3328415"/>
          </a:xfrm>
          <a:prstGeom prst="roundRect">
            <a:avLst>
              <a:gd name="adj" fmla="val 3144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24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952" userDrawn="1">
          <p15:clr>
            <a:srgbClr val="FBAE40"/>
          </p15:clr>
        </p15:guide>
        <p15:guide id="6" pos="688" userDrawn="1">
          <p15:clr>
            <a:srgbClr val="FBAE40"/>
          </p15:clr>
        </p15:guide>
        <p15:guide id="10" pos="3410" userDrawn="1">
          <p15:clr>
            <a:srgbClr val="FBAE40"/>
          </p15:clr>
        </p15:guide>
        <p15:guide id="11" pos="3178" userDrawn="1">
          <p15:clr>
            <a:srgbClr val="FBAE40"/>
          </p15:clr>
        </p15:guide>
        <p15:guide id="12" pos="3640" userDrawn="1">
          <p15:clr>
            <a:srgbClr val="FBAE40"/>
          </p15:clr>
        </p15:guide>
        <p15:guide id="14" pos="4238" userDrawn="1">
          <p15:clr>
            <a:srgbClr val="FBAE40"/>
          </p15:clr>
        </p15:guide>
        <p15:guide id="16" orient="horz" pos="646" userDrawn="1">
          <p15:clr>
            <a:srgbClr val="FBAE40"/>
          </p15:clr>
        </p15:guide>
        <p15:guide id="17" orient="horz" pos="514" userDrawn="1">
          <p15:clr>
            <a:srgbClr val="FBAE40"/>
          </p15:clr>
        </p15:guide>
        <p15:guide id="18" orient="horz" pos="145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Edg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45">
            <a:extLst>
              <a:ext uri="{FF2B5EF4-FFF2-40B4-BE49-F238E27FC236}">
                <a16:creationId xmlns:a16="http://schemas.microsoft.com/office/drawing/2014/main" id="{076A1C2C-7601-4B4A-9DF8-EFDC09E4FC9F}"/>
              </a:ext>
            </a:extLst>
          </p:cNvPr>
          <p:cNvSpPr/>
          <p:nvPr userDrawn="1"/>
        </p:nvSpPr>
        <p:spPr>
          <a:xfrm rot="16200000" flipH="1">
            <a:off x="2598331" y="-1813719"/>
            <a:ext cx="4315637" cy="8775701"/>
          </a:xfrm>
          <a:prstGeom prst="round2SameRect">
            <a:avLst>
              <a:gd name="adj1" fmla="val 3676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B600E8D2-EF9B-285A-3EC7-9D8F9BF89B50}"/>
              </a:ext>
            </a:extLst>
          </p:cNvPr>
          <p:cNvSpPr/>
          <p:nvPr userDrawn="1"/>
        </p:nvSpPr>
        <p:spPr>
          <a:xfrm>
            <a:off x="6329080" y="818147"/>
            <a:ext cx="3180680" cy="3328416"/>
          </a:xfrm>
          <a:prstGeom prst="roundRect">
            <a:avLst>
              <a:gd name="adj" fmla="val 4120"/>
            </a:avLst>
          </a:prstGeom>
          <a:noFill/>
          <a:ln w="19050">
            <a:solidFill>
              <a:srgbClr val="ED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4243" y="2327564"/>
            <a:ext cx="4500579" cy="2035745"/>
          </a:xfrm>
        </p:spPr>
        <p:txBody>
          <a:bodyPr tIns="0" rIns="0" bIns="91440" anchor="t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9650A4FE-040F-AE48-959B-3957570929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24950" y="1030004"/>
            <a:ext cx="2799503" cy="3332446"/>
          </a:xfrm>
          <a:prstGeom prst="roundRect">
            <a:avLst>
              <a:gd name="adj" fmla="val 3144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B0A0BB-EF68-4DEF-A844-70EA68A817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8550" y="783343"/>
            <a:ext cx="4496272" cy="1274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latin typeface="+mj-lt"/>
              </a:defRPr>
            </a:lvl1pPr>
            <a:lvl2pPr>
              <a:defRPr sz="2800">
                <a:latin typeface="Georgia" panose="02040502050405020303" pitchFamily="18" charset="0"/>
              </a:defRPr>
            </a:lvl2pPr>
            <a:lvl3pPr>
              <a:defRPr sz="2800">
                <a:latin typeface="Georgia" panose="02040502050405020303" pitchFamily="18" charset="0"/>
              </a:defRPr>
            </a:lvl3pPr>
            <a:lvl4pPr>
              <a:defRPr sz="2800">
                <a:latin typeface="Georgia" panose="02040502050405020303" pitchFamily="18" charset="0"/>
              </a:defRPr>
            </a:lvl4pPr>
            <a:lvl5pPr>
              <a:defRPr sz="28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84AB7E6-6044-4783-7C20-AF7EFF281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125" y="4736402"/>
            <a:ext cx="2150285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18" userDrawn="1">
          <p15:clr>
            <a:srgbClr val="FBAE40"/>
          </p15:clr>
        </p15:guide>
        <p15:guide id="2" pos="177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F2C62FF-CE48-44FE-B4BC-B53EA6D406F2}"/>
              </a:ext>
            </a:extLst>
          </p:cNvPr>
          <p:cNvSpPr/>
          <p:nvPr userDrawn="1"/>
        </p:nvSpPr>
        <p:spPr>
          <a:xfrm>
            <a:off x="365125" y="415925"/>
            <a:ext cx="6362700" cy="4316414"/>
          </a:xfrm>
          <a:prstGeom prst="roundRect">
            <a:avLst>
              <a:gd name="adj" fmla="val 41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EEE3D86-39CB-5AA5-2A89-365EA7E77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125" y="4736402"/>
            <a:ext cx="2150285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DA1A7F62-0E41-C96D-924D-969BE3AB0E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6856" y="1028977"/>
            <a:ext cx="4328219" cy="3124132"/>
          </a:xfrm>
          <a:prstGeom prst="roundRect">
            <a:avLst>
              <a:gd name="adj" fmla="val 5564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C8553113-9BF6-8B16-22D3-E4DD4F325BDD}"/>
              </a:ext>
            </a:extLst>
          </p:cNvPr>
          <p:cNvSpPr/>
          <p:nvPr userDrawn="1"/>
        </p:nvSpPr>
        <p:spPr>
          <a:xfrm>
            <a:off x="5977636" y="818147"/>
            <a:ext cx="2798064" cy="3124132"/>
          </a:xfrm>
          <a:prstGeom prst="roundRect">
            <a:avLst>
              <a:gd name="adj" fmla="val 4120"/>
            </a:avLst>
          </a:prstGeom>
          <a:noFill/>
          <a:ln w="19050">
            <a:solidFill>
              <a:srgbClr val="ED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FA44EF6C-E943-C84E-F392-4E8F88D126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14980" y="1028977"/>
            <a:ext cx="2995595" cy="3124132"/>
          </a:xfrm>
          <a:prstGeom prst="roundRect">
            <a:avLst>
              <a:gd name="adj" fmla="val 5564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46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3410" userDrawn="1">
          <p15:clr>
            <a:srgbClr val="FBAE40"/>
          </p15:clr>
        </p15:guide>
        <p15:guide id="11" pos="3178" userDrawn="1">
          <p15:clr>
            <a:srgbClr val="FBAE40"/>
          </p15:clr>
        </p15:guide>
        <p15:guide id="12" pos="3640" userDrawn="1">
          <p15:clr>
            <a:srgbClr val="FBAE40"/>
          </p15:clr>
        </p15:guide>
        <p15:guide id="14" pos="4238" userDrawn="1">
          <p15:clr>
            <a:srgbClr val="FBAE40"/>
          </p15:clr>
        </p15:guide>
        <p15:guide id="16" orient="horz" pos="646" userDrawn="1">
          <p15:clr>
            <a:srgbClr val="FBAE40"/>
          </p15:clr>
        </p15:guide>
        <p15:guide id="17" orient="horz" pos="51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45">
            <a:extLst>
              <a:ext uri="{FF2B5EF4-FFF2-40B4-BE49-F238E27FC236}">
                <a16:creationId xmlns:a16="http://schemas.microsoft.com/office/drawing/2014/main" id="{13064305-3564-451E-A7CC-C25428AAEACF}"/>
              </a:ext>
            </a:extLst>
          </p:cNvPr>
          <p:cNvSpPr/>
          <p:nvPr userDrawn="1"/>
        </p:nvSpPr>
        <p:spPr>
          <a:xfrm rot="5400000">
            <a:off x="2230031" y="-1813719"/>
            <a:ext cx="4315637" cy="8775701"/>
          </a:xfrm>
          <a:prstGeom prst="round2SameRect">
            <a:avLst>
              <a:gd name="adj1" fmla="val 3676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2D856C-E218-4080-BCBC-05E814BA3F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763" y="409825"/>
            <a:ext cx="8780463" cy="4324351"/>
          </a:xfrm>
          <a:custGeom>
            <a:avLst/>
            <a:gdLst>
              <a:gd name="connsiteX0" fmla="*/ 0 w 8775700"/>
              <a:gd name="connsiteY0" fmla="*/ 146931 h 4316413"/>
              <a:gd name="connsiteX1" fmla="*/ 146931 w 8775700"/>
              <a:gd name="connsiteY1" fmla="*/ 0 h 4316413"/>
              <a:gd name="connsiteX2" fmla="*/ 8628769 w 8775700"/>
              <a:gd name="connsiteY2" fmla="*/ 0 h 4316413"/>
              <a:gd name="connsiteX3" fmla="*/ 8775700 w 8775700"/>
              <a:gd name="connsiteY3" fmla="*/ 146931 h 4316413"/>
              <a:gd name="connsiteX4" fmla="*/ 8775700 w 8775700"/>
              <a:gd name="connsiteY4" fmla="*/ 4169482 h 4316413"/>
              <a:gd name="connsiteX5" fmla="*/ 8628769 w 8775700"/>
              <a:gd name="connsiteY5" fmla="*/ 4316413 h 4316413"/>
              <a:gd name="connsiteX6" fmla="*/ 146931 w 8775700"/>
              <a:gd name="connsiteY6" fmla="*/ 4316413 h 4316413"/>
              <a:gd name="connsiteX7" fmla="*/ 0 w 8775700"/>
              <a:gd name="connsiteY7" fmla="*/ 4169482 h 4316413"/>
              <a:gd name="connsiteX8" fmla="*/ 0 w 8775700"/>
              <a:gd name="connsiteY8" fmla="*/ 146931 h 4316413"/>
              <a:gd name="connsiteX0" fmla="*/ 854964 w 9630664"/>
              <a:gd name="connsiteY0" fmla="*/ 376142 h 4545624"/>
              <a:gd name="connsiteX1" fmla="*/ 76295 w 9630664"/>
              <a:gd name="connsiteY1" fmla="*/ 135143 h 4545624"/>
              <a:gd name="connsiteX2" fmla="*/ 1001895 w 9630664"/>
              <a:gd name="connsiteY2" fmla="*/ 229211 h 4545624"/>
              <a:gd name="connsiteX3" fmla="*/ 9483733 w 9630664"/>
              <a:gd name="connsiteY3" fmla="*/ 229211 h 4545624"/>
              <a:gd name="connsiteX4" fmla="*/ 9630664 w 9630664"/>
              <a:gd name="connsiteY4" fmla="*/ 376142 h 4545624"/>
              <a:gd name="connsiteX5" fmla="*/ 9630664 w 9630664"/>
              <a:gd name="connsiteY5" fmla="*/ 4398693 h 4545624"/>
              <a:gd name="connsiteX6" fmla="*/ 9483733 w 9630664"/>
              <a:gd name="connsiteY6" fmla="*/ 4545624 h 4545624"/>
              <a:gd name="connsiteX7" fmla="*/ 1001895 w 9630664"/>
              <a:gd name="connsiteY7" fmla="*/ 4545624 h 4545624"/>
              <a:gd name="connsiteX8" fmla="*/ 854964 w 9630664"/>
              <a:gd name="connsiteY8" fmla="*/ 4398693 h 4545624"/>
              <a:gd name="connsiteX9" fmla="*/ 854964 w 9630664"/>
              <a:gd name="connsiteY9" fmla="*/ 376142 h 4545624"/>
              <a:gd name="connsiteX0" fmla="*/ 779214 w 9554914"/>
              <a:gd name="connsiteY0" fmla="*/ 376142 h 4545624"/>
              <a:gd name="connsiteX1" fmla="*/ 545 w 9554914"/>
              <a:gd name="connsiteY1" fmla="*/ 135143 h 4545624"/>
              <a:gd name="connsiteX2" fmla="*/ 926145 w 9554914"/>
              <a:gd name="connsiteY2" fmla="*/ 229211 h 4545624"/>
              <a:gd name="connsiteX3" fmla="*/ 9407983 w 9554914"/>
              <a:gd name="connsiteY3" fmla="*/ 229211 h 4545624"/>
              <a:gd name="connsiteX4" fmla="*/ 9554914 w 9554914"/>
              <a:gd name="connsiteY4" fmla="*/ 376142 h 4545624"/>
              <a:gd name="connsiteX5" fmla="*/ 9554914 w 9554914"/>
              <a:gd name="connsiteY5" fmla="*/ 4398693 h 4545624"/>
              <a:gd name="connsiteX6" fmla="*/ 9407983 w 9554914"/>
              <a:gd name="connsiteY6" fmla="*/ 4545624 h 4545624"/>
              <a:gd name="connsiteX7" fmla="*/ 926145 w 9554914"/>
              <a:gd name="connsiteY7" fmla="*/ 4545624 h 4545624"/>
              <a:gd name="connsiteX8" fmla="*/ 779214 w 9554914"/>
              <a:gd name="connsiteY8" fmla="*/ 4398693 h 4545624"/>
              <a:gd name="connsiteX9" fmla="*/ 779214 w 9554914"/>
              <a:gd name="connsiteY9" fmla="*/ 376142 h 4545624"/>
              <a:gd name="connsiteX0" fmla="*/ 778669 w 9554369"/>
              <a:gd name="connsiteY0" fmla="*/ 374656 h 4544138"/>
              <a:gd name="connsiteX1" fmla="*/ 0 w 9554369"/>
              <a:gd name="connsiteY1" fmla="*/ 133657 h 4544138"/>
              <a:gd name="connsiteX2" fmla="*/ 925600 w 9554369"/>
              <a:gd name="connsiteY2" fmla="*/ 227725 h 4544138"/>
              <a:gd name="connsiteX3" fmla="*/ 9407438 w 9554369"/>
              <a:gd name="connsiteY3" fmla="*/ 227725 h 4544138"/>
              <a:gd name="connsiteX4" fmla="*/ 9554369 w 9554369"/>
              <a:gd name="connsiteY4" fmla="*/ 374656 h 4544138"/>
              <a:gd name="connsiteX5" fmla="*/ 9554369 w 9554369"/>
              <a:gd name="connsiteY5" fmla="*/ 4397207 h 4544138"/>
              <a:gd name="connsiteX6" fmla="*/ 9407438 w 9554369"/>
              <a:gd name="connsiteY6" fmla="*/ 4544138 h 4544138"/>
              <a:gd name="connsiteX7" fmla="*/ 925600 w 9554369"/>
              <a:gd name="connsiteY7" fmla="*/ 4544138 h 4544138"/>
              <a:gd name="connsiteX8" fmla="*/ 778669 w 9554369"/>
              <a:gd name="connsiteY8" fmla="*/ 4397207 h 4544138"/>
              <a:gd name="connsiteX9" fmla="*/ 778669 w 9554369"/>
              <a:gd name="connsiteY9" fmla="*/ 374656 h 4544138"/>
              <a:gd name="connsiteX0" fmla="*/ 526689 w 9302389"/>
              <a:gd name="connsiteY0" fmla="*/ 345473 h 4514955"/>
              <a:gd name="connsiteX1" fmla="*/ 673620 w 9302389"/>
              <a:gd name="connsiteY1" fmla="*/ 198542 h 4514955"/>
              <a:gd name="connsiteX2" fmla="*/ 9155458 w 9302389"/>
              <a:gd name="connsiteY2" fmla="*/ 198542 h 4514955"/>
              <a:gd name="connsiteX3" fmla="*/ 9302389 w 9302389"/>
              <a:gd name="connsiteY3" fmla="*/ 345473 h 4514955"/>
              <a:gd name="connsiteX4" fmla="*/ 9302389 w 9302389"/>
              <a:gd name="connsiteY4" fmla="*/ 4368024 h 4514955"/>
              <a:gd name="connsiteX5" fmla="*/ 9155458 w 9302389"/>
              <a:gd name="connsiteY5" fmla="*/ 4514955 h 4514955"/>
              <a:gd name="connsiteX6" fmla="*/ 673620 w 9302389"/>
              <a:gd name="connsiteY6" fmla="*/ 4514955 h 4514955"/>
              <a:gd name="connsiteX7" fmla="*/ 526689 w 9302389"/>
              <a:gd name="connsiteY7" fmla="*/ 4368024 h 4514955"/>
              <a:gd name="connsiteX8" fmla="*/ 526689 w 9302389"/>
              <a:gd name="connsiteY8" fmla="*/ 345473 h 4514955"/>
              <a:gd name="connsiteX0" fmla="*/ 530146 w 9305846"/>
              <a:gd name="connsiteY0" fmla="*/ 345003 h 4514485"/>
              <a:gd name="connsiteX1" fmla="*/ 520620 w 9305846"/>
              <a:gd name="connsiteY1" fmla="*/ 199254 h 4514485"/>
              <a:gd name="connsiteX2" fmla="*/ 677077 w 9305846"/>
              <a:gd name="connsiteY2" fmla="*/ 198072 h 4514485"/>
              <a:gd name="connsiteX3" fmla="*/ 9158915 w 9305846"/>
              <a:gd name="connsiteY3" fmla="*/ 198072 h 4514485"/>
              <a:gd name="connsiteX4" fmla="*/ 9305846 w 9305846"/>
              <a:gd name="connsiteY4" fmla="*/ 345003 h 4514485"/>
              <a:gd name="connsiteX5" fmla="*/ 9305846 w 9305846"/>
              <a:gd name="connsiteY5" fmla="*/ 4367554 h 4514485"/>
              <a:gd name="connsiteX6" fmla="*/ 9158915 w 9305846"/>
              <a:gd name="connsiteY6" fmla="*/ 4514485 h 4514485"/>
              <a:gd name="connsiteX7" fmla="*/ 677077 w 9305846"/>
              <a:gd name="connsiteY7" fmla="*/ 4514485 h 4514485"/>
              <a:gd name="connsiteX8" fmla="*/ 530146 w 9305846"/>
              <a:gd name="connsiteY8" fmla="*/ 4367554 h 4514485"/>
              <a:gd name="connsiteX9" fmla="*/ 530146 w 9305846"/>
              <a:gd name="connsiteY9" fmla="*/ 345003 h 4514485"/>
              <a:gd name="connsiteX0" fmla="*/ 530146 w 9305846"/>
              <a:gd name="connsiteY0" fmla="*/ 328540 h 4498022"/>
              <a:gd name="connsiteX1" fmla="*/ 530145 w 9305846"/>
              <a:gd name="connsiteY1" fmla="*/ 225653 h 4498022"/>
              <a:gd name="connsiteX2" fmla="*/ 520620 w 9305846"/>
              <a:gd name="connsiteY2" fmla="*/ 182791 h 4498022"/>
              <a:gd name="connsiteX3" fmla="*/ 677077 w 9305846"/>
              <a:gd name="connsiteY3" fmla="*/ 181609 h 4498022"/>
              <a:gd name="connsiteX4" fmla="*/ 9158915 w 9305846"/>
              <a:gd name="connsiteY4" fmla="*/ 181609 h 4498022"/>
              <a:gd name="connsiteX5" fmla="*/ 9305846 w 9305846"/>
              <a:gd name="connsiteY5" fmla="*/ 328540 h 4498022"/>
              <a:gd name="connsiteX6" fmla="*/ 9305846 w 9305846"/>
              <a:gd name="connsiteY6" fmla="*/ 4351091 h 4498022"/>
              <a:gd name="connsiteX7" fmla="*/ 9158915 w 9305846"/>
              <a:gd name="connsiteY7" fmla="*/ 4498022 h 4498022"/>
              <a:gd name="connsiteX8" fmla="*/ 677077 w 9305846"/>
              <a:gd name="connsiteY8" fmla="*/ 4498022 h 4498022"/>
              <a:gd name="connsiteX9" fmla="*/ 530146 w 9305846"/>
              <a:gd name="connsiteY9" fmla="*/ 4351091 h 4498022"/>
              <a:gd name="connsiteX10" fmla="*/ 530146 w 9305846"/>
              <a:gd name="connsiteY10" fmla="*/ 328540 h 4498022"/>
              <a:gd name="connsiteX0" fmla="*/ 650111 w 9425811"/>
              <a:gd name="connsiteY0" fmla="*/ 328540 h 4498022"/>
              <a:gd name="connsiteX1" fmla="*/ 650110 w 9425811"/>
              <a:gd name="connsiteY1" fmla="*/ 225653 h 4498022"/>
              <a:gd name="connsiteX2" fmla="*/ 288160 w 9425811"/>
              <a:gd name="connsiteY2" fmla="*/ 380435 h 4498022"/>
              <a:gd name="connsiteX3" fmla="*/ 797042 w 9425811"/>
              <a:gd name="connsiteY3" fmla="*/ 181609 h 4498022"/>
              <a:gd name="connsiteX4" fmla="*/ 9278880 w 9425811"/>
              <a:gd name="connsiteY4" fmla="*/ 181609 h 4498022"/>
              <a:gd name="connsiteX5" fmla="*/ 9425811 w 9425811"/>
              <a:gd name="connsiteY5" fmla="*/ 328540 h 4498022"/>
              <a:gd name="connsiteX6" fmla="*/ 9425811 w 9425811"/>
              <a:gd name="connsiteY6" fmla="*/ 4351091 h 4498022"/>
              <a:gd name="connsiteX7" fmla="*/ 9278880 w 9425811"/>
              <a:gd name="connsiteY7" fmla="*/ 4498022 h 4498022"/>
              <a:gd name="connsiteX8" fmla="*/ 797042 w 9425811"/>
              <a:gd name="connsiteY8" fmla="*/ 4498022 h 4498022"/>
              <a:gd name="connsiteX9" fmla="*/ 650111 w 9425811"/>
              <a:gd name="connsiteY9" fmla="*/ 4351091 h 4498022"/>
              <a:gd name="connsiteX10" fmla="*/ 650111 w 9425811"/>
              <a:gd name="connsiteY10" fmla="*/ 328540 h 4498022"/>
              <a:gd name="connsiteX0" fmla="*/ 510562 w 9286262"/>
              <a:gd name="connsiteY0" fmla="*/ 328540 h 4498022"/>
              <a:gd name="connsiteX1" fmla="*/ 510561 w 9286262"/>
              <a:gd name="connsiteY1" fmla="*/ 225653 h 4498022"/>
              <a:gd name="connsiteX2" fmla="*/ 148611 w 9286262"/>
              <a:gd name="connsiteY2" fmla="*/ 380435 h 4498022"/>
              <a:gd name="connsiteX3" fmla="*/ 515325 w 9286262"/>
              <a:gd name="connsiteY3" fmla="*/ 182790 h 4498022"/>
              <a:gd name="connsiteX4" fmla="*/ 657493 w 9286262"/>
              <a:gd name="connsiteY4" fmla="*/ 181609 h 4498022"/>
              <a:gd name="connsiteX5" fmla="*/ 9139331 w 9286262"/>
              <a:gd name="connsiteY5" fmla="*/ 181609 h 4498022"/>
              <a:gd name="connsiteX6" fmla="*/ 9286262 w 9286262"/>
              <a:gd name="connsiteY6" fmla="*/ 328540 h 4498022"/>
              <a:gd name="connsiteX7" fmla="*/ 9286262 w 9286262"/>
              <a:gd name="connsiteY7" fmla="*/ 4351091 h 4498022"/>
              <a:gd name="connsiteX8" fmla="*/ 9139331 w 9286262"/>
              <a:gd name="connsiteY8" fmla="*/ 4498022 h 4498022"/>
              <a:gd name="connsiteX9" fmla="*/ 657493 w 9286262"/>
              <a:gd name="connsiteY9" fmla="*/ 4498022 h 4498022"/>
              <a:gd name="connsiteX10" fmla="*/ 510562 w 9286262"/>
              <a:gd name="connsiteY10" fmla="*/ 4351091 h 4498022"/>
              <a:gd name="connsiteX11" fmla="*/ 510562 w 9286262"/>
              <a:gd name="connsiteY11" fmla="*/ 328540 h 4498022"/>
              <a:gd name="connsiteX0" fmla="*/ 510562 w 9286262"/>
              <a:gd name="connsiteY0" fmla="*/ 328540 h 4498022"/>
              <a:gd name="connsiteX1" fmla="*/ 510561 w 9286262"/>
              <a:gd name="connsiteY1" fmla="*/ 225653 h 4498022"/>
              <a:gd name="connsiteX2" fmla="*/ 515325 w 9286262"/>
              <a:gd name="connsiteY2" fmla="*/ 182790 h 4498022"/>
              <a:gd name="connsiteX3" fmla="*/ 657493 w 9286262"/>
              <a:gd name="connsiteY3" fmla="*/ 181609 h 4498022"/>
              <a:gd name="connsiteX4" fmla="*/ 9139331 w 9286262"/>
              <a:gd name="connsiteY4" fmla="*/ 181609 h 4498022"/>
              <a:gd name="connsiteX5" fmla="*/ 9286262 w 9286262"/>
              <a:gd name="connsiteY5" fmla="*/ 328540 h 4498022"/>
              <a:gd name="connsiteX6" fmla="*/ 9286262 w 9286262"/>
              <a:gd name="connsiteY6" fmla="*/ 4351091 h 4498022"/>
              <a:gd name="connsiteX7" fmla="*/ 9139331 w 9286262"/>
              <a:gd name="connsiteY7" fmla="*/ 4498022 h 4498022"/>
              <a:gd name="connsiteX8" fmla="*/ 657493 w 9286262"/>
              <a:gd name="connsiteY8" fmla="*/ 4498022 h 4498022"/>
              <a:gd name="connsiteX9" fmla="*/ 510562 w 9286262"/>
              <a:gd name="connsiteY9" fmla="*/ 4351091 h 4498022"/>
              <a:gd name="connsiteX10" fmla="*/ 510562 w 9286262"/>
              <a:gd name="connsiteY10" fmla="*/ 328540 h 4498022"/>
              <a:gd name="connsiteX0" fmla="*/ 7297 w 8782997"/>
              <a:gd name="connsiteY0" fmla="*/ 328540 h 4498022"/>
              <a:gd name="connsiteX1" fmla="*/ 7296 w 8782997"/>
              <a:gd name="connsiteY1" fmla="*/ 225653 h 4498022"/>
              <a:gd name="connsiteX2" fmla="*/ 12060 w 8782997"/>
              <a:gd name="connsiteY2" fmla="*/ 182790 h 4498022"/>
              <a:gd name="connsiteX3" fmla="*/ 154228 w 8782997"/>
              <a:gd name="connsiteY3" fmla="*/ 181609 h 4498022"/>
              <a:gd name="connsiteX4" fmla="*/ 8636066 w 8782997"/>
              <a:gd name="connsiteY4" fmla="*/ 181609 h 4498022"/>
              <a:gd name="connsiteX5" fmla="*/ 8782997 w 8782997"/>
              <a:gd name="connsiteY5" fmla="*/ 328540 h 4498022"/>
              <a:gd name="connsiteX6" fmla="*/ 8782997 w 8782997"/>
              <a:gd name="connsiteY6" fmla="*/ 4351091 h 4498022"/>
              <a:gd name="connsiteX7" fmla="*/ 8636066 w 8782997"/>
              <a:gd name="connsiteY7" fmla="*/ 4498022 h 4498022"/>
              <a:gd name="connsiteX8" fmla="*/ 154228 w 8782997"/>
              <a:gd name="connsiteY8" fmla="*/ 4498022 h 4498022"/>
              <a:gd name="connsiteX9" fmla="*/ 7297 w 8782997"/>
              <a:gd name="connsiteY9" fmla="*/ 4351091 h 4498022"/>
              <a:gd name="connsiteX10" fmla="*/ 7297 w 8782997"/>
              <a:gd name="connsiteY10" fmla="*/ 328540 h 4498022"/>
              <a:gd name="connsiteX0" fmla="*/ 7297 w 8782997"/>
              <a:gd name="connsiteY0" fmla="*/ 146931 h 4316413"/>
              <a:gd name="connsiteX1" fmla="*/ 7296 w 8782997"/>
              <a:gd name="connsiteY1" fmla="*/ 44044 h 4316413"/>
              <a:gd name="connsiteX2" fmla="*/ 12060 w 8782997"/>
              <a:gd name="connsiteY2" fmla="*/ 1181 h 4316413"/>
              <a:gd name="connsiteX3" fmla="*/ 154228 w 8782997"/>
              <a:gd name="connsiteY3" fmla="*/ 0 h 4316413"/>
              <a:gd name="connsiteX4" fmla="*/ 8636066 w 8782997"/>
              <a:gd name="connsiteY4" fmla="*/ 0 h 4316413"/>
              <a:gd name="connsiteX5" fmla="*/ 8782997 w 8782997"/>
              <a:gd name="connsiteY5" fmla="*/ 146931 h 4316413"/>
              <a:gd name="connsiteX6" fmla="*/ 8782997 w 8782997"/>
              <a:gd name="connsiteY6" fmla="*/ 4169482 h 4316413"/>
              <a:gd name="connsiteX7" fmla="*/ 8636066 w 8782997"/>
              <a:gd name="connsiteY7" fmla="*/ 4316413 h 4316413"/>
              <a:gd name="connsiteX8" fmla="*/ 154228 w 8782997"/>
              <a:gd name="connsiteY8" fmla="*/ 4316413 h 4316413"/>
              <a:gd name="connsiteX9" fmla="*/ 7297 w 8782997"/>
              <a:gd name="connsiteY9" fmla="*/ 4169482 h 4316413"/>
              <a:gd name="connsiteX10" fmla="*/ 7297 w 8782997"/>
              <a:gd name="connsiteY10" fmla="*/ 146931 h 4316413"/>
              <a:gd name="connsiteX0" fmla="*/ 6300 w 8782000"/>
              <a:gd name="connsiteY0" fmla="*/ 146931 h 4316413"/>
              <a:gd name="connsiteX1" fmla="*/ 6299 w 8782000"/>
              <a:gd name="connsiteY1" fmla="*/ 44044 h 4316413"/>
              <a:gd name="connsiteX2" fmla="*/ 11062 w 8782000"/>
              <a:gd name="connsiteY2" fmla="*/ 13087 h 4316413"/>
              <a:gd name="connsiteX3" fmla="*/ 11063 w 8782000"/>
              <a:gd name="connsiteY3" fmla="*/ 1181 h 4316413"/>
              <a:gd name="connsiteX4" fmla="*/ 153231 w 8782000"/>
              <a:gd name="connsiteY4" fmla="*/ 0 h 4316413"/>
              <a:gd name="connsiteX5" fmla="*/ 8635069 w 8782000"/>
              <a:gd name="connsiteY5" fmla="*/ 0 h 4316413"/>
              <a:gd name="connsiteX6" fmla="*/ 8782000 w 8782000"/>
              <a:gd name="connsiteY6" fmla="*/ 146931 h 4316413"/>
              <a:gd name="connsiteX7" fmla="*/ 8782000 w 8782000"/>
              <a:gd name="connsiteY7" fmla="*/ 4169482 h 4316413"/>
              <a:gd name="connsiteX8" fmla="*/ 8635069 w 8782000"/>
              <a:gd name="connsiteY8" fmla="*/ 4316413 h 4316413"/>
              <a:gd name="connsiteX9" fmla="*/ 153231 w 8782000"/>
              <a:gd name="connsiteY9" fmla="*/ 4316413 h 4316413"/>
              <a:gd name="connsiteX10" fmla="*/ 6300 w 8782000"/>
              <a:gd name="connsiteY10" fmla="*/ 4169482 h 4316413"/>
              <a:gd name="connsiteX11" fmla="*/ 6300 w 8782000"/>
              <a:gd name="connsiteY11" fmla="*/ 146931 h 4316413"/>
              <a:gd name="connsiteX0" fmla="*/ 6300 w 8782000"/>
              <a:gd name="connsiteY0" fmla="*/ 340367 h 4509849"/>
              <a:gd name="connsiteX1" fmla="*/ 11062 w 8782000"/>
              <a:gd name="connsiteY1" fmla="*/ 206523 h 4509849"/>
              <a:gd name="connsiteX2" fmla="*/ 11063 w 8782000"/>
              <a:gd name="connsiteY2" fmla="*/ 194617 h 4509849"/>
              <a:gd name="connsiteX3" fmla="*/ 153231 w 8782000"/>
              <a:gd name="connsiteY3" fmla="*/ 193436 h 4509849"/>
              <a:gd name="connsiteX4" fmla="*/ 8635069 w 8782000"/>
              <a:gd name="connsiteY4" fmla="*/ 193436 h 4509849"/>
              <a:gd name="connsiteX5" fmla="*/ 8782000 w 8782000"/>
              <a:gd name="connsiteY5" fmla="*/ 340367 h 4509849"/>
              <a:gd name="connsiteX6" fmla="*/ 8782000 w 8782000"/>
              <a:gd name="connsiteY6" fmla="*/ 4362918 h 4509849"/>
              <a:gd name="connsiteX7" fmla="*/ 8635069 w 8782000"/>
              <a:gd name="connsiteY7" fmla="*/ 4509849 h 4509849"/>
              <a:gd name="connsiteX8" fmla="*/ 153231 w 8782000"/>
              <a:gd name="connsiteY8" fmla="*/ 4509849 h 4509849"/>
              <a:gd name="connsiteX9" fmla="*/ 6300 w 8782000"/>
              <a:gd name="connsiteY9" fmla="*/ 4362918 h 4509849"/>
              <a:gd name="connsiteX10" fmla="*/ 6300 w 8782000"/>
              <a:gd name="connsiteY10" fmla="*/ 340367 h 4509849"/>
              <a:gd name="connsiteX0" fmla="*/ 6300 w 8782000"/>
              <a:gd name="connsiteY0" fmla="*/ 146931 h 4316413"/>
              <a:gd name="connsiteX1" fmla="*/ 11062 w 8782000"/>
              <a:gd name="connsiteY1" fmla="*/ 13087 h 4316413"/>
              <a:gd name="connsiteX2" fmla="*/ 11063 w 8782000"/>
              <a:gd name="connsiteY2" fmla="*/ 1181 h 4316413"/>
              <a:gd name="connsiteX3" fmla="*/ 153231 w 8782000"/>
              <a:gd name="connsiteY3" fmla="*/ 0 h 4316413"/>
              <a:gd name="connsiteX4" fmla="*/ 8635069 w 8782000"/>
              <a:gd name="connsiteY4" fmla="*/ 0 h 4316413"/>
              <a:gd name="connsiteX5" fmla="*/ 8782000 w 8782000"/>
              <a:gd name="connsiteY5" fmla="*/ 146931 h 4316413"/>
              <a:gd name="connsiteX6" fmla="*/ 8782000 w 8782000"/>
              <a:gd name="connsiteY6" fmla="*/ 4169482 h 4316413"/>
              <a:gd name="connsiteX7" fmla="*/ 8635069 w 8782000"/>
              <a:gd name="connsiteY7" fmla="*/ 4316413 h 4316413"/>
              <a:gd name="connsiteX8" fmla="*/ 153231 w 8782000"/>
              <a:gd name="connsiteY8" fmla="*/ 4316413 h 4316413"/>
              <a:gd name="connsiteX9" fmla="*/ 6300 w 8782000"/>
              <a:gd name="connsiteY9" fmla="*/ 4169482 h 4316413"/>
              <a:gd name="connsiteX10" fmla="*/ 6300 w 8782000"/>
              <a:gd name="connsiteY10" fmla="*/ 146931 h 4316413"/>
              <a:gd name="connsiteX0" fmla="*/ 17861 w 8793561"/>
              <a:gd name="connsiteY0" fmla="*/ 174325 h 4343807"/>
              <a:gd name="connsiteX1" fmla="*/ 22623 w 8793561"/>
              <a:gd name="connsiteY1" fmla="*/ 40481 h 4343807"/>
              <a:gd name="connsiteX2" fmla="*/ 8336 w 8793561"/>
              <a:gd name="connsiteY2" fmla="*/ 0 h 4343807"/>
              <a:gd name="connsiteX3" fmla="*/ 164792 w 8793561"/>
              <a:gd name="connsiteY3" fmla="*/ 27394 h 4343807"/>
              <a:gd name="connsiteX4" fmla="*/ 8646630 w 8793561"/>
              <a:gd name="connsiteY4" fmla="*/ 27394 h 4343807"/>
              <a:gd name="connsiteX5" fmla="*/ 8793561 w 8793561"/>
              <a:gd name="connsiteY5" fmla="*/ 174325 h 4343807"/>
              <a:gd name="connsiteX6" fmla="*/ 8793561 w 8793561"/>
              <a:gd name="connsiteY6" fmla="*/ 4196876 h 4343807"/>
              <a:gd name="connsiteX7" fmla="*/ 8646630 w 8793561"/>
              <a:gd name="connsiteY7" fmla="*/ 4343807 h 4343807"/>
              <a:gd name="connsiteX8" fmla="*/ 164792 w 8793561"/>
              <a:gd name="connsiteY8" fmla="*/ 4343807 h 4343807"/>
              <a:gd name="connsiteX9" fmla="*/ 17861 w 8793561"/>
              <a:gd name="connsiteY9" fmla="*/ 4196876 h 4343807"/>
              <a:gd name="connsiteX10" fmla="*/ 17861 w 8793561"/>
              <a:gd name="connsiteY10" fmla="*/ 174325 h 4343807"/>
              <a:gd name="connsiteX0" fmla="*/ 18608 w 8794308"/>
              <a:gd name="connsiteY0" fmla="*/ 174325 h 4343807"/>
              <a:gd name="connsiteX1" fmla="*/ 18608 w 8794308"/>
              <a:gd name="connsiteY1" fmla="*/ 42862 h 4343807"/>
              <a:gd name="connsiteX2" fmla="*/ 9083 w 8794308"/>
              <a:gd name="connsiteY2" fmla="*/ 0 h 4343807"/>
              <a:gd name="connsiteX3" fmla="*/ 165539 w 8794308"/>
              <a:gd name="connsiteY3" fmla="*/ 27394 h 4343807"/>
              <a:gd name="connsiteX4" fmla="*/ 8647377 w 8794308"/>
              <a:gd name="connsiteY4" fmla="*/ 27394 h 4343807"/>
              <a:gd name="connsiteX5" fmla="*/ 8794308 w 8794308"/>
              <a:gd name="connsiteY5" fmla="*/ 174325 h 4343807"/>
              <a:gd name="connsiteX6" fmla="*/ 8794308 w 8794308"/>
              <a:gd name="connsiteY6" fmla="*/ 4196876 h 4343807"/>
              <a:gd name="connsiteX7" fmla="*/ 8647377 w 8794308"/>
              <a:gd name="connsiteY7" fmla="*/ 4343807 h 4343807"/>
              <a:gd name="connsiteX8" fmla="*/ 165539 w 8794308"/>
              <a:gd name="connsiteY8" fmla="*/ 4343807 h 4343807"/>
              <a:gd name="connsiteX9" fmla="*/ 18608 w 8794308"/>
              <a:gd name="connsiteY9" fmla="*/ 4196876 h 4343807"/>
              <a:gd name="connsiteX10" fmla="*/ 18608 w 8794308"/>
              <a:gd name="connsiteY10" fmla="*/ 174325 h 4343807"/>
              <a:gd name="connsiteX0" fmla="*/ 526688 w 9302388"/>
              <a:gd name="connsiteY0" fmla="*/ 147483 h 4316965"/>
              <a:gd name="connsiteX1" fmla="*/ 526688 w 9302388"/>
              <a:gd name="connsiteY1" fmla="*/ 16020 h 4316965"/>
              <a:gd name="connsiteX2" fmla="*/ 673619 w 9302388"/>
              <a:gd name="connsiteY2" fmla="*/ 552 h 4316965"/>
              <a:gd name="connsiteX3" fmla="*/ 9155457 w 9302388"/>
              <a:gd name="connsiteY3" fmla="*/ 552 h 4316965"/>
              <a:gd name="connsiteX4" fmla="*/ 9302388 w 9302388"/>
              <a:gd name="connsiteY4" fmla="*/ 147483 h 4316965"/>
              <a:gd name="connsiteX5" fmla="*/ 9302388 w 9302388"/>
              <a:gd name="connsiteY5" fmla="*/ 4170034 h 4316965"/>
              <a:gd name="connsiteX6" fmla="*/ 9155457 w 9302388"/>
              <a:gd name="connsiteY6" fmla="*/ 4316965 h 4316965"/>
              <a:gd name="connsiteX7" fmla="*/ 673619 w 9302388"/>
              <a:gd name="connsiteY7" fmla="*/ 4316965 h 4316965"/>
              <a:gd name="connsiteX8" fmla="*/ 526688 w 9302388"/>
              <a:gd name="connsiteY8" fmla="*/ 4170034 h 4316965"/>
              <a:gd name="connsiteX9" fmla="*/ 526688 w 9302388"/>
              <a:gd name="connsiteY9" fmla="*/ 147483 h 4316965"/>
              <a:gd name="connsiteX0" fmla="*/ 526688 w 9302388"/>
              <a:gd name="connsiteY0" fmla="*/ 151375 h 4320857"/>
              <a:gd name="connsiteX1" fmla="*/ 526688 w 9302388"/>
              <a:gd name="connsiteY1" fmla="*/ 12768 h 4320857"/>
              <a:gd name="connsiteX2" fmla="*/ 673619 w 9302388"/>
              <a:gd name="connsiteY2" fmla="*/ 4444 h 4320857"/>
              <a:gd name="connsiteX3" fmla="*/ 9155457 w 9302388"/>
              <a:gd name="connsiteY3" fmla="*/ 4444 h 4320857"/>
              <a:gd name="connsiteX4" fmla="*/ 9302388 w 9302388"/>
              <a:gd name="connsiteY4" fmla="*/ 151375 h 4320857"/>
              <a:gd name="connsiteX5" fmla="*/ 9302388 w 9302388"/>
              <a:gd name="connsiteY5" fmla="*/ 4173926 h 4320857"/>
              <a:gd name="connsiteX6" fmla="*/ 9155457 w 9302388"/>
              <a:gd name="connsiteY6" fmla="*/ 4320857 h 4320857"/>
              <a:gd name="connsiteX7" fmla="*/ 673619 w 9302388"/>
              <a:gd name="connsiteY7" fmla="*/ 4320857 h 4320857"/>
              <a:gd name="connsiteX8" fmla="*/ 526688 w 9302388"/>
              <a:gd name="connsiteY8" fmla="*/ 4173926 h 4320857"/>
              <a:gd name="connsiteX9" fmla="*/ 526688 w 9302388"/>
              <a:gd name="connsiteY9" fmla="*/ 151375 h 4320857"/>
              <a:gd name="connsiteX0" fmla="*/ 0 w 8775700"/>
              <a:gd name="connsiteY0" fmla="*/ 146931 h 4316413"/>
              <a:gd name="connsiteX1" fmla="*/ 0 w 8775700"/>
              <a:gd name="connsiteY1" fmla="*/ 8324 h 4316413"/>
              <a:gd name="connsiteX2" fmla="*/ 146931 w 8775700"/>
              <a:gd name="connsiteY2" fmla="*/ 0 h 4316413"/>
              <a:gd name="connsiteX3" fmla="*/ 8628769 w 8775700"/>
              <a:gd name="connsiteY3" fmla="*/ 0 h 4316413"/>
              <a:gd name="connsiteX4" fmla="*/ 8775700 w 8775700"/>
              <a:gd name="connsiteY4" fmla="*/ 146931 h 4316413"/>
              <a:gd name="connsiteX5" fmla="*/ 8775700 w 8775700"/>
              <a:gd name="connsiteY5" fmla="*/ 4169482 h 4316413"/>
              <a:gd name="connsiteX6" fmla="*/ 8628769 w 8775700"/>
              <a:gd name="connsiteY6" fmla="*/ 4316413 h 4316413"/>
              <a:gd name="connsiteX7" fmla="*/ 146931 w 8775700"/>
              <a:gd name="connsiteY7" fmla="*/ 4316413 h 4316413"/>
              <a:gd name="connsiteX8" fmla="*/ 0 w 8775700"/>
              <a:gd name="connsiteY8" fmla="*/ 4169482 h 4316413"/>
              <a:gd name="connsiteX9" fmla="*/ 0 w 8775700"/>
              <a:gd name="connsiteY9" fmla="*/ 146931 h 4316413"/>
              <a:gd name="connsiteX0" fmla="*/ 2382 w 8778082"/>
              <a:gd name="connsiteY0" fmla="*/ 148132 h 4317614"/>
              <a:gd name="connsiteX1" fmla="*/ 0 w 8778082"/>
              <a:gd name="connsiteY1" fmla="*/ 0 h 4317614"/>
              <a:gd name="connsiteX2" fmla="*/ 149313 w 8778082"/>
              <a:gd name="connsiteY2" fmla="*/ 1201 h 4317614"/>
              <a:gd name="connsiteX3" fmla="*/ 8631151 w 8778082"/>
              <a:gd name="connsiteY3" fmla="*/ 1201 h 4317614"/>
              <a:gd name="connsiteX4" fmla="*/ 8778082 w 8778082"/>
              <a:gd name="connsiteY4" fmla="*/ 148132 h 4317614"/>
              <a:gd name="connsiteX5" fmla="*/ 8778082 w 8778082"/>
              <a:gd name="connsiteY5" fmla="*/ 4170683 h 4317614"/>
              <a:gd name="connsiteX6" fmla="*/ 8631151 w 8778082"/>
              <a:gd name="connsiteY6" fmla="*/ 4317614 h 4317614"/>
              <a:gd name="connsiteX7" fmla="*/ 149313 w 8778082"/>
              <a:gd name="connsiteY7" fmla="*/ 4317614 h 4317614"/>
              <a:gd name="connsiteX8" fmla="*/ 2382 w 8778082"/>
              <a:gd name="connsiteY8" fmla="*/ 4170683 h 4317614"/>
              <a:gd name="connsiteX9" fmla="*/ 2382 w 8778082"/>
              <a:gd name="connsiteY9" fmla="*/ 148132 h 4317614"/>
              <a:gd name="connsiteX0" fmla="*/ 512229 w 9287929"/>
              <a:gd name="connsiteY0" fmla="*/ 148132 h 4498572"/>
              <a:gd name="connsiteX1" fmla="*/ 509847 w 9287929"/>
              <a:gd name="connsiteY1" fmla="*/ 0 h 4498572"/>
              <a:gd name="connsiteX2" fmla="*/ 659160 w 9287929"/>
              <a:gd name="connsiteY2" fmla="*/ 1201 h 4498572"/>
              <a:gd name="connsiteX3" fmla="*/ 9140998 w 9287929"/>
              <a:gd name="connsiteY3" fmla="*/ 1201 h 4498572"/>
              <a:gd name="connsiteX4" fmla="*/ 9287929 w 9287929"/>
              <a:gd name="connsiteY4" fmla="*/ 148132 h 4498572"/>
              <a:gd name="connsiteX5" fmla="*/ 9287929 w 9287929"/>
              <a:gd name="connsiteY5" fmla="*/ 4170683 h 4498572"/>
              <a:gd name="connsiteX6" fmla="*/ 9140998 w 9287929"/>
              <a:gd name="connsiteY6" fmla="*/ 4317614 h 4498572"/>
              <a:gd name="connsiteX7" fmla="*/ 659160 w 9287929"/>
              <a:gd name="connsiteY7" fmla="*/ 4317614 h 4498572"/>
              <a:gd name="connsiteX8" fmla="*/ 552710 w 9287929"/>
              <a:gd name="connsiteY8" fmla="*/ 4271963 h 4498572"/>
              <a:gd name="connsiteX9" fmla="*/ 512229 w 9287929"/>
              <a:gd name="connsiteY9" fmla="*/ 4170683 h 4498572"/>
              <a:gd name="connsiteX10" fmla="*/ 512229 w 9287929"/>
              <a:gd name="connsiteY10" fmla="*/ 148132 h 4498572"/>
              <a:gd name="connsiteX0" fmla="*/ 548936 w 9284155"/>
              <a:gd name="connsiteY0" fmla="*/ 4271963 h 4498572"/>
              <a:gd name="connsiteX1" fmla="*/ 508455 w 9284155"/>
              <a:gd name="connsiteY1" fmla="*/ 4170683 h 4498572"/>
              <a:gd name="connsiteX2" fmla="*/ 508455 w 9284155"/>
              <a:gd name="connsiteY2" fmla="*/ 148132 h 4498572"/>
              <a:gd name="connsiteX3" fmla="*/ 506073 w 9284155"/>
              <a:gd name="connsiteY3" fmla="*/ 0 h 4498572"/>
              <a:gd name="connsiteX4" fmla="*/ 655386 w 9284155"/>
              <a:gd name="connsiteY4" fmla="*/ 1201 h 4498572"/>
              <a:gd name="connsiteX5" fmla="*/ 9137224 w 9284155"/>
              <a:gd name="connsiteY5" fmla="*/ 1201 h 4498572"/>
              <a:gd name="connsiteX6" fmla="*/ 9284155 w 9284155"/>
              <a:gd name="connsiteY6" fmla="*/ 148132 h 4498572"/>
              <a:gd name="connsiteX7" fmla="*/ 9284155 w 9284155"/>
              <a:gd name="connsiteY7" fmla="*/ 4170683 h 4498572"/>
              <a:gd name="connsiteX8" fmla="*/ 9137224 w 9284155"/>
              <a:gd name="connsiteY8" fmla="*/ 4317614 h 4498572"/>
              <a:gd name="connsiteX9" fmla="*/ 655386 w 9284155"/>
              <a:gd name="connsiteY9" fmla="*/ 4317614 h 4498572"/>
              <a:gd name="connsiteX10" fmla="*/ 640376 w 9284155"/>
              <a:gd name="connsiteY10" fmla="*/ 4363403 h 4498572"/>
              <a:gd name="connsiteX0" fmla="*/ 658367 w 9393586"/>
              <a:gd name="connsiteY0" fmla="*/ 4271963 h 4498572"/>
              <a:gd name="connsiteX1" fmla="*/ 617886 w 9393586"/>
              <a:gd name="connsiteY1" fmla="*/ 4170683 h 4498572"/>
              <a:gd name="connsiteX2" fmla="*/ 617886 w 9393586"/>
              <a:gd name="connsiteY2" fmla="*/ 148132 h 4498572"/>
              <a:gd name="connsiteX3" fmla="*/ 615504 w 9393586"/>
              <a:gd name="connsiteY3" fmla="*/ 0 h 4498572"/>
              <a:gd name="connsiteX4" fmla="*/ 764817 w 9393586"/>
              <a:gd name="connsiteY4" fmla="*/ 1201 h 4498572"/>
              <a:gd name="connsiteX5" fmla="*/ 9246655 w 9393586"/>
              <a:gd name="connsiteY5" fmla="*/ 1201 h 4498572"/>
              <a:gd name="connsiteX6" fmla="*/ 9393586 w 9393586"/>
              <a:gd name="connsiteY6" fmla="*/ 148132 h 4498572"/>
              <a:gd name="connsiteX7" fmla="*/ 9393586 w 9393586"/>
              <a:gd name="connsiteY7" fmla="*/ 4170683 h 4498572"/>
              <a:gd name="connsiteX8" fmla="*/ 9246655 w 9393586"/>
              <a:gd name="connsiteY8" fmla="*/ 4317614 h 4498572"/>
              <a:gd name="connsiteX9" fmla="*/ 764817 w 9393586"/>
              <a:gd name="connsiteY9" fmla="*/ 4317614 h 4498572"/>
              <a:gd name="connsiteX10" fmla="*/ 404526 w 9393586"/>
              <a:gd name="connsiteY10" fmla="*/ 4384834 h 4498572"/>
              <a:gd name="connsiteX0" fmla="*/ 679798 w 9393586"/>
              <a:gd name="connsiteY0" fmla="*/ 4552951 h 4610778"/>
              <a:gd name="connsiteX1" fmla="*/ 617886 w 9393586"/>
              <a:gd name="connsiteY1" fmla="*/ 4170683 h 4610778"/>
              <a:gd name="connsiteX2" fmla="*/ 617886 w 9393586"/>
              <a:gd name="connsiteY2" fmla="*/ 148132 h 4610778"/>
              <a:gd name="connsiteX3" fmla="*/ 615504 w 9393586"/>
              <a:gd name="connsiteY3" fmla="*/ 0 h 4610778"/>
              <a:gd name="connsiteX4" fmla="*/ 764817 w 9393586"/>
              <a:gd name="connsiteY4" fmla="*/ 1201 h 4610778"/>
              <a:gd name="connsiteX5" fmla="*/ 9246655 w 9393586"/>
              <a:gd name="connsiteY5" fmla="*/ 1201 h 4610778"/>
              <a:gd name="connsiteX6" fmla="*/ 9393586 w 9393586"/>
              <a:gd name="connsiteY6" fmla="*/ 148132 h 4610778"/>
              <a:gd name="connsiteX7" fmla="*/ 9393586 w 9393586"/>
              <a:gd name="connsiteY7" fmla="*/ 4170683 h 4610778"/>
              <a:gd name="connsiteX8" fmla="*/ 9246655 w 9393586"/>
              <a:gd name="connsiteY8" fmla="*/ 4317614 h 4610778"/>
              <a:gd name="connsiteX9" fmla="*/ 764817 w 9393586"/>
              <a:gd name="connsiteY9" fmla="*/ 4317614 h 4610778"/>
              <a:gd name="connsiteX10" fmla="*/ 404526 w 9393586"/>
              <a:gd name="connsiteY10" fmla="*/ 4384834 h 4610778"/>
              <a:gd name="connsiteX0" fmla="*/ 580025 w 9293813"/>
              <a:gd name="connsiteY0" fmla="*/ 4552951 h 4610778"/>
              <a:gd name="connsiteX1" fmla="*/ 518113 w 9293813"/>
              <a:gd name="connsiteY1" fmla="*/ 4170683 h 4610778"/>
              <a:gd name="connsiteX2" fmla="*/ 518113 w 9293813"/>
              <a:gd name="connsiteY2" fmla="*/ 148132 h 4610778"/>
              <a:gd name="connsiteX3" fmla="*/ 515731 w 9293813"/>
              <a:gd name="connsiteY3" fmla="*/ 0 h 4610778"/>
              <a:gd name="connsiteX4" fmla="*/ 665044 w 9293813"/>
              <a:gd name="connsiteY4" fmla="*/ 1201 h 4610778"/>
              <a:gd name="connsiteX5" fmla="*/ 9146882 w 9293813"/>
              <a:gd name="connsiteY5" fmla="*/ 1201 h 4610778"/>
              <a:gd name="connsiteX6" fmla="*/ 9293813 w 9293813"/>
              <a:gd name="connsiteY6" fmla="*/ 148132 h 4610778"/>
              <a:gd name="connsiteX7" fmla="*/ 9293813 w 9293813"/>
              <a:gd name="connsiteY7" fmla="*/ 4170683 h 4610778"/>
              <a:gd name="connsiteX8" fmla="*/ 9146882 w 9293813"/>
              <a:gd name="connsiteY8" fmla="*/ 4317614 h 4610778"/>
              <a:gd name="connsiteX9" fmla="*/ 665044 w 9293813"/>
              <a:gd name="connsiteY9" fmla="*/ 4317614 h 4610778"/>
              <a:gd name="connsiteX10" fmla="*/ 518113 w 9293813"/>
              <a:gd name="connsiteY10" fmla="*/ 4314826 h 4610778"/>
              <a:gd name="connsiteX11" fmla="*/ 304753 w 9293813"/>
              <a:gd name="connsiteY11" fmla="*/ 4384834 h 4610778"/>
              <a:gd name="connsiteX0" fmla="*/ 580025 w 9293813"/>
              <a:gd name="connsiteY0" fmla="*/ 4552951 h 4552951"/>
              <a:gd name="connsiteX1" fmla="*/ 518113 w 9293813"/>
              <a:gd name="connsiteY1" fmla="*/ 4170683 h 4552951"/>
              <a:gd name="connsiteX2" fmla="*/ 518113 w 9293813"/>
              <a:gd name="connsiteY2" fmla="*/ 148132 h 4552951"/>
              <a:gd name="connsiteX3" fmla="*/ 515731 w 9293813"/>
              <a:gd name="connsiteY3" fmla="*/ 0 h 4552951"/>
              <a:gd name="connsiteX4" fmla="*/ 665044 w 9293813"/>
              <a:gd name="connsiteY4" fmla="*/ 1201 h 4552951"/>
              <a:gd name="connsiteX5" fmla="*/ 9146882 w 9293813"/>
              <a:gd name="connsiteY5" fmla="*/ 1201 h 4552951"/>
              <a:gd name="connsiteX6" fmla="*/ 9293813 w 9293813"/>
              <a:gd name="connsiteY6" fmla="*/ 148132 h 4552951"/>
              <a:gd name="connsiteX7" fmla="*/ 9293813 w 9293813"/>
              <a:gd name="connsiteY7" fmla="*/ 4170683 h 4552951"/>
              <a:gd name="connsiteX8" fmla="*/ 9146882 w 9293813"/>
              <a:gd name="connsiteY8" fmla="*/ 4317614 h 4552951"/>
              <a:gd name="connsiteX9" fmla="*/ 665044 w 9293813"/>
              <a:gd name="connsiteY9" fmla="*/ 4317614 h 4552951"/>
              <a:gd name="connsiteX10" fmla="*/ 518113 w 9293813"/>
              <a:gd name="connsiteY10" fmla="*/ 4314826 h 4552951"/>
              <a:gd name="connsiteX11" fmla="*/ 304753 w 9293813"/>
              <a:gd name="connsiteY11" fmla="*/ 4384834 h 4552951"/>
              <a:gd name="connsiteX0" fmla="*/ 275272 w 8989060"/>
              <a:gd name="connsiteY0" fmla="*/ 4552951 h 4552951"/>
              <a:gd name="connsiteX1" fmla="*/ 213360 w 8989060"/>
              <a:gd name="connsiteY1" fmla="*/ 4170683 h 4552951"/>
              <a:gd name="connsiteX2" fmla="*/ 213360 w 8989060"/>
              <a:gd name="connsiteY2" fmla="*/ 148132 h 4552951"/>
              <a:gd name="connsiteX3" fmla="*/ 210978 w 8989060"/>
              <a:gd name="connsiteY3" fmla="*/ 0 h 4552951"/>
              <a:gd name="connsiteX4" fmla="*/ 360291 w 8989060"/>
              <a:gd name="connsiteY4" fmla="*/ 1201 h 4552951"/>
              <a:gd name="connsiteX5" fmla="*/ 8842129 w 8989060"/>
              <a:gd name="connsiteY5" fmla="*/ 1201 h 4552951"/>
              <a:gd name="connsiteX6" fmla="*/ 8989060 w 8989060"/>
              <a:gd name="connsiteY6" fmla="*/ 148132 h 4552951"/>
              <a:gd name="connsiteX7" fmla="*/ 8989060 w 8989060"/>
              <a:gd name="connsiteY7" fmla="*/ 4170683 h 4552951"/>
              <a:gd name="connsiteX8" fmla="*/ 8842129 w 8989060"/>
              <a:gd name="connsiteY8" fmla="*/ 4317614 h 4552951"/>
              <a:gd name="connsiteX9" fmla="*/ 360291 w 8989060"/>
              <a:gd name="connsiteY9" fmla="*/ 4317614 h 4552951"/>
              <a:gd name="connsiteX10" fmla="*/ 213360 w 8989060"/>
              <a:gd name="connsiteY10" fmla="*/ 4314826 h 4552951"/>
              <a:gd name="connsiteX11" fmla="*/ 0 w 8989060"/>
              <a:gd name="connsiteY11" fmla="*/ 4384834 h 4552951"/>
              <a:gd name="connsiteX0" fmla="*/ 210978 w 8989060"/>
              <a:gd name="connsiteY0" fmla="*/ 4298158 h 4384834"/>
              <a:gd name="connsiteX1" fmla="*/ 213360 w 8989060"/>
              <a:gd name="connsiteY1" fmla="*/ 4170683 h 4384834"/>
              <a:gd name="connsiteX2" fmla="*/ 213360 w 8989060"/>
              <a:gd name="connsiteY2" fmla="*/ 148132 h 4384834"/>
              <a:gd name="connsiteX3" fmla="*/ 210978 w 8989060"/>
              <a:gd name="connsiteY3" fmla="*/ 0 h 4384834"/>
              <a:gd name="connsiteX4" fmla="*/ 360291 w 8989060"/>
              <a:gd name="connsiteY4" fmla="*/ 1201 h 4384834"/>
              <a:gd name="connsiteX5" fmla="*/ 8842129 w 8989060"/>
              <a:gd name="connsiteY5" fmla="*/ 1201 h 4384834"/>
              <a:gd name="connsiteX6" fmla="*/ 8989060 w 8989060"/>
              <a:gd name="connsiteY6" fmla="*/ 148132 h 4384834"/>
              <a:gd name="connsiteX7" fmla="*/ 8989060 w 8989060"/>
              <a:gd name="connsiteY7" fmla="*/ 4170683 h 4384834"/>
              <a:gd name="connsiteX8" fmla="*/ 8842129 w 8989060"/>
              <a:gd name="connsiteY8" fmla="*/ 4317614 h 4384834"/>
              <a:gd name="connsiteX9" fmla="*/ 360291 w 8989060"/>
              <a:gd name="connsiteY9" fmla="*/ 4317614 h 4384834"/>
              <a:gd name="connsiteX10" fmla="*/ 213360 w 8989060"/>
              <a:gd name="connsiteY10" fmla="*/ 4314826 h 4384834"/>
              <a:gd name="connsiteX11" fmla="*/ 0 w 8989060"/>
              <a:gd name="connsiteY11" fmla="*/ 4384834 h 4384834"/>
              <a:gd name="connsiteX0" fmla="*/ 210978 w 8989060"/>
              <a:gd name="connsiteY0" fmla="*/ 4298158 h 4391456"/>
              <a:gd name="connsiteX1" fmla="*/ 213360 w 8989060"/>
              <a:gd name="connsiteY1" fmla="*/ 4170683 h 4391456"/>
              <a:gd name="connsiteX2" fmla="*/ 213360 w 8989060"/>
              <a:gd name="connsiteY2" fmla="*/ 148132 h 4391456"/>
              <a:gd name="connsiteX3" fmla="*/ 210978 w 8989060"/>
              <a:gd name="connsiteY3" fmla="*/ 0 h 4391456"/>
              <a:gd name="connsiteX4" fmla="*/ 360291 w 8989060"/>
              <a:gd name="connsiteY4" fmla="*/ 1201 h 4391456"/>
              <a:gd name="connsiteX5" fmla="*/ 8842129 w 8989060"/>
              <a:gd name="connsiteY5" fmla="*/ 1201 h 4391456"/>
              <a:gd name="connsiteX6" fmla="*/ 8989060 w 8989060"/>
              <a:gd name="connsiteY6" fmla="*/ 148132 h 4391456"/>
              <a:gd name="connsiteX7" fmla="*/ 8989060 w 8989060"/>
              <a:gd name="connsiteY7" fmla="*/ 4170683 h 4391456"/>
              <a:gd name="connsiteX8" fmla="*/ 8842129 w 8989060"/>
              <a:gd name="connsiteY8" fmla="*/ 4317614 h 4391456"/>
              <a:gd name="connsiteX9" fmla="*/ 360291 w 8989060"/>
              <a:gd name="connsiteY9" fmla="*/ 4317614 h 4391456"/>
              <a:gd name="connsiteX10" fmla="*/ 203835 w 8989060"/>
              <a:gd name="connsiteY10" fmla="*/ 4388645 h 4391456"/>
              <a:gd name="connsiteX11" fmla="*/ 0 w 8989060"/>
              <a:gd name="connsiteY11" fmla="*/ 4384834 h 4391456"/>
              <a:gd name="connsiteX0" fmla="*/ 210978 w 8989060"/>
              <a:gd name="connsiteY0" fmla="*/ 4298158 h 4384834"/>
              <a:gd name="connsiteX1" fmla="*/ 213360 w 8989060"/>
              <a:gd name="connsiteY1" fmla="*/ 4170683 h 4384834"/>
              <a:gd name="connsiteX2" fmla="*/ 213360 w 8989060"/>
              <a:gd name="connsiteY2" fmla="*/ 148132 h 4384834"/>
              <a:gd name="connsiteX3" fmla="*/ 210978 w 8989060"/>
              <a:gd name="connsiteY3" fmla="*/ 0 h 4384834"/>
              <a:gd name="connsiteX4" fmla="*/ 360291 w 8989060"/>
              <a:gd name="connsiteY4" fmla="*/ 1201 h 4384834"/>
              <a:gd name="connsiteX5" fmla="*/ 8842129 w 8989060"/>
              <a:gd name="connsiteY5" fmla="*/ 1201 h 4384834"/>
              <a:gd name="connsiteX6" fmla="*/ 8989060 w 8989060"/>
              <a:gd name="connsiteY6" fmla="*/ 148132 h 4384834"/>
              <a:gd name="connsiteX7" fmla="*/ 8989060 w 8989060"/>
              <a:gd name="connsiteY7" fmla="*/ 4170683 h 4384834"/>
              <a:gd name="connsiteX8" fmla="*/ 8842129 w 8989060"/>
              <a:gd name="connsiteY8" fmla="*/ 4317614 h 4384834"/>
              <a:gd name="connsiteX9" fmla="*/ 360291 w 8989060"/>
              <a:gd name="connsiteY9" fmla="*/ 4317614 h 4384834"/>
              <a:gd name="connsiteX10" fmla="*/ 208597 w 8989060"/>
              <a:gd name="connsiteY10" fmla="*/ 4319589 h 4384834"/>
              <a:gd name="connsiteX11" fmla="*/ 0 w 8989060"/>
              <a:gd name="connsiteY11" fmla="*/ 4384834 h 4384834"/>
              <a:gd name="connsiteX0" fmla="*/ 2381 w 8780463"/>
              <a:gd name="connsiteY0" fmla="*/ 4298158 h 4319589"/>
              <a:gd name="connsiteX1" fmla="*/ 4763 w 8780463"/>
              <a:gd name="connsiteY1" fmla="*/ 4170683 h 4319589"/>
              <a:gd name="connsiteX2" fmla="*/ 4763 w 8780463"/>
              <a:gd name="connsiteY2" fmla="*/ 148132 h 4319589"/>
              <a:gd name="connsiteX3" fmla="*/ 2381 w 8780463"/>
              <a:gd name="connsiteY3" fmla="*/ 0 h 4319589"/>
              <a:gd name="connsiteX4" fmla="*/ 151694 w 8780463"/>
              <a:gd name="connsiteY4" fmla="*/ 1201 h 4319589"/>
              <a:gd name="connsiteX5" fmla="*/ 8633532 w 8780463"/>
              <a:gd name="connsiteY5" fmla="*/ 1201 h 4319589"/>
              <a:gd name="connsiteX6" fmla="*/ 8780463 w 8780463"/>
              <a:gd name="connsiteY6" fmla="*/ 148132 h 4319589"/>
              <a:gd name="connsiteX7" fmla="*/ 8780463 w 8780463"/>
              <a:gd name="connsiteY7" fmla="*/ 4170683 h 4319589"/>
              <a:gd name="connsiteX8" fmla="*/ 8633532 w 8780463"/>
              <a:gd name="connsiteY8" fmla="*/ 4317614 h 4319589"/>
              <a:gd name="connsiteX9" fmla="*/ 151694 w 8780463"/>
              <a:gd name="connsiteY9" fmla="*/ 4317614 h 4319589"/>
              <a:gd name="connsiteX10" fmla="*/ 0 w 8780463"/>
              <a:gd name="connsiteY10" fmla="*/ 4319589 h 4319589"/>
              <a:gd name="connsiteX0" fmla="*/ 2381 w 8780463"/>
              <a:gd name="connsiteY0" fmla="*/ 4324351 h 4324351"/>
              <a:gd name="connsiteX1" fmla="*/ 4763 w 8780463"/>
              <a:gd name="connsiteY1" fmla="*/ 4170683 h 4324351"/>
              <a:gd name="connsiteX2" fmla="*/ 4763 w 8780463"/>
              <a:gd name="connsiteY2" fmla="*/ 148132 h 4324351"/>
              <a:gd name="connsiteX3" fmla="*/ 2381 w 8780463"/>
              <a:gd name="connsiteY3" fmla="*/ 0 h 4324351"/>
              <a:gd name="connsiteX4" fmla="*/ 151694 w 8780463"/>
              <a:gd name="connsiteY4" fmla="*/ 1201 h 4324351"/>
              <a:gd name="connsiteX5" fmla="*/ 8633532 w 8780463"/>
              <a:gd name="connsiteY5" fmla="*/ 1201 h 4324351"/>
              <a:gd name="connsiteX6" fmla="*/ 8780463 w 8780463"/>
              <a:gd name="connsiteY6" fmla="*/ 148132 h 4324351"/>
              <a:gd name="connsiteX7" fmla="*/ 8780463 w 8780463"/>
              <a:gd name="connsiteY7" fmla="*/ 4170683 h 4324351"/>
              <a:gd name="connsiteX8" fmla="*/ 8633532 w 8780463"/>
              <a:gd name="connsiteY8" fmla="*/ 4317614 h 4324351"/>
              <a:gd name="connsiteX9" fmla="*/ 151694 w 8780463"/>
              <a:gd name="connsiteY9" fmla="*/ 4317614 h 4324351"/>
              <a:gd name="connsiteX10" fmla="*/ 0 w 8780463"/>
              <a:gd name="connsiteY10" fmla="*/ 4319589 h 4324351"/>
              <a:gd name="connsiteX0" fmla="*/ 2381 w 8780463"/>
              <a:gd name="connsiteY0" fmla="*/ 4324351 h 4324351"/>
              <a:gd name="connsiteX1" fmla="*/ 4763 w 8780463"/>
              <a:gd name="connsiteY1" fmla="*/ 4170683 h 4324351"/>
              <a:gd name="connsiteX2" fmla="*/ 4763 w 8780463"/>
              <a:gd name="connsiteY2" fmla="*/ 148132 h 4324351"/>
              <a:gd name="connsiteX3" fmla="*/ 2381 w 8780463"/>
              <a:gd name="connsiteY3" fmla="*/ 0 h 4324351"/>
              <a:gd name="connsiteX4" fmla="*/ 151694 w 8780463"/>
              <a:gd name="connsiteY4" fmla="*/ 1201 h 4324351"/>
              <a:gd name="connsiteX5" fmla="*/ 8633532 w 8780463"/>
              <a:gd name="connsiteY5" fmla="*/ 1201 h 4324351"/>
              <a:gd name="connsiteX6" fmla="*/ 8780463 w 8780463"/>
              <a:gd name="connsiteY6" fmla="*/ 148132 h 4324351"/>
              <a:gd name="connsiteX7" fmla="*/ 8780463 w 8780463"/>
              <a:gd name="connsiteY7" fmla="*/ 4170683 h 4324351"/>
              <a:gd name="connsiteX8" fmla="*/ 8633532 w 8780463"/>
              <a:gd name="connsiteY8" fmla="*/ 4317614 h 4324351"/>
              <a:gd name="connsiteX9" fmla="*/ 151694 w 8780463"/>
              <a:gd name="connsiteY9" fmla="*/ 4317614 h 4324351"/>
              <a:gd name="connsiteX10" fmla="*/ 0 w 8780463"/>
              <a:gd name="connsiteY10" fmla="*/ 4319589 h 4324351"/>
              <a:gd name="connsiteX11" fmla="*/ 2381 w 8780463"/>
              <a:gd name="connsiteY11" fmla="*/ 4324351 h 432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0463" h="4324351">
                <a:moveTo>
                  <a:pt x="2381" y="4324351"/>
                </a:moveTo>
                <a:lnTo>
                  <a:pt x="4763" y="4170683"/>
                </a:lnTo>
                <a:lnTo>
                  <a:pt x="4763" y="148132"/>
                </a:lnTo>
                <a:lnTo>
                  <a:pt x="2381" y="0"/>
                </a:lnTo>
                <a:lnTo>
                  <a:pt x="151694" y="1201"/>
                </a:lnTo>
                <a:lnTo>
                  <a:pt x="8633532" y="1201"/>
                </a:lnTo>
                <a:cubicBezTo>
                  <a:pt x="8714680" y="1201"/>
                  <a:pt x="8780463" y="66984"/>
                  <a:pt x="8780463" y="148132"/>
                </a:cubicBezTo>
                <a:lnTo>
                  <a:pt x="8780463" y="4170683"/>
                </a:lnTo>
                <a:cubicBezTo>
                  <a:pt x="8780463" y="4251831"/>
                  <a:pt x="8714680" y="4317614"/>
                  <a:pt x="8633532" y="4317614"/>
                </a:cubicBezTo>
                <a:lnTo>
                  <a:pt x="151694" y="4317614"/>
                </a:lnTo>
                <a:lnTo>
                  <a:pt x="0" y="4319589"/>
                </a:lnTo>
                <a:lnTo>
                  <a:pt x="2381" y="4324351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778B55E-6F1A-787B-25AE-6D566AEA6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125" y="4736402"/>
            <a:ext cx="2150285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07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2D856C-E218-4080-BCBC-05E814BA3F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9144000" cy="5148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F19A98-90C3-C1C4-56E2-B94F30DD2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125" y="4736402"/>
            <a:ext cx="2150285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07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>
          <a:gsLst>
            <a:gs pos="0">
              <a:srgbClr val="ED8B00"/>
            </a:gs>
            <a:gs pos="100000">
              <a:srgbClr val="EA76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7C6CB4EE-82BE-0053-160A-2D7558A4E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408629"/>
            <a:ext cx="8775701" cy="432425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E1C27A4-A743-3548-8D13-A8730E90A9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4" y="3178476"/>
            <a:ext cx="7498114" cy="1195331"/>
          </a:xfrm>
        </p:spPr>
        <p:txBody>
          <a:bodyPr bIns="91440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41C0B30-38C9-C949-AE62-0C7A3ED551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513" y="1974239"/>
            <a:ext cx="7504465" cy="1199785"/>
          </a:xfrm>
        </p:spPr>
        <p:txBody>
          <a:bodyPr bIns="91440" anchor="ctr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section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F59F4E-21EA-3B87-6E31-90466D00D3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4975" y="841712"/>
            <a:ext cx="2921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4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899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6777" indent="0">
              <a:buFontTx/>
              <a:buNone/>
              <a:defRPr/>
            </a:lvl2pPr>
            <a:lvl3pPr marL="913554" indent="0">
              <a:buFontTx/>
              <a:buNone/>
              <a:defRPr/>
            </a:lvl3pPr>
            <a:lvl4pPr marL="1370331" indent="0">
              <a:buFontTx/>
              <a:buNone/>
              <a:defRPr/>
            </a:lvl4pPr>
            <a:lvl5pPr marL="1827108" indent="0">
              <a:buFontTx/>
              <a:buNone/>
              <a:defRPr/>
            </a:lvl5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2"/>
            <a:ext cx="8686801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598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31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08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71388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  <p15:guide id="3" pos="144">
          <p15:clr>
            <a:srgbClr val="FBAE40"/>
          </p15:clr>
        </p15:guide>
        <p15:guide id="4" pos="561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-18747" y="0"/>
            <a:ext cx="9143999" cy="461356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899" baseline="0">
                <a:solidFill>
                  <a:schemeClr val="bg1"/>
                </a:solidFill>
              </a:defRPr>
            </a:lvl1pPr>
            <a:lvl2pPr marL="456777" indent="0">
              <a:buFontTx/>
              <a:buNone/>
              <a:defRPr/>
            </a:lvl2pPr>
            <a:lvl3pPr marL="913554" indent="0">
              <a:buFontTx/>
              <a:buNone/>
              <a:defRPr/>
            </a:lvl3pPr>
            <a:lvl4pPr marL="1370331" indent="0">
              <a:buFontTx/>
              <a:buNone/>
              <a:defRPr/>
            </a:lvl4pPr>
            <a:lvl5pPr marL="1827108" indent="0">
              <a:buFontTx/>
              <a:buNone/>
              <a:defRPr/>
            </a:lvl5pPr>
          </a:lstStyle>
          <a:p>
            <a:pPr lvl="0"/>
            <a:r>
              <a:rPr lang="en-US"/>
              <a:t>CLICK TO EDIT DATE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4221" y="4699168"/>
            <a:ext cx="0" cy="370372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312985" y="4741864"/>
            <a:ext cx="1571625" cy="276225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  <a:lvl2pPr marL="456777" indent="0">
              <a:buNone/>
              <a:defRPr sz="800"/>
            </a:lvl2pPr>
            <a:lvl3pPr marL="913554" indent="0">
              <a:buNone/>
              <a:defRPr sz="800"/>
            </a:lvl3pPr>
            <a:lvl4pPr marL="1370331" indent="0">
              <a:buNone/>
              <a:defRPr sz="800"/>
            </a:lvl4pPr>
            <a:lvl5pPr marL="1827108" indent="0">
              <a:buNone/>
              <a:defRPr sz="800"/>
            </a:lvl5pPr>
          </a:lstStyle>
          <a:p>
            <a:pPr lvl="0"/>
            <a:r>
              <a:rPr lang="en-US"/>
              <a:t>Optional partner logo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2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598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31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08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07945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7" y="4268200"/>
            <a:ext cx="718431" cy="366691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899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6777" indent="0">
              <a:buFontTx/>
              <a:buNone/>
              <a:defRPr/>
            </a:lvl2pPr>
            <a:lvl3pPr marL="913554" indent="0">
              <a:buFontTx/>
              <a:buNone/>
              <a:defRPr/>
            </a:lvl3pPr>
            <a:lvl4pPr marL="1370331" indent="0">
              <a:buFontTx/>
              <a:buNone/>
              <a:defRPr/>
            </a:lvl4pPr>
            <a:lvl5pPr marL="1827108" indent="0">
              <a:buFontTx/>
              <a:buNone/>
              <a:defRPr/>
            </a:lvl5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2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598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31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08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29354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7" y="4268200"/>
            <a:ext cx="718431" cy="36669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2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598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899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6777" indent="0">
              <a:buFontTx/>
              <a:buNone/>
              <a:defRPr/>
            </a:lvl2pPr>
            <a:lvl3pPr marL="913554" indent="0">
              <a:buFontTx/>
              <a:buNone/>
              <a:defRPr/>
            </a:lvl3pPr>
            <a:lvl4pPr marL="1370331" indent="0">
              <a:buFontTx/>
              <a:buNone/>
              <a:defRPr/>
            </a:lvl4pPr>
            <a:lvl5pPr marL="1827108" indent="0">
              <a:buFontTx/>
              <a:buNone/>
              <a:defRPr/>
            </a:lvl5pPr>
          </a:lstStyle>
          <a:p>
            <a:pPr lvl="0"/>
            <a:r>
              <a:rPr lang="en-US"/>
              <a:t>CLICK TO EDIT DATE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308100" y="4213485"/>
            <a:ext cx="0" cy="45720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605295" y="4213486"/>
            <a:ext cx="1571625" cy="453526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99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6777" indent="0">
              <a:buNone/>
              <a:defRPr sz="800"/>
            </a:lvl2pPr>
            <a:lvl3pPr marL="913554" indent="0">
              <a:buNone/>
              <a:defRPr sz="800"/>
            </a:lvl3pPr>
            <a:lvl4pPr marL="1370331" indent="0">
              <a:buNone/>
              <a:defRPr sz="800"/>
            </a:lvl4pPr>
            <a:lvl5pPr marL="1827108" indent="0">
              <a:buNone/>
              <a:defRPr sz="800"/>
            </a:lvl5pPr>
          </a:lstStyle>
          <a:p>
            <a:pPr lvl="0"/>
            <a:r>
              <a:rPr lang="en-US"/>
              <a:t>Optional partner logo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31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08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885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>
          <a:gsLst>
            <a:gs pos="0">
              <a:srgbClr val="ED8B00"/>
            </a:gs>
            <a:gs pos="100000">
              <a:srgbClr val="EA76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7C6CB4EE-82BE-0053-160A-2D7558A4E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408629"/>
            <a:ext cx="8775701" cy="432425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E1C27A4-A743-3548-8D13-A8730E90A9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4" y="3178476"/>
            <a:ext cx="7498114" cy="1195331"/>
          </a:xfrm>
        </p:spPr>
        <p:txBody>
          <a:bodyPr bIns="91440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41C0B30-38C9-C949-AE62-0C7A3ED551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513" y="1974239"/>
            <a:ext cx="7504465" cy="1199785"/>
          </a:xfrm>
        </p:spPr>
        <p:txBody>
          <a:bodyPr bIns="91440" anchor="ctr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section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F59F4E-21EA-3B87-6E31-90466D00D3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4975" y="841712"/>
            <a:ext cx="2921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48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4623903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1" y="1344576"/>
            <a:ext cx="4343401" cy="213003"/>
          </a:xfrm>
        </p:spPr>
        <p:txBody>
          <a:bodyPr wrap="square">
            <a:normAutofit/>
          </a:bodyPr>
          <a:lstStyle>
            <a:lvl1pPr marL="0" indent="0">
              <a:buFont typeface="Arial"/>
              <a:buNone/>
              <a:defRPr sz="899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  <a:lvl2pPr marL="456777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2pPr>
            <a:lvl3pPr marL="913554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3pPr>
            <a:lvl4pPr marL="1370331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4pPr>
            <a:lvl5pPr marL="1827108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228600" y="3108534"/>
            <a:ext cx="4343400" cy="915247"/>
          </a:xfrm>
        </p:spPr>
        <p:txBody>
          <a:bodyPr wrap="square">
            <a:normAutofit/>
          </a:bodyPr>
          <a:lstStyle>
            <a:lvl1pPr marL="0" indent="0">
              <a:buNone/>
              <a:defRPr sz="1598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  <a:lvl2pPr marL="456777" indent="0">
              <a:buNone/>
              <a:defRPr sz="1598">
                <a:solidFill>
                  <a:srgbClr val="FFFFFF"/>
                </a:solidFill>
                <a:latin typeface="Arial"/>
                <a:cs typeface="Arial"/>
              </a:defRPr>
            </a:lvl2pPr>
            <a:lvl3pPr marL="913554" indent="0">
              <a:buNone/>
              <a:defRPr sz="1598">
                <a:solidFill>
                  <a:srgbClr val="FFFFFF"/>
                </a:solidFill>
                <a:latin typeface="Arial"/>
                <a:cs typeface="Arial"/>
              </a:defRPr>
            </a:lvl3pPr>
            <a:lvl4pPr marL="1370331" indent="0">
              <a:buNone/>
              <a:defRPr sz="1598">
                <a:solidFill>
                  <a:srgbClr val="FFFFFF"/>
                </a:solidFill>
                <a:latin typeface="Arial"/>
                <a:cs typeface="Arial"/>
              </a:defRPr>
            </a:lvl4pPr>
            <a:lvl5pPr marL="1827108" indent="0">
              <a:buNone/>
              <a:defRPr sz="1598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557578"/>
            <a:ext cx="4343400" cy="15509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31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08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05227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59181D-7723-D74F-A921-693AA22C1E39}"/>
              </a:ext>
            </a:extLst>
          </p:cNvPr>
          <p:cNvSpPr/>
          <p:nvPr userDrawn="1"/>
        </p:nvSpPr>
        <p:spPr>
          <a:xfrm>
            <a:off x="2" y="1"/>
            <a:ext cx="9143999" cy="5148263"/>
          </a:xfrm>
          <a:prstGeom prst="rect">
            <a:avLst/>
          </a:prstGeom>
          <a:gradFill flip="none" rotWithShape="1">
            <a:gsLst>
              <a:gs pos="1000">
                <a:srgbClr val="EA6900"/>
              </a:gs>
              <a:gs pos="58000">
                <a:srgbClr val="EB8000"/>
              </a:gs>
              <a:gs pos="29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95426" y="3156503"/>
            <a:ext cx="2555272" cy="785422"/>
          </a:xfrm>
          <a:prstGeom prst="rect">
            <a:avLst/>
          </a:prstGeom>
        </p:spPr>
        <p:txBody>
          <a:bodyPr vert="horz" lIns="91355" tIns="45678" rIns="91355" bIns="45678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800" kern="60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Corporate Headquarters</a:t>
            </a:r>
          </a:p>
          <a:p>
            <a:pPr algn="l">
              <a:lnSpc>
                <a:spcPct val="120000"/>
              </a:lnSpc>
            </a:pPr>
            <a:r>
              <a:rPr lang="en-US" sz="800" kern="60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1245 Q</a:t>
            </a:r>
            <a:r>
              <a:rPr lang="en-US" sz="800" kern="60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St. Lincoln, NE 68508</a:t>
            </a:r>
          </a:p>
          <a:p>
            <a:pPr algn="l">
              <a:lnSpc>
                <a:spcPct val="120000"/>
              </a:lnSpc>
            </a:pPr>
            <a:r>
              <a:rPr lang="en-US" sz="800" kern="60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800.388.4264</a:t>
            </a:r>
          </a:p>
          <a:p>
            <a:pPr algn="l">
              <a:lnSpc>
                <a:spcPct val="120000"/>
              </a:lnSpc>
            </a:pPr>
            <a:r>
              <a:rPr lang="en-US" sz="800" kern="60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Local: 402.475.2525</a:t>
            </a:r>
            <a:endParaRPr lang="en-US" sz="800" kern="600" spc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2C7D453-A464-E642-AE83-8FA7075B5C5B}"/>
              </a:ext>
            </a:extLst>
          </p:cNvPr>
          <p:cNvSpPr txBox="1">
            <a:spLocks/>
          </p:cNvSpPr>
          <p:nvPr userDrawn="1"/>
        </p:nvSpPr>
        <p:spPr>
          <a:xfrm>
            <a:off x="195426" y="4723964"/>
            <a:ext cx="2555272" cy="209781"/>
          </a:xfrm>
          <a:prstGeom prst="rect">
            <a:avLst/>
          </a:prstGeom>
        </p:spPr>
        <p:txBody>
          <a:bodyPr vert="horz" lIns="91355" tIns="45678" rIns="91355" bIns="45678" rtlCol="0" anchor="b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099"/>
              </a:lnSpc>
            </a:pPr>
            <a:r>
              <a:rPr lang="en-US" sz="400" kern="600" spc="0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10.20.1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71122D-5F91-C54E-8DC8-D47750EF35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426" y="2462558"/>
            <a:ext cx="1674650" cy="4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35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824732-CCBA-4F3E-893A-0208712897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76" r="-1"/>
          <a:stretch/>
        </p:blipFill>
        <p:spPr>
          <a:xfrm flipH="1">
            <a:off x="0" y="1"/>
            <a:ext cx="9144000" cy="5148263"/>
          </a:xfrm>
          <a:prstGeom prst="rect">
            <a:avLst/>
          </a:prstGeom>
        </p:spPr>
      </p:pic>
      <p:pic>
        <p:nvPicPr>
          <p:cNvPr id="5" name="Graphic 4" title="NRC Health">
            <a:extLst>
              <a:ext uri="{FF2B5EF4-FFF2-40B4-BE49-F238E27FC236}">
                <a16:creationId xmlns:a16="http://schemas.microsoft.com/office/drawing/2014/main" id="{EADBE622-77AB-4CF0-9098-7A3007A209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258" y="4343180"/>
            <a:ext cx="736917" cy="394046"/>
          </a:xfrm>
          <a:prstGeom prst="rect">
            <a:avLst/>
          </a:prstGeom>
        </p:spPr>
      </p:pic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56A458C1-1ADF-4F6A-9469-4CB5DFEA34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0806" y="1365018"/>
            <a:ext cx="3571875" cy="21584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899"/>
            </a:lvl1pPr>
            <a:lvl2pPr marL="456777" indent="0">
              <a:buNone/>
              <a:defRPr/>
            </a:lvl2pPr>
            <a:lvl3pPr marL="913554" indent="0">
              <a:buNone/>
              <a:defRPr/>
            </a:lvl3pPr>
            <a:lvl4pPr marL="1370331" indent="0">
              <a:buNone/>
              <a:defRPr/>
            </a:lvl4pPr>
            <a:lvl5pPr marL="18271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0F1E5C1-EE2D-4265-A3F2-2DD2EE4195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806" y="1679774"/>
            <a:ext cx="5438775" cy="129299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798">
                <a:latin typeface="+mj-lt"/>
              </a:defRPr>
            </a:lvl1pPr>
            <a:lvl2pPr marL="456777" indent="0">
              <a:buNone/>
              <a:defRPr/>
            </a:lvl2pPr>
            <a:lvl3pPr marL="913554" indent="0">
              <a:buNone/>
              <a:defRPr/>
            </a:lvl3pPr>
            <a:lvl4pPr marL="1370331" indent="0">
              <a:buNone/>
              <a:defRPr/>
            </a:lvl4pPr>
            <a:lvl5pPr marL="18271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2AE45176-B092-41EA-B6DA-D8684B49D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972773"/>
            <a:ext cx="5054600" cy="5229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98"/>
            </a:lvl1pPr>
            <a:lvl2pPr marL="456777" indent="0">
              <a:buNone/>
              <a:defRPr/>
            </a:lvl2pPr>
            <a:lvl3pPr marL="913554" indent="0">
              <a:buNone/>
              <a:defRPr/>
            </a:lvl3pPr>
            <a:lvl4pPr marL="1370331" indent="0">
              <a:buNone/>
              <a:defRPr/>
            </a:lvl4pPr>
            <a:lvl5pPr marL="18271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513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C0C12F-D40C-BB43-8124-23F1775CE7AF}"/>
              </a:ext>
            </a:extLst>
          </p:cNvPr>
          <p:cNvSpPr/>
          <p:nvPr userDrawn="1"/>
        </p:nvSpPr>
        <p:spPr>
          <a:xfrm>
            <a:off x="1" y="0"/>
            <a:ext cx="9143999" cy="2987526"/>
          </a:xfrm>
          <a:prstGeom prst="rect">
            <a:avLst/>
          </a:prstGeom>
          <a:gradFill flip="none" rotWithShape="1">
            <a:gsLst>
              <a:gs pos="1000">
                <a:srgbClr val="EA6D00"/>
              </a:gs>
              <a:gs pos="48000">
                <a:srgbClr val="EB8000"/>
              </a:gs>
              <a:gs pos="23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019439-53E4-7245-AF6F-5B5C5E53E0CC}"/>
              </a:ext>
            </a:extLst>
          </p:cNvPr>
          <p:cNvSpPr/>
          <p:nvPr userDrawn="1"/>
        </p:nvSpPr>
        <p:spPr>
          <a:xfrm>
            <a:off x="1" y="0"/>
            <a:ext cx="9143999" cy="2987525"/>
          </a:xfrm>
          <a:prstGeom prst="rect">
            <a:avLst/>
          </a:prstGeom>
          <a:gradFill flip="none" rotWithShape="1">
            <a:gsLst>
              <a:gs pos="0">
                <a:srgbClr val="EA6F00"/>
              </a:gs>
              <a:gs pos="48000">
                <a:srgbClr val="EB8000"/>
              </a:gs>
              <a:gs pos="22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CB2FBC-FC6E-C645-BE28-0BBB0971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March 23, 2023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A0D459-4E94-5348-9CC3-AF4909539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54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88925"/>
            <a:ext cx="8686800" cy="411480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56A58DF-9588-5548-A5DC-1B0EB5E8C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March 23, 2023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D1F1FD-CE1D-E74A-8ED2-8A233C2C2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C8054-F36D-BF42-8065-7BB20E370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97CA55-0917-9C44-A185-F530901EDDDD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49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7200" y="1203325"/>
            <a:ext cx="8229600" cy="3200399"/>
          </a:xfrm>
        </p:spPr>
        <p:txBody>
          <a:bodyPr wrap="square" tIns="274320" bIns="274320" anchor="ctr">
            <a:normAutofit/>
          </a:bodyPr>
          <a:lstStyle>
            <a:lvl1pPr>
              <a:defRPr sz="3000"/>
            </a:lvl1pPr>
            <a:lvl2pPr>
              <a:defRPr sz="2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B800DBE-4F51-2C4C-AD40-9C2EF6049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March 23, 2023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CB4E5BD-B76D-BF4C-B79F-D870DD043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EC9E14-98C0-224A-A1E3-71F96C72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1614C6-D999-FD49-9936-3631BE47DC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9541F4-D860-834B-B786-839163FC564F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42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802733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2004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9436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0" y="1203325"/>
            <a:ext cx="8686800" cy="685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Introductory paragraph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CB831C-DF99-5D43-848D-6B398EDF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1D7849-6C86-384C-9A81-67F843CB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March 23, 2023</a:t>
            </a:fld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B790D4A-E18D-A24D-BEDC-5D735BF7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E95B44-24DC-2041-9EEF-EA99F4C56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0C910F-D270-F54B-ADE1-ECE0EE71B371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82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572001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8B8BF8D-FA64-E748-B688-158D8863C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March 23, 2023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7D906D3-A3CA-2541-904E-CDF6CCF58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A0986E-9B61-004F-AE05-8C74560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3B328-E9EC-7B43-A77E-5BAC762A9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8551605-AD03-544E-9659-95CE5F41E0F2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49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1" y="1203326"/>
            <a:ext cx="4336870" cy="767786"/>
          </a:xfrm>
        </p:spPr>
        <p:txBody>
          <a:bodyPr t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28600" y="1203326"/>
            <a:ext cx="4114800" cy="3200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2002670"/>
            <a:ext cx="4336870" cy="2401056"/>
          </a:xfrm>
        </p:spPr>
        <p:txBody>
          <a:bodyPr wrap="square" tIns="91440" bIns="0" anchor="t" anchorCtr="0">
            <a:normAutofit/>
          </a:bodyPr>
          <a:lstStyle>
            <a:lvl1pPr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236D884-99ED-CA42-95A2-B114EF7EF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March 23, 2023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006B53E-CE36-1147-B60D-CD2B3DCA3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D33FF9-20D6-DA49-8863-3C84200B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A26B79-0BA3-D64E-96E6-C47F59CA5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E02A3C-711C-D44F-895E-9D90D5A6CCC0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25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4578530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228599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2BD4E4C-BE75-854A-82C2-DF7FDD983F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5312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A83338-1006-AC4F-AB83-F66A39DFB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March 23, 2023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E811CC-47E4-E04B-B650-853FE2337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9A7323-50E7-A24E-88EF-FF9D7068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0E95A6-5832-624D-9DAC-721ED449A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9C3C7-422E-6443-8D8F-F0BAFF9C7C45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1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tIns="0" rIns="0" bIns="0" anchor="ctr" anchorCtr="0"/>
          <a:lstStyle/>
          <a:p>
            <a:r>
              <a:rPr lang="en-US"/>
              <a:t>Click to edit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tIns="0" rIns="0" bIns="91440" anchor="ctr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32F8D47-2304-7C89-60B2-DA645E870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3" y="4736402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676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14599" y="457956"/>
            <a:ext cx="6629400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457956"/>
            <a:ext cx="2057400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March 23, 2023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400318-BECC-6649-BA34-A7032AAD1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6B1056-0280-DF45-AA4E-2C0FE97E23D1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813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4571999" y="457956"/>
            <a:ext cx="4571999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9" y="457956"/>
            <a:ext cx="4114801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March 23, 2023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4C39EF-C441-1E4F-94AF-895EB0B1A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E61111-C7E4-014F-BC47-7F7C3B3AC535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754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2B9AD5E-81A0-7443-99D7-EB5DF9EAD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March 23, 2023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1D7EB5-A172-F44D-A7FA-AD894F14F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AFEEC-F8BF-FF4A-B999-D51CD6DAD6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07292C-B790-294C-8A49-5C83B5C64C6A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333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59181D-7723-D74F-A921-693AA22C1E39}"/>
              </a:ext>
            </a:extLst>
          </p:cNvPr>
          <p:cNvSpPr/>
          <p:nvPr userDrawn="1"/>
        </p:nvSpPr>
        <p:spPr>
          <a:xfrm>
            <a:off x="1" y="-4477"/>
            <a:ext cx="9143999" cy="5157216"/>
          </a:xfrm>
          <a:prstGeom prst="rect">
            <a:avLst/>
          </a:prstGeom>
          <a:gradFill flip="none" rotWithShape="1">
            <a:gsLst>
              <a:gs pos="1000">
                <a:srgbClr val="EA6900"/>
              </a:gs>
              <a:gs pos="58000">
                <a:srgbClr val="EB8000"/>
              </a:gs>
              <a:gs pos="29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95425" y="3156503"/>
            <a:ext cx="2555272" cy="785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800" kern="60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Corporate Headquarters</a:t>
            </a:r>
          </a:p>
          <a:p>
            <a:pPr algn="l">
              <a:lnSpc>
                <a:spcPct val="120000"/>
              </a:lnSpc>
            </a:pPr>
            <a:r>
              <a:rPr lang="en-US" sz="800" kern="60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1245 Q</a:t>
            </a:r>
            <a:r>
              <a:rPr lang="en-US" sz="800" kern="60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St. Lincoln, NE 68508</a:t>
            </a:r>
          </a:p>
          <a:p>
            <a:pPr algn="l">
              <a:lnSpc>
                <a:spcPct val="120000"/>
              </a:lnSpc>
            </a:pPr>
            <a:r>
              <a:rPr lang="en-US" sz="800" kern="60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800.388.4264</a:t>
            </a:r>
          </a:p>
          <a:p>
            <a:pPr algn="l">
              <a:lnSpc>
                <a:spcPct val="120000"/>
              </a:lnSpc>
            </a:pPr>
            <a:r>
              <a:rPr lang="en-US" sz="800" kern="60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Local: 402.475.2525</a:t>
            </a:r>
            <a:endParaRPr lang="en-US" sz="800" kern="600" spc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2C7D453-A464-E642-AE83-8FA7075B5C5B}"/>
              </a:ext>
            </a:extLst>
          </p:cNvPr>
          <p:cNvSpPr txBox="1">
            <a:spLocks/>
          </p:cNvSpPr>
          <p:nvPr userDrawn="1"/>
        </p:nvSpPr>
        <p:spPr>
          <a:xfrm>
            <a:off x="195425" y="4723943"/>
            <a:ext cx="2555272" cy="209801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400" kern="600" spc="0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10.20.1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71122D-5F91-C54E-8DC8-D47750EF35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425" y="2462558"/>
            <a:ext cx="1674650" cy="4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701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372667" y="686435"/>
            <a:ext cx="8398669" cy="0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 bwMode="white">
          <a:xfrm>
            <a:off x="304803" y="1"/>
            <a:ext cx="8534400" cy="8547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6873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tIns="0" rIns="0" bIns="0" anchor="ctr" anchorCtr="0"/>
          <a:lstStyle/>
          <a:p>
            <a:r>
              <a:rPr lang="en-US"/>
              <a:t>Click to edit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tIns="0" rIns="0" bIns="91440" anchor="ctr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32F8D47-2304-7C89-60B2-DA645E870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4" y="4736403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660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ulti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663D87-147E-2B4A-B0C3-93DB0A76B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22872"/>
            <a:ext cx="7859712" cy="1024953"/>
          </a:xfrm>
        </p:spPr>
        <p:txBody>
          <a:bodyPr t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98">
                <a:latin typeface="+mj-lt"/>
              </a:defRPr>
            </a:lvl1pPr>
            <a:lvl2pPr marL="342583" indent="0">
              <a:buFontTx/>
              <a:buNone/>
              <a:defRPr sz="2798">
                <a:latin typeface="Georgia" panose="02040502050405020303" pitchFamily="18" charset="0"/>
              </a:defRPr>
            </a:lvl2pPr>
            <a:lvl3pPr marL="686753" indent="0">
              <a:buFontTx/>
              <a:buNone/>
              <a:defRPr sz="2798">
                <a:latin typeface="Georgia" panose="02040502050405020303" pitchFamily="18" charset="0"/>
              </a:defRPr>
            </a:lvl3pPr>
            <a:lvl4pPr marL="1030921" indent="0">
              <a:buFontTx/>
              <a:buNone/>
              <a:defRPr sz="2798">
                <a:latin typeface="Georgia" panose="02040502050405020303" pitchFamily="18" charset="0"/>
              </a:defRPr>
            </a:lvl4pPr>
            <a:lvl5pPr marL="1375090" indent="0">
              <a:buFontTx/>
              <a:buNone/>
              <a:defRPr sz="2798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  <a:br>
              <a:rPr lang="en-US"/>
            </a:br>
            <a:r>
              <a:rPr lang="en-US"/>
              <a:t>(Use this layout for multi-line titles)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4" y="1979894"/>
            <a:ext cx="7859713" cy="2383417"/>
          </a:xfrm>
        </p:spPr>
        <p:txBody>
          <a:bodyPr tIns="0" rIns="0" bIns="91440" anchor="ctr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DBD133A-1B29-265D-16BB-91A82CA35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4" y="4736403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50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863" y="1447800"/>
            <a:ext cx="3739423" cy="2914650"/>
          </a:xfrm>
        </p:spPr>
        <p:txBody>
          <a:bodyPr tIns="0" rIns="0" bIns="9144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1153" y="1447800"/>
            <a:ext cx="3739423" cy="2914650"/>
          </a:xfrm>
        </p:spPr>
        <p:txBody>
          <a:bodyPr tIns="0" rIns="0" bIns="9144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441C27-3BE2-F04D-BDEC-C7FA863B5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16521"/>
            <a:ext cx="7859713" cy="622876"/>
          </a:xfrm>
        </p:spPr>
        <p:txBody>
          <a:bodyPr/>
          <a:lstStyle/>
          <a:p>
            <a:r>
              <a:rPr lang="en-US"/>
              <a:t>Click to edit text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8FD70B4-E21A-6EDF-589C-AB070DA0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4514" y="4736403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31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B871932-A0EF-3E4C-9891-0444B7B38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16521"/>
            <a:ext cx="7859713" cy="622876"/>
          </a:xfrm>
        </p:spPr>
        <p:txBody>
          <a:bodyPr tIns="0" rIns="0" bIns="0" anchor="ctr" anchorCtr="0"/>
          <a:lstStyle/>
          <a:p>
            <a:r>
              <a:rPr lang="en-US"/>
              <a:t>Click to edit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8415D3F-1297-D358-2267-32942CFF6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4" y="4736403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167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C71849-8C67-51B1-49D7-04B63BB64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4" y="4736403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6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ulti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979893"/>
            <a:ext cx="7859713" cy="2383417"/>
          </a:xfrm>
        </p:spPr>
        <p:txBody>
          <a:bodyPr tIns="0" rIns="0" bIns="91440" anchor="ctr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DBD133A-1B29-265D-16BB-91A82CA35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3" y="4736402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7D0CBA-AABA-50F6-C3A4-FA11472A1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26046"/>
            <a:ext cx="7859713" cy="1031304"/>
          </a:xfrm>
        </p:spPr>
        <p:txBody>
          <a:bodyPr tIns="91440" rIns="0" bIns="0" anchor="t" anchorCtr="0"/>
          <a:lstStyle/>
          <a:p>
            <a:pPr lvl="0"/>
            <a:r>
              <a:rPr lang="en-US"/>
              <a:t>Click to edit text</a:t>
            </a:r>
            <a:br>
              <a:rPr lang="en-US"/>
            </a:br>
            <a:r>
              <a:rPr lang="en-US"/>
              <a:t>(Use this layout for multi-line titles)</a:t>
            </a:r>
          </a:p>
        </p:txBody>
      </p:sp>
    </p:spTree>
    <p:extLst>
      <p:ext uri="{BB962C8B-B14F-4D97-AF65-F5344CB8AC3E}">
        <p14:creationId xmlns:p14="http://schemas.microsoft.com/office/powerpoint/2010/main" val="1790295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53805" y="779463"/>
            <a:ext cx="5256770" cy="3586162"/>
          </a:xfrm>
          <a:prstGeom prst="roundRect">
            <a:avLst>
              <a:gd name="adj" fmla="val 2990"/>
            </a:avLst>
          </a:prstGeom>
        </p:spPr>
        <p:txBody>
          <a:bodyPr bIns="91440">
            <a:normAutofit/>
          </a:bodyPr>
          <a:lstStyle>
            <a:lvl1pPr>
              <a:defRPr sz="1799"/>
            </a:lvl1pPr>
            <a:lvl2pPr>
              <a:defRPr sz="1499"/>
            </a:lvl2pPr>
            <a:lvl3pPr>
              <a:defRPr sz="1299"/>
            </a:lvl3pPr>
            <a:lvl4pPr>
              <a:defRPr sz="1049"/>
            </a:lvl4pPr>
            <a:lvl5pPr>
              <a:defRPr sz="104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09670-26D2-472F-83D6-C982BC35C6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779463"/>
            <a:ext cx="2052081" cy="35861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798">
                <a:latin typeface="+mj-lt"/>
              </a:defRPr>
            </a:lvl1pPr>
            <a:lvl2pPr marL="342583" indent="0">
              <a:buNone/>
              <a:defRPr sz="2798">
                <a:latin typeface="Georgia" panose="02040502050405020303" pitchFamily="18" charset="0"/>
              </a:defRPr>
            </a:lvl2pPr>
            <a:lvl3pPr marL="686753" indent="0">
              <a:buNone/>
              <a:defRPr sz="2798">
                <a:latin typeface="Georgia" panose="02040502050405020303" pitchFamily="18" charset="0"/>
              </a:defRPr>
            </a:lvl3pPr>
            <a:lvl4pPr marL="1030921" indent="0">
              <a:buNone/>
              <a:defRPr sz="2798">
                <a:latin typeface="Georgia" panose="02040502050405020303" pitchFamily="18" charset="0"/>
              </a:defRPr>
            </a:lvl4pPr>
            <a:lvl5pPr marL="1375090" indent="0">
              <a:buNone/>
              <a:defRPr sz="2798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47741E9-54B0-20AC-ADF9-56D3ED984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4" y="4736403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2949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390C69-4876-FD4B-93AB-8D985DF0396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2325512"/>
            <a:ext cx="2814636" cy="2056372"/>
          </a:xfrm>
        </p:spPr>
        <p:txBody>
          <a:bodyPr tIns="0" rIns="0" bIns="91440" anchor="t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95751" y="779463"/>
            <a:ext cx="4314824" cy="3586162"/>
          </a:xfrm>
          <a:prstGeom prst="roundRect">
            <a:avLst>
              <a:gd name="adj" fmla="val 2950"/>
            </a:avLst>
          </a:prstGeom>
        </p:spPr>
        <p:txBody>
          <a:bodyPr bIns="91440">
            <a:normAutofit/>
          </a:bodyPr>
          <a:lstStyle>
            <a:lvl1pPr>
              <a:defRPr sz="1799"/>
            </a:lvl1pPr>
            <a:lvl2pPr>
              <a:defRPr sz="1499"/>
            </a:lvl2pPr>
            <a:lvl3pPr>
              <a:defRPr sz="1299"/>
            </a:lvl3pPr>
            <a:lvl4pPr>
              <a:defRPr sz="1049"/>
            </a:lvl4pPr>
            <a:lvl5pPr>
              <a:defRPr sz="104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037DCE6-3357-F741-B39F-5D6CDB3DA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771525"/>
            <a:ext cx="2814637" cy="1260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98">
                <a:latin typeface="+mj-lt"/>
              </a:defRPr>
            </a:lvl1pPr>
            <a:lvl2pPr marL="342583" indent="0">
              <a:buFontTx/>
              <a:buNone/>
              <a:defRPr sz="2798">
                <a:latin typeface="Georgia" panose="02040502050405020303" pitchFamily="18" charset="0"/>
              </a:defRPr>
            </a:lvl2pPr>
            <a:lvl3pPr marL="686753" indent="0">
              <a:buFontTx/>
              <a:buNone/>
              <a:defRPr sz="2798">
                <a:latin typeface="Georgia" panose="02040502050405020303" pitchFamily="18" charset="0"/>
              </a:defRPr>
            </a:lvl3pPr>
            <a:lvl4pPr marL="1030921" indent="0">
              <a:buFontTx/>
              <a:buNone/>
              <a:defRPr sz="2798">
                <a:latin typeface="Georgia" panose="02040502050405020303" pitchFamily="18" charset="0"/>
              </a:defRPr>
            </a:lvl4pPr>
            <a:lvl5pPr marL="1375090" indent="0">
              <a:buFontTx/>
              <a:buNone/>
              <a:defRPr sz="2798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F7BC4A8-F1D8-0FDA-F8EF-0B580BA17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4" y="4736403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77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llou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F2C62FF-CE48-44FE-B4BC-B53EA6D406F2}"/>
              </a:ext>
            </a:extLst>
          </p:cNvPr>
          <p:cNvSpPr/>
          <p:nvPr userDrawn="1"/>
        </p:nvSpPr>
        <p:spPr>
          <a:xfrm>
            <a:off x="2413001" y="415925"/>
            <a:ext cx="6362700" cy="4316414"/>
          </a:xfrm>
          <a:prstGeom prst="roundRect">
            <a:avLst>
              <a:gd name="adj" fmla="val 41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799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0712D4-F3F3-DA71-8DAF-472CAE1AB1D8}"/>
              </a:ext>
            </a:extLst>
          </p:cNvPr>
          <p:cNvSpPr/>
          <p:nvPr userDrawn="1"/>
        </p:nvSpPr>
        <p:spPr>
          <a:xfrm>
            <a:off x="-268357" y="815010"/>
            <a:ext cx="3630682" cy="3547441"/>
          </a:xfrm>
          <a:prstGeom prst="roundRect">
            <a:avLst>
              <a:gd name="adj" fmla="val 5180"/>
            </a:avLst>
          </a:prstGeom>
          <a:gradFill flip="none" rotWithShape="1">
            <a:gsLst>
              <a:gs pos="0">
                <a:srgbClr val="EA7600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2123E64-8E9C-467F-BDEB-32E6985BBA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3402" y="1025941"/>
            <a:ext cx="2488096" cy="3120622"/>
          </a:xfrm>
          <a:prstGeom prst="rect">
            <a:avLst/>
          </a:prstGeom>
        </p:spPr>
        <p:txBody>
          <a:bodyPr lIns="0" rIns="9144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798">
                <a:solidFill>
                  <a:schemeClr val="bg1"/>
                </a:solidFill>
                <a:latin typeface="+mj-lt"/>
              </a:defRPr>
            </a:lvl1pPr>
            <a:lvl2pPr marL="456777" indent="0">
              <a:buNone/>
              <a:defRPr sz="2798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2pPr>
            <a:lvl3pPr marL="913554" indent="0">
              <a:buNone/>
              <a:defRPr sz="2798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3pPr>
            <a:lvl4pPr marL="1370331" indent="0">
              <a:buNone/>
              <a:defRPr sz="2798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4pPr>
            <a:lvl5pPr marL="1827108" indent="0">
              <a:buNone/>
              <a:defRPr sz="2798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87F2E4-2059-60C3-5C76-2A3B772EB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418" y="4736403"/>
            <a:ext cx="1777992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5865D-BF3F-0EC9-3A9B-3F18C885981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95751" y="1005625"/>
            <a:ext cx="4310063" cy="3130962"/>
          </a:xfrm>
          <a:prstGeom prst="roundRect">
            <a:avLst>
              <a:gd name="adj" fmla="val 3366"/>
            </a:avLst>
          </a:prstGeom>
        </p:spPr>
        <p:txBody>
          <a:bodyPr bIns="9144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1553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80">
          <p15:clr>
            <a:srgbClr val="FBAE40"/>
          </p15:clr>
        </p15:guide>
        <p15:guide id="7" pos="1520">
          <p15:clr>
            <a:srgbClr val="FBAE40"/>
          </p15:clr>
        </p15:guide>
        <p15:guide id="8" pos="2350">
          <p15:clr>
            <a:srgbClr val="FBAE40"/>
          </p15:clr>
        </p15:guide>
        <p15:guide id="9" pos="2118">
          <p15:clr>
            <a:srgbClr val="FBAE40"/>
          </p15:clr>
        </p15:guide>
        <p15:guide id="16" orient="horz" pos="646">
          <p15:clr>
            <a:srgbClr val="FBAE40"/>
          </p15:clr>
        </p15:guide>
        <p15:guide id="17" orient="horz" pos="514">
          <p15:clr>
            <a:srgbClr val="FBAE40"/>
          </p15:clr>
        </p15:guide>
        <p15:guide id="18" pos="33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llou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F2C62FF-CE48-44FE-B4BC-B53EA6D406F2}"/>
              </a:ext>
            </a:extLst>
          </p:cNvPr>
          <p:cNvSpPr/>
          <p:nvPr userDrawn="1"/>
        </p:nvSpPr>
        <p:spPr>
          <a:xfrm>
            <a:off x="365125" y="415925"/>
            <a:ext cx="6362700" cy="4316414"/>
          </a:xfrm>
          <a:prstGeom prst="roundRect">
            <a:avLst>
              <a:gd name="adj" fmla="val 41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799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EEE3D86-39CB-5AA5-2A89-365EA7E77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126" y="4736403"/>
            <a:ext cx="2150285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E280325-54DC-C603-C1EF-7B2390EEA038}"/>
              </a:ext>
            </a:extLst>
          </p:cNvPr>
          <p:cNvSpPr/>
          <p:nvPr userDrawn="1"/>
        </p:nvSpPr>
        <p:spPr>
          <a:xfrm>
            <a:off x="5778501" y="815010"/>
            <a:ext cx="3630682" cy="3547441"/>
          </a:xfrm>
          <a:prstGeom prst="roundRect">
            <a:avLst>
              <a:gd name="adj" fmla="val 5180"/>
            </a:avLst>
          </a:prstGeom>
          <a:gradFill flip="none" rotWithShape="1">
            <a:gsLst>
              <a:gs pos="0">
                <a:srgbClr val="EA7600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2123E64-8E9C-467F-BDEB-32E6985BBA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7605" y="1037968"/>
            <a:ext cx="2493341" cy="3072322"/>
          </a:xfrm>
          <a:prstGeom prst="rect">
            <a:avLst/>
          </a:prstGeom>
        </p:spPr>
        <p:txBody>
          <a:bodyPr lIns="0" rIns="0" bIns="91440">
            <a:normAutofit/>
          </a:bodyPr>
          <a:lstStyle>
            <a:lvl1pPr marL="0" indent="0" algn="l">
              <a:lnSpc>
                <a:spcPct val="100000"/>
              </a:lnSpc>
              <a:buNone/>
              <a:defRPr sz="2798">
                <a:solidFill>
                  <a:schemeClr val="bg1"/>
                </a:solidFill>
                <a:latin typeface="+mj-lt"/>
              </a:defRPr>
            </a:lvl1pPr>
            <a:lvl2pPr marL="456777" indent="0">
              <a:buNone/>
              <a:defRPr sz="2798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2pPr>
            <a:lvl3pPr marL="913554" indent="0">
              <a:buNone/>
              <a:defRPr sz="2798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3pPr>
            <a:lvl4pPr marL="1370331" indent="0">
              <a:buNone/>
              <a:defRPr sz="2798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4pPr>
            <a:lvl5pPr marL="1827108" indent="0">
              <a:buNone/>
              <a:defRPr sz="2798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ADD84-164E-9B47-8C84-5C57EED15D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864" y="1001562"/>
            <a:ext cx="4494212" cy="3141076"/>
          </a:xfrm>
          <a:prstGeom prst="roundRect">
            <a:avLst>
              <a:gd name="adj" fmla="val 3381"/>
            </a:avLst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334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3410">
          <p15:clr>
            <a:srgbClr val="FBAE40"/>
          </p15:clr>
        </p15:guide>
        <p15:guide id="11" pos="3178">
          <p15:clr>
            <a:srgbClr val="FBAE40"/>
          </p15:clr>
        </p15:guide>
        <p15:guide id="12" pos="3640">
          <p15:clr>
            <a:srgbClr val="FBAE40"/>
          </p15:clr>
        </p15:guide>
        <p15:guide id="14" pos="4238">
          <p15:clr>
            <a:srgbClr val="FBAE40"/>
          </p15:clr>
        </p15:guide>
        <p15:guide id="16" orient="horz" pos="646">
          <p15:clr>
            <a:srgbClr val="FBAE40"/>
          </p15:clr>
        </p15:guide>
        <p15:guide id="17" orient="horz" pos="51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tIns="0" rIns="0" bIns="0" anchor="ctr" anchorCtr="0"/>
          <a:lstStyle/>
          <a:p>
            <a:r>
              <a:rPr lang="en-US"/>
              <a:t>Click to edit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tIns="0" rIns="0" bIns="91440" anchor="ctr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32F8D47-2304-7C89-60B2-DA645E870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3" y="4736402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912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ulti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663D87-147E-2B4A-B0C3-93DB0A76B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22872"/>
            <a:ext cx="7859712" cy="1024953"/>
          </a:xfrm>
        </p:spPr>
        <p:txBody>
          <a:bodyPr t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latin typeface="+mj-lt"/>
              </a:defRPr>
            </a:lvl1pPr>
            <a:lvl2pPr marL="342900" indent="0">
              <a:buFontTx/>
              <a:buNone/>
              <a:defRPr sz="2800">
                <a:latin typeface="Georgia" panose="02040502050405020303" pitchFamily="18" charset="0"/>
              </a:defRPr>
            </a:lvl2pPr>
            <a:lvl3pPr marL="687388" indent="0">
              <a:buFontTx/>
              <a:buNone/>
              <a:defRPr sz="2800">
                <a:latin typeface="Georgia" panose="02040502050405020303" pitchFamily="18" charset="0"/>
              </a:defRPr>
            </a:lvl3pPr>
            <a:lvl4pPr marL="1031875" indent="0">
              <a:buFontTx/>
              <a:buNone/>
              <a:defRPr sz="2800">
                <a:latin typeface="Georgia" panose="02040502050405020303" pitchFamily="18" charset="0"/>
              </a:defRPr>
            </a:lvl4pPr>
            <a:lvl5pPr marL="1376363" indent="0">
              <a:buFontTx/>
              <a:buNone/>
              <a:defRPr sz="28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  <a:br>
              <a:rPr lang="en-US"/>
            </a:br>
            <a:r>
              <a:rPr lang="en-US"/>
              <a:t>(Use this layout for multi-line titles)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979893"/>
            <a:ext cx="7859713" cy="2383417"/>
          </a:xfrm>
        </p:spPr>
        <p:txBody>
          <a:bodyPr tIns="0" rIns="0" bIns="91440" anchor="ctr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DBD133A-1B29-265D-16BB-91A82CA35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3" y="4736402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45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862" y="1447800"/>
            <a:ext cx="3739423" cy="2914650"/>
          </a:xfrm>
        </p:spPr>
        <p:txBody>
          <a:bodyPr tIns="0" rIns="0" bIns="9144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1152" y="1447800"/>
            <a:ext cx="3739423" cy="2914650"/>
          </a:xfrm>
        </p:spPr>
        <p:txBody>
          <a:bodyPr tIns="0" rIns="0" bIns="9144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441C27-3BE2-F04D-BDEC-C7FA863B5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16521"/>
            <a:ext cx="7859713" cy="622876"/>
          </a:xfrm>
        </p:spPr>
        <p:txBody>
          <a:bodyPr/>
          <a:lstStyle/>
          <a:p>
            <a:r>
              <a:rPr lang="en-US"/>
              <a:t>Click to edit text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8FD70B4-E21A-6EDF-589C-AB070DA0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4513" y="4736402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292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B871932-A0EF-3E4C-9891-0444B7B38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16521"/>
            <a:ext cx="7859713" cy="622876"/>
          </a:xfrm>
        </p:spPr>
        <p:txBody>
          <a:bodyPr tIns="0" rIns="0" bIns="0" anchor="ctr" anchorCtr="0"/>
          <a:lstStyle/>
          <a:p>
            <a:r>
              <a:rPr lang="en-US"/>
              <a:t>Click to edit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8415D3F-1297-D358-2267-32942CFF6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3" y="4736402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390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C71849-8C67-51B1-49D7-04B63BB64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3" y="4736402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294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53805" y="779463"/>
            <a:ext cx="5256770" cy="3586162"/>
          </a:xfrm>
          <a:prstGeom prst="roundRect">
            <a:avLst>
              <a:gd name="adj" fmla="val 2990"/>
            </a:avLst>
          </a:prstGeom>
        </p:spPr>
        <p:txBody>
          <a:bodyPr bIns="9144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09670-26D2-472F-83D6-C982BC35C6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779463"/>
            <a:ext cx="2052081" cy="35861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latin typeface="+mj-lt"/>
              </a:defRPr>
            </a:lvl1pPr>
            <a:lvl2pPr marL="342900" indent="0">
              <a:buNone/>
              <a:defRPr sz="2800">
                <a:latin typeface="Georgia" panose="02040502050405020303" pitchFamily="18" charset="0"/>
              </a:defRPr>
            </a:lvl2pPr>
            <a:lvl3pPr marL="687388" indent="0">
              <a:buNone/>
              <a:defRPr sz="2800">
                <a:latin typeface="Georgia" panose="02040502050405020303" pitchFamily="18" charset="0"/>
              </a:defRPr>
            </a:lvl3pPr>
            <a:lvl4pPr marL="1031875" indent="0">
              <a:buNone/>
              <a:defRPr sz="2800">
                <a:latin typeface="Georgia" panose="02040502050405020303" pitchFamily="18" charset="0"/>
              </a:defRPr>
            </a:lvl4pPr>
            <a:lvl5pPr marL="1376363" indent="0">
              <a:buNone/>
              <a:defRPr sz="28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47741E9-54B0-20AC-ADF9-56D3ED984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3" y="4736402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9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862" y="1447800"/>
            <a:ext cx="3739423" cy="2914650"/>
          </a:xfrm>
        </p:spPr>
        <p:txBody>
          <a:bodyPr tIns="0" rIns="0" bIns="9144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1152" y="1447800"/>
            <a:ext cx="3739423" cy="2914650"/>
          </a:xfrm>
        </p:spPr>
        <p:txBody>
          <a:bodyPr tIns="0" rIns="0" bIns="9144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441C27-3BE2-F04D-BDEC-C7FA863B5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16521"/>
            <a:ext cx="7859713" cy="622876"/>
          </a:xfrm>
        </p:spPr>
        <p:txBody>
          <a:bodyPr/>
          <a:lstStyle/>
          <a:p>
            <a:r>
              <a:rPr lang="en-US"/>
              <a:t>Click to edit text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8FD70B4-E21A-6EDF-589C-AB070DA0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4513" y="4736402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5353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390C69-4876-FD4B-93AB-8D985DF0396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2325511"/>
            <a:ext cx="2814636" cy="2056372"/>
          </a:xfrm>
        </p:spPr>
        <p:txBody>
          <a:bodyPr tIns="0" rIns="0" bIns="91440" anchor="t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95751" y="779463"/>
            <a:ext cx="4314824" cy="3586162"/>
          </a:xfrm>
          <a:prstGeom prst="roundRect">
            <a:avLst>
              <a:gd name="adj" fmla="val 2950"/>
            </a:avLst>
          </a:prstGeom>
        </p:spPr>
        <p:txBody>
          <a:bodyPr bIns="9144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037DCE6-3357-F741-B39F-5D6CDB3DA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771525"/>
            <a:ext cx="2814637" cy="1260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latin typeface="+mj-lt"/>
              </a:defRPr>
            </a:lvl1pPr>
            <a:lvl2pPr marL="342900" indent="0">
              <a:buFontTx/>
              <a:buNone/>
              <a:defRPr sz="2800">
                <a:latin typeface="Georgia" panose="02040502050405020303" pitchFamily="18" charset="0"/>
              </a:defRPr>
            </a:lvl2pPr>
            <a:lvl3pPr marL="687388" indent="0">
              <a:buFontTx/>
              <a:buNone/>
              <a:defRPr sz="2800">
                <a:latin typeface="Georgia" panose="02040502050405020303" pitchFamily="18" charset="0"/>
              </a:defRPr>
            </a:lvl3pPr>
            <a:lvl4pPr marL="1031875" indent="0">
              <a:buFontTx/>
              <a:buNone/>
              <a:defRPr sz="2800">
                <a:latin typeface="Georgia" panose="02040502050405020303" pitchFamily="18" charset="0"/>
              </a:defRPr>
            </a:lvl4pPr>
            <a:lvl5pPr marL="1376363" indent="0">
              <a:buFontTx/>
              <a:buNone/>
              <a:defRPr sz="28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F7BC4A8-F1D8-0FDA-F8EF-0B580BA17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3" y="4736402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29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5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llou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F2C62FF-CE48-44FE-B4BC-B53EA6D406F2}"/>
              </a:ext>
            </a:extLst>
          </p:cNvPr>
          <p:cNvSpPr/>
          <p:nvPr userDrawn="1"/>
        </p:nvSpPr>
        <p:spPr>
          <a:xfrm>
            <a:off x="2413001" y="415925"/>
            <a:ext cx="6362700" cy="4316414"/>
          </a:xfrm>
          <a:prstGeom prst="roundRect">
            <a:avLst>
              <a:gd name="adj" fmla="val 41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0712D4-F3F3-DA71-8DAF-472CAE1AB1D8}"/>
              </a:ext>
            </a:extLst>
          </p:cNvPr>
          <p:cNvSpPr/>
          <p:nvPr userDrawn="1"/>
        </p:nvSpPr>
        <p:spPr>
          <a:xfrm>
            <a:off x="-268357" y="815009"/>
            <a:ext cx="3630682" cy="3547441"/>
          </a:xfrm>
          <a:prstGeom prst="roundRect">
            <a:avLst>
              <a:gd name="adj" fmla="val 5180"/>
            </a:avLst>
          </a:prstGeom>
          <a:gradFill flip="none" rotWithShape="1">
            <a:gsLst>
              <a:gs pos="0">
                <a:srgbClr val="EA7600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2123E64-8E9C-467F-BDEB-32E6985BBA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3401" y="1025941"/>
            <a:ext cx="2488096" cy="3120622"/>
          </a:xfrm>
          <a:prstGeom prst="rect">
            <a:avLst/>
          </a:prstGeom>
        </p:spPr>
        <p:txBody>
          <a:bodyPr lIns="0" rIns="9144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87F2E4-2059-60C3-5C76-2A3B772EB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418" y="4736402"/>
            <a:ext cx="1777992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5865D-BF3F-0EC9-3A9B-3F18C885981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95750" y="1005625"/>
            <a:ext cx="4310063" cy="3130962"/>
          </a:xfrm>
          <a:prstGeom prst="roundRect">
            <a:avLst>
              <a:gd name="adj" fmla="val 3366"/>
            </a:avLst>
          </a:prstGeom>
        </p:spPr>
        <p:txBody>
          <a:bodyPr bIns="9144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053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80">
          <p15:clr>
            <a:srgbClr val="FBAE40"/>
          </p15:clr>
        </p15:guide>
        <p15:guide id="7" pos="1520">
          <p15:clr>
            <a:srgbClr val="FBAE40"/>
          </p15:clr>
        </p15:guide>
        <p15:guide id="8" pos="2350">
          <p15:clr>
            <a:srgbClr val="FBAE40"/>
          </p15:clr>
        </p15:guide>
        <p15:guide id="9" pos="2118">
          <p15:clr>
            <a:srgbClr val="FBAE40"/>
          </p15:clr>
        </p15:guide>
        <p15:guide id="16" orient="horz" pos="646">
          <p15:clr>
            <a:srgbClr val="FBAE40"/>
          </p15:clr>
        </p15:guide>
        <p15:guide id="17" orient="horz" pos="514">
          <p15:clr>
            <a:srgbClr val="FBAE40"/>
          </p15:clr>
        </p15:guide>
        <p15:guide id="18" pos="33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llou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F2C62FF-CE48-44FE-B4BC-B53EA6D406F2}"/>
              </a:ext>
            </a:extLst>
          </p:cNvPr>
          <p:cNvSpPr/>
          <p:nvPr userDrawn="1"/>
        </p:nvSpPr>
        <p:spPr>
          <a:xfrm>
            <a:off x="365125" y="415925"/>
            <a:ext cx="6362700" cy="4316414"/>
          </a:xfrm>
          <a:prstGeom prst="roundRect">
            <a:avLst>
              <a:gd name="adj" fmla="val 41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EEE3D86-39CB-5AA5-2A89-365EA7E77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125" y="4736402"/>
            <a:ext cx="2150285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E280325-54DC-C603-C1EF-7B2390EEA038}"/>
              </a:ext>
            </a:extLst>
          </p:cNvPr>
          <p:cNvSpPr/>
          <p:nvPr userDrawn="1"/>
        </p:nvSpPr>
        <p:spPr>
          <a:xfrm>
            <a:off x="5778500" y="815009"/>
            <a:ext cx="3630682" cy="3547441"/>
          </a:xfrm>
          <a:prstGeom prst="roundRect">
            <a:avLst>
              <a:gd name="adj" fmla="val 5180"/>
            </a:avLst>
          </a:prstGeom>
          <a:gradFill flip="none" rotWithShape="1">
            <a:gsLst>
              <a:gs pos="0">
                <a:srgbClr val="EA7600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2123E64-8E9C-467F-BDEB-32E6985BBA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7604" y="1037968"/>
            <a:ext cx="2493341" cy="3072322"/>
          </a:xfrm>
          <a:prstGeom prst="rect">
            <a:avLst/>
          </a:prstGeom>
        </p:spPr>
        <p:txBody>
          <a:bodyPr lIns="0" rIns="0" bIns="91440">
            <a:norm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ADD84-164E-9B47-8C84-5C57EED15D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864" y="1001562"/>
            <a:ext cx="4494212" cy="3141076"/>
          </a:xfrm>
          <a:prstGeom prst="roundRect">
            <a:avLst>
              <a:gd name="adj" fmla="val 3381"/>
            </a:avLst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4788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3410">
          <p15:clr>
            <a:srgbClr val="FBAE40"/>
          </p15:clr>
        </p15:guide>
        <p15:guide id="11" pos="3178">
          <p15:clr>
            <a:srgbClr val="FBAE40"/>
          </p15:clr>
        </p15:guide>
        <p15:guide id="12" pos="3640">
          <p15:clr>
            <a:srgbClr val="FBAE40"/>
          </p15:clr>
        </p15:guide>
        <p15:guide id="14" pos="4238">
          <p15:clr>
            <a:srgbClr val="FBAE40"/>
          </p15:clr>
        </p15:guide>
        <p15:guide id="16" orient="horz" pos="646">
          <p15:clr>
            <a:srgbClr val="FBAE40"/>
          </p15:clr>
        </p15:guide>
        <p15:guide id="17" orient="horz" pos="51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tIns="0" rIns="0" bIns="0" anchor="ctr" anchorCtr="0"/>
          <a:lstStyle/>
          <a:p>
            <a:r>
              <a:rPr lang="en-US"/>
              <a:t>Click to edit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tIns="0" rIns="0" bIns="91440" anchor="ctr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32F8D47-2304-7C89-60B2-DA645E870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4" y="4736403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055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ulti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663D87-147E-2B4A-B0C3-93DB0A76B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22872"/>
            <a:ext cx="7859712" cy="1024953"/>
          </a:xfrm>
        </p:spPr>
        <p:txBody>
          <a:bodyPr t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98">
                <a:latin typeface="+mj-lt"/>
              </a:defRPr>
            </a:lvl1pPr>
            <a:lvl2pPr marL="342583" indent="0">
              <a:buFontTx/>
              <a:buNone/>
              <a:defRPr sz="2798">
                <a:latin typeface="Georgia" panose="02040502050405020303" pitchFamily="18" charset="0"/>
              </a:defRPr>
            </a:lvl2pPr>
            <a:lvl3pPr marL="686753" indent="0">
              <a:buFontTx/>
              <a:buNone/>
              <a:defRPr sz="2798">
                <a:latin typeface="Georgia" panose="02040502050405020303" pitchFamily="18" charset="0"/>
              </a:defRPr>
            </a:lvl3pPr>
            <a:lvl4pPr marL="1030921" indent="0">
              <a:buFontTx/>
              <a:buNone/>
              <a:defRPr sz="2798">
                <a:latin typeface="Georgia" panose="02040502050405020303" pitchFamily="18" charset="0"/>
              </a:defRPr>
            </a:lvl4pPr>
            <a:lvl5pPr marL="1375090" indent="0">
              <a:buFontTx/>
              <a:buNone/>
              <a:defRPr sz="2798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  <a:br>
              <a:rPr lang="en-US"/>
            </a:br>
            <a:r>
              <a:rPr lang="en-US"/>
              <a:t>(Use this layout for multi-line titles)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4" y="1979894"/>
            <a:ext cx="7859713" cy="2383417"/>
          </a:xfrm>
        </p:spPr>
        <p:txBody>
          <a:bodyPr tIns="0" rIns="0" bIns="91440" anchor="ctr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DBD133A-1B29-265D-16BB-91A82CA35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4" y="4736403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47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863" y="1447800"/>
            <a:ext cx="3739423" cy="2914650"/>
          </a:xfrm>
        </p:spPr>
        <p:txBody>
          <a:bodyPr tIns="0" rIns="0" bIns="9144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1153" y="1447800"/>
            <a:ext cx="3739423" cy="2914650"/>
          </a:xfrm>
        </p:spPr>
        <p:txBody>
          <a:bodyPr tIns="0" rIns="0" bIns="9144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441C27-3BE2-F04D-BDEC-C7FA863B5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16521"/>
            <a:ext cx="7859713" cy="622876"/>
          </a:xfrm>
        </p:spPr>
        <p:txBody>
          <a:bodyPr/>
          <a:lstStyle/>
          <a:p>
            <a:r>
              <a:rPr lang="en-US"/>
              <a:t>Click to edit text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8FD70B4-E21A-6EDF-589C-AB070DA0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4514" y="4736403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447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B871932-A0EF-3E4C-9891-0444B7B38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16521"/>
            <a:ext cx="7859713" cy="622876"/>
          </a:xfrm>
        </p:spPr>
        <p:txBody>
          <a:bodyPr tIns="0" rIns="0" bIns="0" anchor="ctr" anchorCtr="0"/>
          <a:lstStyle/>
          <a:p>
            <a:r>
              <a:rPr lang="en-US"/>
              <a:t>Click to edit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8415D3F-1297-D358-2267-32942CFF6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4" y="4736403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4758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C71849-8C67-51B1-49D7-04B63BB64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4" y="4736403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5188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53805" y="779463"/>
            <a:ext cx="5256770" cy="3586162"/>
          </a:xfrm>
          <a:prstGeom prst="roundRect">
            <a:avLst>
              <a:gd name="adj" fmla="val 2990"/>
            </a:avLst>
          </a:prstGeom>
        </p:spPr>
        <p:txBody>
          <a:bodyPr bIns="91440">
            <a:normAutofit/>
          </a:bodyPr>
          <a:lstStyle>
            <a:lvl1pPr>
              <a:defRPr sz="1799"/>
            </a:lvl1pPr>
            <a:lvl2pPr>
              <a:defRPr sz="1499"/>
            </a:lvl2pPr>
            <a:lvl3pPr>
              <a:defRPr sz="1299"/>
            </a:lvl3pPr>
            <a:lvl4pPr>
              <a:defRPr sz="1049"/>
            </a:lvl4pPr>
            <a:lvl5pPr>
              <a:defRPr sz="104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09670-26D2-472F-83D6-C982BC35C6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779463"/>
            <a:ext cx="2052081" cy="35861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798">
                <a:latin typeface="+mj-lt"/>
              </a:defRPr>
            </a:lvl1pPr>
            <a:lvl2pPr marL="342583" indent="0">
              <a:buNone/>
              <a:defRPr sz="2798">
                <a:latin typeface="Georgia" panose="02040502050405020303" pitchFamily="18" charset="0"/>
              </a:defRPr>
            </a:lvl2pPr>
            <a:lvl3pPr marL="686753" indent="0">
              <a:buNone/>
              <a:defRPr sz="2798">
                <a:latin typeface="Georgia" panose="02040502050405020303" pitchFamily="18" charset="0"/>
              </a:defRPr>
            </a:lvl3pPr>
            <a:lvl4pPr marL="1030921" indent="0">
              <a:buNone/>
              <a:defRPr sz="2798">
                <a:latin typeface="Georgia" panose="02040502050405020303" pitchFamily="18" charset="0"/>
              </a:defRPr>
            </a:lvl4pPr>
            <a:lvl5pPr marL="1375090" indent="0">
              <a:buNone/>
              <a:defRPr sz="2798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47741E9-54B0-20AC-ADF9-56D3ED984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4" y="4736403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665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390C69-4876-FD4B-93AB-8D985DF0396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2325512"/>
            <a:ext cx="2814636" cy="2056372"/>
          </a:xfrm>
        </p:spPr>
        <p:txBody>
          <a:bodyPr tIns="0" rIns="0" bIns="91440" anchor="t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95751" y="779463"/>
            <a:ext cx="4314824" cy="3586162"/>
          </a:xfrm>
          <a:prstGeom prst="roundRect">
            <a:avLst>
              <a:gd name="adj" fmla="val 2950"/>
            </a:avLst>
          </a:prstGeom>
        </p:spPr>
        <p:txBody>
          <a:bodyPr bIns="91440">
            <a:normAutofit/>
          </a:bodyPr>
          <a:lstStyle>
            <a:lvl1pPr>
              <a:defRPr sz="1799"/>
            </a:lvl1pPr>
            <a:lvl2pPr>
              <a:defRPr sz="1499"/>
            </a:lvl2pPr>
            <a:lvl3pPr>
              <a:defRPr sz="1299"/>
            </a:lvl3pPr>
            <a:lvl4pPr>
              <a:defRPr sz="1049"/>
            </a:lvl4pPr>
            <a:lvl5pPr>
              <a:defRPr sz="104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037DCE6-3357-F741-B39F-5D6CDB3DA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771525"/>
            <a:ext cx="2814637" cy="1260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98">
                <a:latin typeface="+mj-lt"/>
              </a:defRPr>
            </a:lvl1pPr>
            <a:lvl2pPr marL="342583" indent="0">
              <a:buFontTx/>
              <a:buNone/>
              <a:defRPr sz="2798">
                <a:latin typeface="Georgia" panose="02040502050405020303" pitchFamily="18" charset="0"/>
              </a:defRPr>
            </a:lvl2pPr>
            <a:lvl3pPr marL="686753" indent="0">
              <a:buFontTx/>
              <a:buNone/>
              <a:defRPr sz="2798">
                <a:latin typeface="Georgia" panose="02040502050405020303" pitchFamily="18" charset="0"/>
              </a:defRPr>
            </a:lvl3pPr>
            <a:lvl4pPr marL="1030921" indent="0">
              <a:buFontTx/>
              <a:buNone/>
              <a:defRPr sz="2798">
                <a:latin typeface="Georgia" panose="02040502050405020303" pitchFamily="18" charset="0"/>
              </a:defRPr>
            </a:lvl4pPr>
            <a:lvl5pPr marL="1375090" indent="0">
              <a:buFontTx/>
              <a:buNone/>
              <a:defRPr sz="2798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F7BC4A8-F1D8-0FDA-F8EF-0B580BA17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4" y="4736403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99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B871932-A0EF-3E4C-9891-0444B7B38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16521"/>
            <a:ext cx="7859713" cy="622876"/>
          </a:xfrm>
        </p:spPr>
        <p:txBody>
          <a:bodyPr tIns="0" rIns="0" bIns="0" anchor="ctr" anchorCtr="0"/>
          <a:lstStyle/>
          <a:p>
            <a:r>
              <a:rPr lang="en-US"/>
              <a:t>Click to edit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8415D3F-1297-D358-2267-32942CFF6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3" y="4736402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36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llou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F2C62FF-CE48-44FE-B4BC-B53EA6D406F2}"/>
              </a:ext>
            </a:extLst>
          </p:cNvPr>
          <p:cNvSpPr/>
          <p:nvPr userDrawn="1"/>
        </p:nvSpPr>
        <p:spPr>
          <a:xfrm>
            <a:off x="2413001" y="415925"/>
            <a:ext cx="6362700" cy="4316414"/>
          </a:xfrm>
          <a:prstGeom prst="roundRect">
            <a:avLst>
              <a:gd name="adj" fmla="val 41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799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0712D4-F3F3-DA71-8DAF-472CAE1AB1D8}"/>
              </a:ext>
            </a:extLst>
          </p:cNvPr>
          <p:cNvSpPr/>
          <p:nvPr userDrawn="1"/>
        </p:nvSpPr>
        <p:spPr>
          <a:xfrm>
            <a:off x="-268357" y="815010"/>
            <a:ext cx="3630682" cy="3547441"/>
          </a:xfrm>
          <a:prstGeom prst="roundRect">
            <a:avLst>
              <a:gd name="adj" fmla="val 5180"/>
            </a:avLst>
          </a:prstGeom>
          <a:gradFill flip="none" rotWithShape="1">
            <a:gsLst>
              <a:gs pos="0">
                <a:srgbClr val="EA7600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2123E64-8E9C-467F-BDEB-32E6985BBA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3402" y="1025941"/>
            <a:ext cx="2488096" cy="3120622"/>
          </a:xfrm>
          <a:prstGeom prst="rect">
            <a:avLst/>
          </a:prstGeom>
        </p:spPr>
        <p:txBody>
          <a:bodyPr lIns="0" rIns="9144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798">
                <a:solidFill>
                  <a:schemeClr val="bg1"/>
                </a:solidFill>
                <a:latin typeface="+mj-lt"/>
              </a:defRPr>
            </a:lvl1pPr>
            <a:lvl2pPr marL="456777" indent="0">
              <a:buNone/>
              <a:defRPr sz="2798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2pPr>
            <a:lvl3pPr marL="913554" indent="0">
              <a:buNone/>
              <a:defRPr sz="2798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3pPr>
            <a:lvl4pPr marL="1370331" indent="0">
              <a:buNone/>
              <a:defRPr sz="2798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4pPr>
            <a:lvl5pPr marL="1827108" indent="0">
              <a:buNone/>
              <a:defRPr sz="2798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87F2E4-2059-60C3-5C76-2A3B772EB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418" y="4736403"/>
            <a:ext cx="1777992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5865D-BF3F-0EC9-3A9B-3F18C885981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95751" y="1005625"/>
            <a:ext cx="4310063" cy="3130962"/>
          </a:xfrm>
          <a:prstGeom prst="roundRect">
            <a:avLst>
              <a:gd name="adj" fmla="val 3366"/>
            </a:avLst>
          </a:prstGeom>
        </p:spPr>
        <p:txBody>
          <a:bodyPr bIns="9144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15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80">
          <p15:clr>
            <a:srgbClr val="FBAE40"/>
          </p15:clr>
        </p15:guide>
        <p15:guide id="7" pos="1520">
          <p15:clr>
            <a:srgbClr val="FBAE40"/>
          </p15:clr>
        </p15:guide>
        <p15:guide id="8" pos="2350">
          <p15:clr>
            <a:srgbClr val="FBAE40"/>
          </p15:clr>
        </p15:guide>
        <p15:guide id="9" pos="2118">
          <p15:clr>
            <a:srgbClr val="FBAE40"/>
          </p15:clr>
        </p15:guide>
        <p15:guide id="16" orient="horz" pos="646">
          <p15:clr>
            <a:srgbClr val="FBAE40"/>
          </p15:clr>
        </p15:guide>
        <p15:guide id="17" orient="horz" pos="514">
          <p15:clr>
            <a:srgbClr val="FBAE40"/>
          </p15:clr>
        </p15:guide>
        <p15:guide id="18" pos="336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llou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F2C62FF-CE48-44FE-B4BC-B53EA6D406F2}"/>
              </a:ext>
            </a:extLst>
          </p:cNvPr>
          <p:cNvSpPr/>
          <p:nvPr userDrawn="1"/>
        </p:nvSpPr>
        <p:spPr>
          <a:xfrm>
            <a:off x="365125" y="415925"/>
            <a:ext cx="6362700" cy="4316414"/>
          </a:xfrm>
          <a:prstGeom prst="roundRect">
            <a:avLst>
              <a:gd name="adj" fmla="val 41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799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EEE3D86-39CB-5AA5-2A89-365EA7E77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126" y="4736403"/>
            <a:ext cx="2150285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E280325-54DC-C603-C1EF-7B2390EEA038}"/>
              </a:ext>
            </a:extLst>
          </p:cNvPr>
          <p:cNvSpPr/>
          <p:nvPr userDrawn="1"/>
        </p:nvSpPr>
        <p:spPr>
          <a:xfrm>
            <a:off x="5778501" y="815010"/>
            <a:ext cx="3630682" cy="3547441"/>
          </a:xfrm>
          <a:prstGeom prst="roundRect">
            <a:avLst>
              <a:gd name="adj" fmla="val 5180"/>
            </a:avLst>
          </a:prstGeom>
          <a:gradFill flip="none" rotWithShape="1">
            <a:gsLst>
              <a:gs pos="0">
                <a:srgbClr val="EA7600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2123E64-8E9C-467F-BDEB-32E6985BBA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7605" y="1037968"/>
            <a:ext cx="2493341" cy="3072322"/>
          </a:xfrm>
          <a:prstGeom prst="rect">
            <a:avLst/>
          </a:prstGeom>
        </p:spPr>
        <p:txBody>
          <a:bodyPr lIns="0" rIns="0" bIns="91440">
            <a:normAutofit/>
          </a:bodyPr>
          <a:lstStyle>
            <a:lvl1pPr marL="0" indent="0" algn="l">
              <a:lnSpc>
                <a:spcPct val="100000"/>
              </a:lnSpc>
              <a:buNone/>
              <a:defRPr sz="2798">
                <a:solidFill>
                  <a:schemeClr val="bg1"/>
                </a:solidFill>
                <a:latin typeface="+mj-lt"/>
              </a:defRPr>
            </a:lvl1pPr>
            <a:lvl2pPr marL="456777" indent="0">
              <a:buNone/>
              <a:defRPr sz="2798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2pPr>
            <a:lvl3pPr marL="913554" indent="0">
              <a:buNone/>
              <a:defRPr sz="2798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3pPr>
            <a:lvl4pPr marL="1370331" indent="0">
              <a:buNone/>
              <a:defRPr sz="2798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4pPr>
            <a:lvl5pPr marL="1827108" indent="0">
              <a:buNone/>
              <a:defRPr sz="2798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ADD84-164E-9B47-8C84-5C57EED15D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864" y="1001562"/>
            <a:ext cx="4494212" cy="3141076"/>
          </a:xfrm>
          <a:prstGeom prst="roundRect">
            <a:avLst>
              <a:gd name="adj" fmla="val 3381"/>
            </a:avLst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637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3410">
          <p15:clr>
            <a:srgbClr val="FBAE40"/>
          </p15:clr>
        </p15:guide>
        <p15:guide id="11" pos="3178">
          <p15:clr>
            <a:srgbClr val="FBAE40"/>
          </p15:clr>
        </p15:guide>
        <p15:guide id="12" pos="3640">
          <p15:clr>
            <a:srgbClr val="FBAE40"/>
          </p15:clr>
        </p15:guide>
        <p15:guide id="14" pos="4238">
          <p15:clr>
            <a:srgbClr val="FBAE40"/>
          </p15:clr>
        </p15:guide>
        <p15:guide id="16" orient="horz" pos="646">
          <p15:clr>
            <a:srgbClr val="FBAE40"/>
          </p15:clr>
        </p15:guide>
        <p15:guide id="17" orient="horz" pos="51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tIns="0" rIns="0" bIns="0" anchor="ctr" anchorCtr="0"/>
          <a:lstStyle/>
          <a:p>
            <a:r>
              <a:rPr lang="en-US"/>
              <a:t>Click to edit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tIns="0" rIns="0" bIns="91440" anchor="ctr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32F8D47-2304-7C89-60B2-DA645E870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4" y="4736403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19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ulti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663D87-147E-2B4A-B0C3-93DB0A76B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22872"/>
            <a:ext cx="7859712" cy="1024953"/>
          </a:xfrm>
        </p:spPr>
        <p:txBody>
          <a:bodyPr t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98">
                <a:latin typeface="+mj-lt"/>
              </a:defRPr>
            </a:lvl1pPr>
            <a:lvl2pPr marL="342583" indent="0">
              <a:buFontTx/>
              <a:buNone/>
              <a:defRPr sz="2798">
                <a:latin typeface="Georgia" panose="02040502050405020303" pitchFamily="18" charset="0"/>
              </a:defRPr>
            </a:lvl2pPr>
            <a:lvl3pPr marL="686753" indent="0">
              <a:buFontTx/>
              <a:buNone/>
              <a:defRPr sz="2798">
                <a:latin typeface="Georgia" panose="02040502050405020303" pitchFamily="18" charset="0"/>
              </a:defRPr>
            </a:lvl3pPr>
            <a:lvl4pPr marL="1030921" indent="0">
              <a:buFontTx/>
              <a:buNone/>
              <a:defRPr sz="2798">
                <a:latin typeface="Georgia" panose="02040502050405020303" pitchFamily="18" charset="0"/>
              </a:defRPr>
            </a:lvl4pPr>
            <a:lvl5pPr marL="1375090" indent="0">
              <a:buFontTx/>
              <a:buNone/>
              <a:defRPr sz="2798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  <a:br>
              <a:rPr lang="en-US"/>
            </a:br>
            <a:r>
              <a:rPr lang="en-US"/>
              <a:t>(Use this layout for multi-line titles)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4" y="1979894"/>
            <a:ext cx="7859713" cy="2383417"/>
          </a:xfrm>
        </p:spPr>
        <p:txBody>
          <a:bodyPr tIns="0" rIns="0" bIns="91440" anchor="ctr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DBD133A-1B29-265D-16BB-91A82CA35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4" y="4736403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18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863" y="1447800"/>
            <a:ext cx="3739423" cy="2914650"/>
          </a:xfrm>
        </p:spPr>
        <p:txBody>
          <a:bodyPr tIns="0" rIns="0" bIns="9144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1153" y="1447800"/>
            <a:ext cx="3739423" cy="2914650"/>
          </a:xfrm>
        </p:spPr>
        <p:txBody>
          <a:bodyPr tIns="0" rIns="0" bIns="9144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441C27-3BE2-F04D-BDEC-C7FA863B5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16521"/>
            <a:ext cx="7859713" cy="622876"/>
          </a:xfrm>
        </p:spPr>
        <p:txBody>
          <a:bodyPr/>
          <a:lstStyle/>
          <a:p>
            <a:r>
              <a:rPr lang="en-US"/>
              <a:t>Click to edit text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8FD70B4-E21A-6EDF-589C-AB070DA0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4514" y="4736403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426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B871932-A0EF-3E4C-9891-0444B7B38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16521"/>
            <a:ext cx="7859713" cy="622876"/>
          </a:xfrm>
        </p:spPr>
        <p:txBody>
          <a:bodyPr tIns="0" rIns="0" bIns="0" anchor="ctr" anchorCtr="0"/>
          <a:lstStyle/>
          <a:p>
            <a:r>
              <a:rPr lang="en-US"/>
              <a:t>Click to edit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8415D3F-1297-D358-2267-32942CFF6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4" y="4736403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9267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C71849-8C67-51B1-49D7-04B63BB64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4" y="4736403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417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53805" y="779463"/>
            <a:ext cx="5256770" cy="3586162"/>
          </a:xfrm>
          <a:prstGeom prst="roundRect">
            <a:avLst>
              <a:gd name="adj" fmla="val 2990"/>
            </a:avLst>
          </a:prstGeom>
        </p:spPr>
        <p:txBody>
          <a:bodyPr bIns="91440">
            <a:normAutofit/>
          </a:bodyPr>
          <a:lstStyle>
            <a:lvl1pPr>
              <a:defRPr sz="1799"/>
            </a:lvl1pPr>
            <a:lvl2pPr>
              <a:defRPr sz="1499"/>
            </a:lvl2pPr>
            <a:lvl3pPr>
              <a:defRPr sz="1299"/>
            </a:lvl3pPr>
            <a:lvl4pPr>
              <a:defRPr sz="1049"/>
            </a:lvl4pPr>
            <a:lvl5pPr>
              <a:defRPr sz="104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09670-26D2-472F-83D6-C982BC35C6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779463"/>
            <a:ext cx="2052081" cy="35861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798">
                <a:latin typeface="+mj-lt"/>
              </a:defRPr>
            </a:lvl1pPr>
            <a:lvl2pPr marL="342583" indent="0">
              <a:buNone/>
              <a:defRPr sz="2798">
                <a:latin typeface="Georgia" panose="02040502050405020303" pitchFamily="18" charset="0"/>
              </a:defRPr>
            </a:lvl2pPr>
            <a:lvl3pPr marL="686753" indent="0">
              <a:buNone/>
              <a:defRPr sz="2798">
                <a:latin typeface="Georgia" panose="02040502050405020303" pitchFamily="18" charset="0"/>
              </a:defRPr>
            </a:lvl3pPr>
            <a:lvl4pPr marL="1030921" indent="0">
              <a:buNone/>
              <a:defRPr sz="2798">
                <a:latin typeface="Georgia" panose="02040502050405020303" pitchFamily="18" charset="0"/>
              </a:defRPr>
            </a:lvl4pPr>
            <a:lvl5pPr marL="1375090" indent="0">
              <a:buNone/>
              <a:defRPr sz="2798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47741E9-54B0-20AC-ADF9-56D3ED984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4" y="4736403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6349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390C69-4876-FD4B-93AB-8D985DF0396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2325512"/>
            <a:ext cx="2814636" cy="2056372"/>
          </a:xfrm>
        </p:spPr>
        <p:txBody>
          <a:bodyPr tIns="0" rIns="0" bIns="91440" anchor="t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95751" y="779463"/>
            <a:ext cx="4314824" cy="3586162"/>
          </a:xfrm>
          <a:prstGeom prst="roundRect">
            <a:avLst>
              <a:gd name="adj" fmla="val 2950"/>
            </a:avLst>
          </a:prstGeom>
        </p:spPr>
        <p:txBody>
          <a:bodyPr bIns="91440">
            <a:normAutofit/>
          </a:bodyPr>
          <a:lstStyle>
            <a:lvl1pPr>
              <a:defRPr sz="1799"/>
            </a:lvl1pPr>
            <a:lvl2pPr>
              <a:defRPr sz="1499"/>
            </a:lvl2pPr>
            <a:lvl3pPr>
              <a:defRPr sz="1299"/>
            </a:lvl3pPr>
            <a:lvl4pPr>
              <a:defRPr sz="1049"/>
            </a:lvl4pPr>
            <a:lvl5pPr>
              <a:defRPr sz="104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037DCE6-3357-F741-B39F-5D6CDB3DA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771525"/>
            <a:ext cx="2814637" cy="1260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98">
                <a:latin typeface="+mj-lt"/>
              </a:defRPr>
            </a:lvl1pPr>
            <a:lvl2pPr marL="342583" indent="0">
              <a:buFontTx/>
              <a:buNone/>
              <a:defRPr sz="2798">
                <a:latin typeface="Georgia" panose="02040502050405020303" pitchFamily="18" charset="0"/>
              </a:defRPr>
            </a:lvl2pPr>
            <a:lvl3pPr marL="686753" indent="0">
              <a:buFontTx/>
              <a:buNone/>
              <a:defRPr sz="2798">
                <a:latin typeface="Georgia" panose="02040502050405020303" pitchFamily="18" charset="0"/>
              </a:defRPr>
            </a:lvl3pPr>
            <a:lvl4pPr marL="1030921" indent="0">
              <a:buFontTx/>
              <a:buNone/>
              <a:defRPr sz="2798">
                <a:latin typeface="Georgia" panose="02040502050405020303" pitchFamily="18" charset="0"/>
              </a:defRPr>
            </a:lvl4pPr>
            <a:lvl5pPr marL="1375090" indent="0">
              <a:buFontTx/>
              <a:buNone/>
              <a:defRPr sz="2798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F7BC4A8-F1D8-0FDA-F8EF-0B580BA17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4" y="4736403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86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5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llou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F2C62FF-CE48-44FE-B4BC-B53EA6D406F2}"/>
              </a:ext>
            </a:extLst>
          </p:cNvPr>
          <p:cNvSpPr/>
          <p:nvPr userDrawn="1"/>
        </p:nvSpPr>
        <p:spPr>
          <a:xfrm>
            <a:off x="2413001" y="415925"/>
            <a:ext cx="6362700" cy="4316414"/>
          </a:xfrm>
          <a:prstGeom prst="roundRect">
            <a:avLst>
              <a:gd name="adj" fmla="val 41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799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0712D4-F3F3-DA71-8DAF-472CAE1AB1D8}"/>
              </a:ext>
            </a:extLst>
          </p:cNvPr>
          <p:cNvSpPr/>
          <p:nvPr userDrawn="1"/>
        </p:nvSpPr>
        <p:spPr>
          <a:xfrm>
            <a:off x="-268357" y="815010"/>
            <a:ext cx="3630682" cy="3547441"/>
          </a:xfrm>
          <a:prstGeom prst="roundRect">
            <a:avLst>
              <a:gd name="adj" fmla="val 5180"/>
            </a:avLst>
          </a:prstGeom>
          <a:gradFill flip="none" rotWithShape="1">
            <a:gsLst>
              <a:gs pos="0">
                <a:srgbClr val="EA7600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2123E64-8E9C-467F-BDEB-32E6985BBA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3402" y="1025941"/>
            <a:ext cx="2488096" cy="3120622"/>
          </a:xfrm>
          <a:prstGeom prst="rect">
            <a:avLst/>
          </a:prstGeom>
        </p:spPr>
        <p:txBody>
          <a:bodyPr lIns="0" rIns="9144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798">
                <a:solidFill>
                  <a:schemeClr val="bg1"/>
                </a:solidFill>
                <a:latin typeface="+mj-lt"/>
              </a:defRPr>
            </a:lvl1pPr>
            <a:lvl2pPr marL="456777" indent="0">
              <a:buNone/>
              <a:defRPr sz="2798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2pPr>
            <a:lvl3pPr marL="913554" indent="0">
              <a:buNone/>
              <a:defRPr sz="2798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3pPr>
            <a:lvl4pPr marL="1370331" indent="0">
              <a:buNone/>
              <a:defRPr sz="2798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4pPr>
            <a:lvl5pPr marL="1827108" indent="0">
              <a:buNone/>
              <a:defRPr sz="2798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87F2E4-2059-60C3-5C76-2A3B772EB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418" y="4736403"/>
            <a:ext cx="1777992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5865D-BF3F-0EC9-3A9B-3F18C885981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95751" y="1005625"/>
            <a:ext cx="4310063" cy="3130962"/>
          </a:xfrm>
          <a:prstGeom prst="roundRect">
            <a:avLst>
              <a:gd name="adj" fmla="val 3366"/>
            </a:avLst>
          </a:prstGeom>
        </p:spPr>
        <p:txBody>
          <a:bodyPr bIns="9144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812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80">
          <p15:clr>
            <a:srgbClr val="FBAE40"/>
          </p15:clr>
        </p15:guide>
        <p15:guide id="7" pos="1520">
          <p15:clr>
            <a:srgbClr val="FBAE40"/>
          </p15:clr>
        </p15:guide>
        <p15:guide id="8" pos="2350">
          <p15:clr>
            <a:srgbClr val="FBAE40"/>
          </p15:clr>
        </p15:guide>
        <p15:guide id="9" pos="2118">
          <p15:clr>
            <a:srgbClr val="FBAE40"/>
          </p15:clr>
        </p15:guide>
        <p15:guide id="16" orient="horz" pos="646">
          <p15:clr>
            <a:srgbClr val="FBAE40"/>
          </p15:clr>
        </p15:guide>
        <p15:guide id="17" orient="horz" pos="514">
          <p15:clr>
            <a:srgbClr val="FBAE40"/>
          </p15:clr>
        </p15:guide>
        <p15:guide id="18" pos="3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C71849-8C67-51B1-49D7-04B63BB64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3" y="4736402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893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llou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F2C62FF-CE48-44FE-B4BC-B53EA6D406F2}"/>
              </a:ext>
            </a:extLst>
          </p:cNvPr>
          <p:cNvSpPr/>
          <p:nvPr userDrawn="1"/>
        </p:nvSpPr>
        <p:spPr>
          <a:xfrm>
            <a:off x="365125" y="415925"/>
            <a:ext cx="6362700" cy="4316414"/>
          </a:xfrm>
          <a:prstGeom prst="roundRect">
            <a:avLst>
              <a:gd name="adj" fmla="val 41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799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EEE3D86-39CB-5AA5-2A89-365EA7E77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126" y="4736403"/>
            <a:ext cx="2150285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E280325-54DC-C603-C1EF-7B2390EEA038}"/>
              </a:ext>
            </a:extLst>
          </p:cNvPr>
          <p:cNvSpPr/>
          <p:nvPr userDrawn="1"/>
        </p:nvSpPr>
        <p:spPr>
          <a:xfrm>
            <a:off x="5778501" y="815010"/>
            <a:ext cx="3630682" cy="3547441"/>
          </a:xfrm>
          <a:prstGeom prst="roundRect">
            <a:avLst>
              <a:gd name="adj" fmla="val 5180"/>
            </a:avLst>
          </a:prstGeom>
          <a:gradFill flip="none" rotWithShape="1">
            <a:gsLst>
              <a:gs pos="0">
                <a:srgbClr val="EA7600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2123E64-8E9C-467F-BDEB-32E6985BBA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7605" y="1037968"/>
            <a:ext cx="2493341" cy="3072322"/>
          </a:xfrm>
          <a:prstGeom prst="rect">
            <a:avLst/>
          </a:prstGeom>
        </p:spPr>
        <p:txBody>
          <a:bodyPr lIns="0" rIns="0" bIns="91440">
            <a:normAutofit/>
          </a:bodyPr>
          <a:lstStyle>
            <a:lvl1pPr marL="0" indent="0" algn="l">
              <a:lnSpc>
                <a:spcPct val="100000"/>
              </a:lnSpc>
              <a:buNone/>
              <a:defRPr sz="2798">
                <a:solidFill>
                  <a:schemeClr val="bg1"/>
                </a:solidFill>
                <a:latin typeface="+mj-lt"/>
              </a:defRPr>
            </a:lvl1pPr>
            <a:lvl2pPr marL="456777" indent="0">
              <a:buNone/>
              <a:defRPr sz="2798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2pPr>
            <a:lvl3pPr marL="913554" indent="0">
              <a:buNone/>
              <a:defRPr sz="2798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3pPr>
            <a:lvl4pPr marL="1370331" indent="0">
              <a:buNone/>
              <a:defRPr sz="2798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4pPr>
            <a:lvl5pPr marL="1827108" indent="0">
              <a:buNone/>
              <a:defRPr sz="2798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ADD84-164E-9B47-8C84-5C57EED15D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864" y="1001562"/>
            <a:ext cx="4494212" cy="3141076"/>
          </a:xfrm>
          <a:prstGeom prst="roundRect">
            <a:avLst>
              <a:gd name="adj" fmla="val 3381"/>
            </a:avLst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6288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3410">
          <p15:clr>
            <a:srgbClr val="FBAE40"/>
          </p15:clr>
        </p15:guide>
        <p15:guide id="11" pos="3178">
          <p15:clr>
            <a:srgbClr val="FBAE40"/>
          </p15:clr>
        </p15:guide>
        <p15:guide id="12" pos="3640">
          <p15:clr>
            <a:srgbClr val="FBAE40"/>
          </p15:clr>
        </p15:guide>
        <p15:guide id="14" pos="4238">
          <p15:clr>
            <a:srgbClr val="FBAE40"/>
          </p15:clr>
        </p15:guide>
        <p15:guide id="16" orient="horz" pos="646">
          <p15:clr>
            <a:srgbClr val="FBAE40"/>
          </p15:clr>
        </p15:guide>
        <p15:guide id="17" orient="horz" pos="51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53805" y="779463"/>
            <a:ext cx="5256770" cy="3586162"/>
          </a:xfrm>
          <a:prstGeom prst="roundRect">
            <a:avLst>
              <a:gd name="adj" fmla="val 2990"/>
            </a:avLst>
          </a:prstGeom>
        </p:spPr>
        <p:txBody>
          <a:bodyPr bIns="9144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09670-26D2-472F-83D6-C982BC35C6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779463"/>
            <a:ext cx="2052081" cy="35861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latin typeface="+mj-lt"/>
              </a:defRPr>
            </a:lvl1pPr>
            <a:lvl2pPr marL="342900" indent="0">
              <a:buNone/>
              <a:defRPr sz="2800">
                <a:latin typeface="Georgia" panose="02040502050405020303" pitchFamily="18" charset="0"/>
              </a:defRPr>
            </a:lvl2pPr>
            <a:lvl3pPr marL="687388" indent="0">
              <a:buNone/>
              <a:defRPr sz="2800">
                <a:latin typeface="Georgia" panose="02040502050405020303" pitchFamily="18" charset="0"/>
              </a:defRPr>
            </a:lvl3pPr>
            <a:lvl4pPr marL="1031875" indent="0">
              <a:buNone/>
              <a:defRPr sz="2800">
                <a:latin typeface="Georgia" panose="02040502050405020303" pitchFamily="18" charset="0"/>
              </a:defRPr>
            </a:lvl4pPr>
            <a:lvl5pPr marL="1376363" indent="0">
              <a:buNone/>
              <a:defRPr sz="28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47741E9-54B0-20AC-ADF9-56D3ED984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3" y="4736402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5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2.emf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image" Target="../media/image13.emf"/><Relationship Id="rId5" Type="http://schemas.openxmlformats.org/officeDocument/2006/relationships/slideLayout" Target="../slideLayouts/slideLayout58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4513" y="616521"/>
            <a:ext cx="7866063" cy="62287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13" y="1445963"/>
            <a:ext cx="7866063" cy="2917348"/>
          </a:xfrm>
          <a:prstGeom prst="rect">
            <a:avLst/>
          </a:prstGeom>
        </p:spPr>
        <p:txBody>
          <a:bodyPr vert="horz" lIns="0" tIns="0" rIns="0" bIns="9144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756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73" r:id="rId2"/>
    <p:sldLayoutId id="2147483872" r:id="rId3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Font typeface="Wingdings" pitchFamily="2" charset="2"/>
        <a:buChar char="§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Font typeface="Wingdings" pitchFamily="2" charset="2"/>
        <a:buChar char="§"/>
        <a:defRPr sz="13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Font typeface="Wingdings" pitchFamily="2" charset="2"/>
        <a:buChar char="§"/>
        <a:defRPr sz="10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Font typeface="Wingdings" pitchFamily="2" charset="2"/>
        <a:buChar char="§"/>
        <a:defRPr sz="10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3" pos="343" userDrawn="1">
          <p15:clr>
            <a:srgbClr val="F26B43"/>
          </p15:clr>
        </p15:guide>
        <p15:guide id="4" pos="230" userDrawn="1">
          <p15:clr>
            <a:srgbClr val="F26B43"/>
          </p15:clr>
        </p15:guide>
        <p15:guide id="5" orient="horz" pos="1620">
          <p15:clr>
            <a:srgbClr val="F26B43"/>
          </p15:clr>
        </p15:guide>
        <p15:guide id="7" orient="horz" pos="260">
          <p15:clr>
            <a:srgbClr val="F26B43"/>
          </p15:clr>
        </p15:guide>
        <p15:guide id="11" orient="horz" pos="2981" userDrawn="1">
          <p15:clr>
            <a:srgbClr val="F26B43"/>
          </p15:clr>
        </p15:guide>
        <p15:guide id="12" pos="5298">
          <p15:clr>
            <a:srgbClr val="F26B43"/>
          </p15:clr>
        </p15:guide>
        <p15:guide id="14" pos="5528">
          <p15:clr>
            <a:srgbClr val="F26B43"/>
          </p15:clr>
        </p15:guide>
        <p15:guide id="15" orient="horz" pos="2748" userDrawn="1">
          <p15:clr>
            <a:srgbClr val="F26B43"/>
          </p15:clr>
        </p15:guide>
        <p15:guide id="17" orient="horz" pos="386" userDrawn="1">
          <p15:clr>
            <a:srgbClr val="F26B43"/>
          </p15:clr>
        </p15:guide>
        <p15:guide id="18" orient="horz" pos="780">
          <p15:clr>
            <a:srgbClr val="F26B43"/>
          </p15:clr>
        </p15:guide>
        <p15:guide id="21" orient="horz" pos="9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94F29C8-1EA0-4BCC-601C-98EF02E08E5D}"/>
              </a:ext>
            </a:extLst>
          </p:cNvPr>
          <p:cNvSpPr txBox="1">
            <a:spLocks/>
          </p:cNvSpPr>
          <p:nvPr userDrawn="1"/>
        </p:nvSpPr>
        <p:spPr>
          <a:xfrm>
            <a:off x="6341195" y="4736402"/>
            <a:ext cx="2018109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1" spc="50">
                <a:solidFill>
                  <a:schemeClr val="tx1">
                    <a:lumMod val="75000"/>
                  </a:schemeClr>
                </a:solidFill>
              </a:rPr>
              <a:t>2023 PEDIATRIC COLLABORATIVE</a:t>
            </a:r>
          </a:p>
        </p:txBody>
      </p:sp>
      <p:sp>
        <p:nvSpPr>
          <p:cNvPr id="12" name="Rectangle: Rounded Corners 45">
            <a:extLst>
              <a:ext uri="{FF2B5EF4-FFF2-40B4-BE49-F238E27FC236}">
                <a16:creationId xmlns:a16="http://schemas.microsoft.com/office/drawing/2014/main" id="{B4947B31-3E55-C64F-9630-A1BA4F9D6131}"/>
              </a:ext>
            </a:extLst>
          </p:cNvPr>
          <p:cNvSpPr/>
          <p:nvPr userDrawn="1"/>
        </p:nvSpPr>
        <p:spPr>
          <a:xfrm rot="5400000">
            <a:off x="2230031" y="-1813719"/>
            <a:ext cx="4315637" cy="8775701"/>
          </a:xfrm>
          <a:prstGeom prst="round2SameRect">
            <a:avLst>
              <a:gd name="adj1" fmla="val 3676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616521"/>
            <a:ext cx="7859713" cy="62287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445963"/>
            <a:ext cx="7859713" cy="2917348"/>
          </a:xfrm>
          <a:prstGeom prst="rect">
            <a:avLst/>
          </a:prstGeom>
        </p:spPr>
        <p:txBody>
          <a:bodyPr vert="horz" lIns="0" tIns="0" rIns="0" bIns="91440" rtlCol="0" anchor="ctr" anchorCtr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3F73A2D-EB3A-281D-F2B1-1609F5C17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3" y="4736402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EEB2A-BC4F-D69F-B516-7DDA146BD1A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483600" y="4885180"/>
            <a:ext cx="2921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1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2" r:id="rId3"/>
    <p:sldLayoutId id="2147483843" r:id="rId4"/>
    <p:sldLayoutId id="2147483844" r:id="rId5"/>
    <p:sldLayoutId id="2147483852" r:id="rId6"/>
    <p:sldLayoutId id="2147483853" r:id="rId7"/>
    <p:sldLayoutId id="2147483856" r:id="rId8"/>
    <p:sldLayoutId id="2147483857" r:id="rId9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36538" indent="-236538" algn="l" defTabSz="685800" rtl="0" eaLnBrk="1" latinLnBrk="0" hangingPunct="1">
        <a:lnSpc>
          <a:spcPct val="120000"/>
        </a:lnSpc>
        <a:spcBef>
          <a:spcPts val="750"/>
        </a:spcBef>
        <a:buClr>
          <a:srgbClr val="ED8B00"/>
        </a:buClr>
        <a:buFont typeface="Wingdings" pitchFamily="2" charset="2"/>
        <a:buChar char="§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81025" indent="-2381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925513" indent="-2381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3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57300" indent="-2254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0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601788" indent="-2254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0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3" pos="460">
          <p15:clr>
            <a:srgbClr val="F26B43"/>
          </p15:clr>
        </p15:guide>
        <p15:guide id="4" pos="230" userDrawn="1">
          <p15:clr>
            <a:srgbClr val="F26B43"/>
          </p15:clr>
        </p15:guide>
        <p15:guide id="5" orient="horz" pos="1620">
          <p15:clr>
            <a:srgbClr val="F26B43"/>
          </p15:clr>
        </p15:guide>
        <p15:guide id="7" orient="horz" pos="260">
          <p15:clr>
            <a:srgbClr val="F26B43"/>
          </p15:clr>
        </p15:guide>
        <p15:guide id="11" orient="horz" pos="2981" userDrawn="1">
          <p15:clr>
            <a:srgbClr val="F26B43"/>
          </p15:clr>
        </p15:guide>
        <p15:guide id="12" pos="5298">
          <p15:clr>
            <a:srgbClr val="F26B43"/>
          </p15:clr>
        </p15:guide>
        <p15:guide id="14" pos="5528">
          <p15:clr>
            <a:srgbClr val="F26B43"/>
          </p15:clr>
        </p15:guide>
        <p15:guide id="15" orient="horz" pos="2748" userDrawn="1">
          <p15:clr>
            <a:srgbClr val="F26B43"/>
          </p15:clr>
        </p15:guide>
        <p15:guide id="17" orient="horz" pos="386" userDrawn="1">
          <p15:clr>
            <a:srgbClr val="F26B43"/>
          </p15:clr>
        </p15:guide>
        <p15:guide id="18" orient="horz" pos="780">
          <p15:clr>
            <a:srgbClr val="F26B43"/>
          </p15:clr>
        </p15:guide>
        <p15:guide id="21" orient="horz" pos="908" userDrawn="1">
          <p15:clr>
            <a:srgbClr val="F26B43"/>
          </p15:clr>
        </p15:guide>
        <p15:guide id="22" pos="34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0251" y="616521"/>
            <a:ext cx="7680325" cy="62287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1" y="1445963"/>
            <a:ext cx="7680325" cy="2917348"/>
          </a:xfrm>
          <a:prstGeom prst="rect">
            <a:avLst/>
          </a:prstGeom>
        </p:spPr>
        <p:txBody>
          <a:bodyPr vert="horz" lIns="0" tIns="0" rIns="0" bIns="91440" rtlCol="0" anchor="ctr" anchorCtr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57A1449-3089-3C33-82F9-F24E49F4A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3" y="4736402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05FB9-CB6D-50B6-234B-DCA46522A70F}"/>
              </a:ext>
            </a:extLst>
          </p:cNvPr>
          <p:cNvSpPr txBox="1">
            <a:spLocks/>
          </p:cNvSpPr>
          <p:nvPr userDrawn="1"/>
        </p:nvSpPr>
        <p:spPr>
          <a:xfrm>
            <a:off x="6341195" y="4736402"/>
            <a:ext cx="2018109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1" spc="50">
                <a:solidFill>
                  <a:schemeClr val="tx1">
                    <a:lumMod val="50000"/>
                  </a:schemeClr>
                </a:solidFill>
              </a:rPr>
              <a:t>2023 PEDIATRIC COLLABORATIVE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6B180-48D0-C249-93B4-CDBE5C2C8EA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483600" y="4885180"/>
            <a:ext cx="2921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6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23" r:id="rId2"/>
    <p:sldLayoutId id="2147483818" r:id="rId3"/>
    <p:sldLayoutId id="2147483821" r:id="rId4"/>
    <p:sldLayoutId id="2147483807" r:id="rId5"/>
    <p:sldLayoutId id="2147483817" r:id="rId6"/>
    <p:sldLayoutId id="2147483819" r:id="rId7"/>
    <p:sldLayoutId id="2147483820" r:id="rId8"/>
    <p:sldLayoutId id="2147483859" r:id="rId9"/>
    <p:sldLayoutId id="2147483858" r:id="rId10"/>
    <p:sldLayoutId id="2147483854" r:id="rId11"/>
    <p:sldLayoutId id="2147483855" r:id="rId12"/>
    <p:sldLayoutId id="2147483925" r:id="rId13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36538" indent="-236538" algn="l" defTabSz="685800" rtl="0" eaLnBrk="1" latinLnBrk="0" hangingPunct="1">
        <a:lnSpc>
          <a:spcPct val="120000"/>
        </a:lnSpc>
        <a:spcBef>
          <a:spcPts val="750"/>
        </a:spcBef>
        <a:buClr>
          <a:srgbClr val="ED8B00"/>
        </a:buClr>
        <a:buFont typeface="Wingdings" pitchFamily="2" charset="2"/>
        <a:buChar char="§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81025" indent="-2381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925513" indent="-2381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3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57300" indent="-2254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0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601788" indent="-2254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0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460">
          <p15:clr>
            <a:srgbClr val="F26B43"/>
          </p15:clr>
        </p15:guide>
        <p15:guide id="4" pos="230" userDrawn="1">
          <p15:clr>
            <a:srgbClr val="F26B43"/>
          </p15:clr>
        </p15:guide>
        <p15:guide id="5" orient="horz" pos="1620">
          <p15:clr>
            <a:srgbClr val="F26B43"/>
          </p15:clr>
        </p15:guide>
        <p15:guide id="7" orient="horz" pos="260">
          <p15:clr>
            <a:srgbClr val="F26B43"/>
          </p15:clr>
        </p15:guide>
        <p15:guide id="11" orient="horz" pos="2981" userDrawn="1">
          <p15:clr>
            <a:srgbClr val="F26B43"/>
          </p15:clr>
        </p15:guide>
        <p15:guide id="12" pos="5298">
          <p15:clr>
            <a:srgbClr val="F26B43"/>
          </p15:clr>
        </p15:guide>
        <p15:guide id="14" pos="5528">
          <p15:clr>
            <a:srgbClr val="F26B43"/>
          </p15:clr>
        </p15:guide>
        <p15:guide id="15" orient="horz" pos="2748" userDrawn="1">
          <p15:clr>
            <a:srgbClr val="F26B43"/>
          </p15:clr>
        </p15:guide>
        <p15:guide id="21" orient="horz" pos="90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049999-2E7B-6E46-A8FA-49594595F684}"/>
              </a:ext>
            </a:extLst>
          </p:cNvPr>
          <p:cNvSpPr/>
          <p:nvPr userDrawn="1"/>
        </p:nvSpPr>
        <p:spPr>
          <a:xfrm>
            <a:off x="2" y="1"/>
            <a:ext cx="9143999" cy="5148263"/>
          </a:xfrm>
          <a:prstGeom prst="rect">
            <a:avLst/>
          </a:prstGeom>
          <a:gradFill flip="none" rotWithShape="1">
            <a:gsLst>
              <a:gs pos="1000">
                <a:srgbClr val="EA6900"/>
              </a:gs>
              <a:gs pos="58000">
                <a:srgbClr val="EB8000"/>
              </a:gs>
              <a:gs pos="29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2354E7-B52C-EB40-AB79-4D7A473AA95F}"/>
              </a:ext>
            </a:extLst>
          </p:cNvPr>
          <p:cNvSpPr/>
          <p:nvPr userDrawn="1"/>
        </p:nvSpPr>
        <p:spPr>
          <a:xfrm flipV="1">
            <a:off x="2" y="4618237"/>
            <a:ext cx="9143999" cy="530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4B38DB-B7B1-DF4D-932E-C5A152D0764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99031" y="4685870"/>
            <a:ext cx="640080" cy="4082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566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E730512-4B4C-9A46-9400-6689F5236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76C791D8-2D4C-094D-8290-DC5A99EA95DD}" type="datetime4">
              <a:rPr lang="en-US" smtClean="0"/>
              <a:t>March 23, 2023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2E2A24-79ED-A248-842E-9FD84E9B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6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</p:sldLayoutIdLst>
  <p:hf hdr="0" dt="0"/>
  <p:txStyles>
    <p:titleStyle>
      <a:lvl1pPr algn="ctr" defTabSz="456777" rtl="0" eaLnBrk="1" latinLnBrk="0" hangingPunct="1"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83" indent="-342583" algn="l" defTabSz="456777" rtl="0" eaLnBrk="1" latinLnBrk="0" hangingPunct="1">
        <a:spcBef>
          <a:spcPct val="20000"/>
        </a:spcBef>
        <a:buFont typeface="Arial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1pPr>
      <a:lvl2pPr marL="742263" indent="-285486" algn="l" defTabSz="456777" rtl="0" eaLnBrk="1" latinLnBrk="0" hangingPunct="1">
        <a:spcBef>
          <a:spcPct val="20000"/>
        </a:spcBef>
        <a:buFont typeface="Arial"/>
        <a:buChar char="–"/>
        <a:defRPr sz="27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943" indent="-228389" algn="l" defTabSz="456777" rtl="0" eaLnBrk="1" latinLnBrk="0" hangingPunct="1">
        <a:spcBef>
          <a:spcPct val="20000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389" algn="l" defTabSz="456777" rtl="0" eaLnBrk="1" latinLnBrk="0" hangingPunct="1">
        <a:spcBef>
          <a:spcPct val="20000"/>
        </a:spcBef>
        <a:buFont typeface="Arial"/>
        <a:buChar char="–"/>
        <a:defRPr sz="19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497" indent="-228389" algn="l" defTabSz="456777" rtl="0" eaLnBrk="1" latinLnBrk="0" hangingPunct="1">
        <a:spcBef>
          <a:spcPct val="20000"/>
        </a:spcBef>
        <a:buFont typeface="Arial"/>
        <a:buChar char="»"/>
        <a:defRPr sz="19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274" indent="-228389" algn="l" defTabSz="456777" rtl="0" eaLnBrk="1" latinLnBrk="0" hangingPunct="1">
        <a:spcBef>
          <a:spcPct val="20000"/>
        </a:spcBef>
        <a:buFont typeface="Arial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051" indent="-228389" algn="l" defTabSz="456777" rtl="0" eaLnBrk="1" latinLnBrk="0" hangingPunct="1">
        <a:spcBef>
          <a:spcPct val="20000"/>
        </a:spcBef>
        <a:buFont typeface="Arial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8" indent="-228389" algn="l" defTabSz="456777" rtl="0" eaLnBrk="1" latinLnBrk="0" hangingPunct="1">
        <a:spcBef>
          <a:spcPct val="20000"/>
        </a:spcBef>
        <a:buFont typeface="Arial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605" indent="-228389" algn="l" defTabSz="456777" rtl="0" eaLnBrk="1" latinLnBrk="0" hangingPunct="1">
        <a:spcBef>
          <a:spcPct val="20000"/>
        </a:spcBef>
        <a:buFont typeface="Arial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777" algn="l" defTabSz="4567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554" algn="l" defTabSz="4567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1" algn="l" defTabSz="4567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108" algn="l" defTabSz="4567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3886" algn="l" defTabSz="4567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3" algn="l" defTabSz="4567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4567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7" algn="l" defTabSz="4567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1">
          <p15:clr>
            <a:srgbClr val="F26B43"/>
          </p15:clr>
        </p15:guide>
        <p15:guide id="2" pos="2880">
          <p15:clr>
            <a:srgbClr val="F26B43"/>
          </p15:clr>
        </p15:guide>
        <p15:guide id="3" pos="144">
          <p15:clr>
            <a:srgbClr val="F26B43"/>
          </p15:clr>
        </p15:guide>
        <p15:guide id="4" pos="561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3325"/>
            <a:ext cx="8458198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0" y="4682828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D589F9E-583A-4243-A898-7FD1ADFD6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March 23, 2023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F61C77-5122-2B4C-A713-183A8155A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83629-9023-6D47-B004-5445A469831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21357" y="4756630"/>
            <a:ext cx="466344" cy="2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2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3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">
          <p15:clr>
            <a:srgbClr val="F26B43"/>
          </p15:clr>
        </p15:guide>
        <p15:guide id="4" pos="5616">
          <p15:clr>
            <a:srgbClr val="F26B43"/>
          </p15:clr>
        </p15:guide>
        <p15:guide id="6" pos="5472">
          <p15:clr>
            <a:srgbClr val="F26B43"/>
          </p15:clr>
        </p15:guide>
        <p15:guide id="7" orient="horz" pos="182">
          <p15:clr>
            <a:srgbClr val="F26B43"/>
          </p15:clr>
        </p15:guide>
        <p15:guide id="8" orient="horz" pos="614">
          <p15:clr>
            <a:srgbClr val="F26B43"/>
          </p15:clr>
        </p15:guide>
        <p15:guide id="9" orient="horz" pos="758">
          <p15:clr>
            <a:srgbClr val="F26B43"/>
          </p15:clr>
        </p15:guide>
        <p15:guide id="10" pos="288">
          <p15:clr>
            <a:srgbClr val="F26B43"/>
          </p15:clr>
        </p15:guide>
        <p15:guide id="11" pos="1152">
          <p15:clr>
            <a:srgbClr val="F26B43"/>
          </p15:clr>
        </p15:guide>
        <p15:guide id="12" pos="2880">
          <p15:clr>
            <a:srgbClr val="F26B43"/>
          </p15:clr>
        </p15:guide>
        <p15:guide id="13" pos="3744">
          <p15:clr>
            <a:srgbClr val="F26B43"/>
          </p15:clr>
        </p15:guide>
        <p15:guide id="14" pos="4608">
          <p15:clr>
            <a:srgbClr val="F26B43"/>
          </p15:clr>
        </p15:guide>
        <p15:guide id="15" pos="2016">
          <p15:clr>
            <a:srgbClr val="F26B43"/>
          </p15:clr>
        </p15:guide>
        <p15:guide id="18" orient="horz" pos="2774">
          <p15:clr>
            <a:srgbClr val="F26B43"/>
          </p15:clr>
        </p15:guide>
        <p15:guide id="19" orient="horz" pos="1766">
          <p15:clr>
            <a:srgbClr val="F26B43"/>
          </p15:clr>
        </p15:guide>
        <p15:guide id="20" orient="horz" pos="1190">
          <p15:clr>
            <a:srgbClr val="F26B43"/>
          </p15:clr>
        </p15:guide>
        <p15:guide id="21" orient="horz" pos="1334">
          <p15:clr>
            <a:srgbClr val="F26B43"/>
          </p15:clr>
        </p15:guide>
        <p15:guide id="22" orient="horz" pos="162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45">
            <a:extLst>
              <a:ext uri="{FF2B5EF4-FFF2-40B4-BE49-F238E27FC236}">
                <a16:creationId xmlns:a16="http://schemas.microsoft.com/office/drawing/2014/main" id="{B4947B31-3E55-C64F-9630-A1BA4F9D6131}"/>
              </a:ext>
            </a:extLst>
          </p:cNvPr>
          <p:cNvSpPr/>
          <p:nvPr userDrawn="1"/>
        </p:nvSpPr>
        <p:spPr>
          <a:xfrm rot="5400000">
            <a:off x="2230032" y="-1813718"/>
            <a:ext cx="4315637" cy="8775701"/>
          </a:xfrm>
          <a:prstGeom prst="round2SameRect">
            <a:avLst>
              <a:gd name="adj1" fmla="val 3676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711" rtlCol="0" anchor="t"/>
          <a:lstStyle/>
          <a:p>
            <a:pPr marL="0" marR="0" lvl="0" indent="0" algn="ctr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1" i="0" u="none" strike="noStrike" kern="1200" cap="none" spc="0" normalizeH="0" baseline="0" noProof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4" y="616521"/>
            <a:ext cx="7859713" cy="62287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45964"/>
            <a:ext cx="7859713" cy="2917348"/>
          </a:xfrm>
          <a:prstGeom prst="rect">
            <a:avLst/>
          </a:prstGeom>
        </p:spPr>
        <p:txBody>
          <a:bodyPr vert="horz" lIns="0" tIns="0" rIns="0" bIns="91440" rtlCol="0" anchor="ctr" anchorCtr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3F73A2D-EB3A-281D-F2B1-1609F5C17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4" y="4736403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  <p:sp>
        <p:nvSpPr>
          <p:cNvPr id="8" name="Footer Placeholder 23">
            <a:extLst>
              <a:ext uri="{FF2B5EF4-FFF2-40B4-BE49-F238E27FC236}">
                <a16:creationId xmlns:a16="http://schemas.microsoft.com/office/drawing/2014/main" id="{84A93580-77DA-BC79-E76E-65B8F9A29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5411" y="4731950"/>
            <a:ext cx="5984542" cy="416313"/>
          </a:xfrm>
          <a:prstGeom prst="rect">
            <a:avLst/>
          </a:prstGeom>
        </p:spPr>
        <p:txBody>
          <a:bodyPr lIns="0" rIns="0" anchor="ctr"/>
          <a:lstStyle>
            <a:lvl1pPr>
              <a:defRPr sz="525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r>
              <a:rPr lang="en-US"/>
              <a:t>© NRC Health</a:t>
            </a: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6E2286B4-EEDC-CB56-BE67-29CA7DD7A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6847" y="4731950"/>
            <a:ext cx="408854" cy="416313"/>
          </a:xfrm>
          <a:prstGeom prst="rect">
            <a:avLst/>
          </a:prstGeom>
        </p:spPr>
        <p:txBody>
          <a:bodyPr lIns="0" rIns="0" anchor="ctr"/>
          <a:lstStyle>
            <a:lvl1pPr algn="r"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tabLst>
                <a:tab pos="1460754" algn="r"/>
                <a:tab pos="1735074" algn="r"/>
              </a:tabLst>
              <a:defRPr/>
            </a:pPr>
            <a:fld id="{979F391A-5BD9-5F4C-89DD-9082DDC9CD4E}" type="slidenum">
              <a:rPr lang="en-US" sz="525" smtClean="0">
                <a:cs typeface="Arial" panose="020B0604020202020204" pitchFamily="34" charset="0"/>
              </a:rPr>
              <a:pPr>
                <a:tabLst>
                  <a:tab pos="1460754" algn="r"/>
                  <a:tab pos="1735074" algn="r"/>
                </a:tabLst>
                <a:defRPr/>
              </a:pPr>
              <a:t>‹#›</a:t>
            </a:fld>
            <a:endParaRPr lang="en-US" sz="525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</p:sldLayoutIdLst>
  <p:hf sldNum="0" hdr="0" dt="0"/>
  <p:txStyles>
    <p:titleStyle>
      <a:lvl1pPr algn="l" defTabSz="685166" rtl="0" eaLnBrk="1" latinLnBrk="0" hangingPunct="1">
        <a:lnSpc>
          <a:spcPct val="100000"/>
        </a:lnSpc>
        <a:spcBef>
          <a:spcPct val="0"/>
        </a:spcBef>
        <a:buNone/>
        <a:defRPr sz="2798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36319" indent="-236319" algn="l" defTabSz="685166" rtl="0" eaLnBrk="1" latinLnBrk="0" hangingPunct="1">
        <a:lnSpc>
          <a:spcPct val="120000"/>
        </a:lnSpc>
        <a:spcBef>
          <a:spcPts val="749"/>
        </a:spcBef>
        <a:buClr>
          <a:srgbClr val="ED8B00"/>
        </a:buClr>
        <a:buFont typeface="Wingdings" pitchFamily="2" charset="2"/>
        <a:buChar char="§"/>
        <a:tabLst/>
        <a:defRPr sz="1799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580487" indent="-237905" algn="l" defTabSz="685166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499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924657" indent="-237905" algn="l" defTabSz="685166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299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256137" indent="-225217" algn="l" defTabSz="685166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049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1600307" indent="-225217" algn="l" defTabSz="685166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049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1884206" indent="-171292" algn="l" defTabSz="6851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6788" indent="-171292" algn="l" defTabSz="6851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69371" indent="-171292" algn="l" defTabSz="6851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1954" indent="-171292" algn="l" defTabSz="6851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583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166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7748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331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2914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5497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0663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3" pos="460">
          <p15:clr>
            <a:srgbClr val="F26B43"/>
          </p15:clr>
        </p15:guide>
        <p15:guide id="4" pos="230">
          <p15:clr>
            <a:srgbClr val="F26B43"/>
          </p15:clr>
        </p15:guide>
        <p15:guide id="5" orient="horz" pos="1620">
          <p15:clr>
            <a:srgbClr val="F26B43"/>
          </p15:clr>
        </p15:guide>
        <p15:guide id="7" orient="horz" pos="260">
          <p15:clr>
            <a:srgbClr val="F26B43"/>
          </p15:clr>
        </p15:guide>
        <p15:guide id="11" orient="horz" pos="2981">
          <p15:clr>
            <a:srgbClr val="F26B43"/>
          </p15:clr>
        </p15:guide>
        <p15:guide id="12" pos="5298">
          <p15:clr>
            <a:srgbClr val="F26B43"/>
          </p15:clr>
        </p15:guide>
        <p15:guide id="14" pos="5528">
          <p15:clr>
            <a:srgbClr val="F26B43"/>
          </p15:clr>
        </p15:guide>
        <p15:guide id="15" orient="horz" pos="2748">
          <p15:clr>
            <a:srgbClr val="F26B43"/>
          </p15:clr>
        </p15:guide>
        <p15:guide id="17" orient="horz" pos="386">
          <p15:clr>
            <a:srgbClr val="F26B43"/>
          </p15:clr>
        </p15:guide>
        <p15:guide id="18" orient="horz" pos="780">
          <p15:clr>
            <a:srgbClr val="F26B43"/>
          </p15:clr>
        </p15:guide>
        <p15:guide id="21" orient="horz" pos="908">
          <p15:clr>
            <a:srgbClr val="F26B43"/>
          </p15:clr>
        </p15:guide>
        <p15:guide id="22" pos="34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45">
            <a:extLst>
              <a:ext uri="{FF2B5EF4-FFF2-40B4-BE49-F238E27FC236}">
                <a16:creationId xmlns:a16="http://schemas.microsoft.com/office/drawing/2014/main" id="{B4947B31-3E55-C64F-9630-A1BA4F9D6131}"/>
              </a:ext>
            </a:extLst>
          </p:cNvPr>
          <p:cNvSpPr/>
          <p:nvPr userDrawn="1"/>
        </p:nvSpPr>
        <p:spPr>
          <a:xfrm rot="5400000">
            <a:off x="2230031" y="-1813719"/>
            <a:ext cx="4315637" cy="8775701"/>
          </a:xfrm>
          <a:prstGeom prst="round2SameRect">
            <a:avLst>
              <a:gd name="adj1" fmla="val 3676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616521"/>
            <a:ext cx="7859713" cy="62287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445963"/>
            <a:ext cx="7859713" cy="2917348"/>
          </a:xfrm>
          <a:prstGeom prst="rect">
            <a:avLst/>
          </a:prstGeom>
        </p:spPr>
        <p:txBody>
          <a:bodyPr vert="horz" lIns="0" tIns="0" rIns="0" bIns="91440" rtlCol="0" anchor="ctr" anchorCtr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3F73A2D-EB3A-281D-F2B1-1609F5C17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3" y="4736402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fld id="{979F391A-5BD9-5F4C-89DD-9082DDC9CD4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94F29C8-1EA0-4BCC-601C-98EF02E08E5D}"/>
              </a:ext>
            </a:extLst>
          </p:cNvPr>
          <p:cNvSpPr txBox="1">
            <a:spLocks/>
          </p:cNvSpPr>
          <p:nvPr userDrawn="1"/>
        </p:nvSpPr>
        <p:spPr>
          <a:xfrm>
            <a:off x="6439679" y="4736402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1" spc="50">
                <a:solidFill>
                  <a:schemeClr val="tx2">
                    <a:lumMod val="60000"/>
                    <a:lumOff val="40000"/>
                  </a:schemeClr>
                </a:solidFill>
              </a:rPr>
              <a:t>2022 NRC HEALTH SYMPOSIUM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A034D2-B40F-168D-8162-821AD738A2B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597608" y="4846078"/>
            <a:ext cx="182880" cy="19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36538" indent="-236538" algn="l" defTabSz="685800" rtl="0" eaLnBrk="1" latinLnBrk="0" hangingPunct="1">
        <a:lnSpc>
          <a:spcPct val="120000"/>
        </a:lnSpc>
        <a:spcBef>
          <a:spcPts val="750"/>
        </a:spcBef>
        <a:buClr>
          <a:srgbClr val="ED8B00"/>
        </a:buClr>
        <a:buFont typeface="Wingdings" pitchFamily="2" charset="2"/>
        <a:buChar char="§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581025" indent="-2381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5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925513" indent="-2381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3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257300" indent="-2254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0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1601788" indent="-2254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0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3" pos="460">
          <p15:clr>
            <a:srgbClr val="F26B43"/>
          </p15:clr>
        </p15:guide>
        <p15:guide id="4" pos="230">
          <p15:clr>
            <a:srgbClr val="F26B43"/>
          </p15:clr>
        </p15:guide>
        <p15:guide id="5" orient="horz" pos="1620">
          <p15:clr>
            <a:srgbClr val="F26B43"/>
          </p15:clr>
        </p15:guide>
        <p15:guide id="7" orient="horz" pos="260">
          <p15:clr>
            <a:srgbClr val="F26B43"/>
          </p15:clr>
        </p15:guide>
        <p15:guide id="11" orient="horz" pos="2981">
          <p15:clr>
            <a:srgbClr val="F26B43"/>
          </p15:clr>
        </p15:guide>
        <p15:guide id="12" pos="5298">
          <p15:clr>
            <a:srgbClr val="F26B43"/>
          </p15:clr>
        </p15:guide>
        <p15:guide id="14" pos="5528">
          <p15:clr>
            <a:srgbClr val="F26B43"/>
          </p15:clr>
        </p15:guide>
        <p15:guide id="15" orient="horz" pos="2748">
          <p15:clr>
            <a:srgbClr val="F26B43"/>
          </p15:clr>
        </p15:guide>
        <p15:guide id="17" orient="horz" pos="386">
          <p15:clr>
            <a:srgbClr val="F26B43"/>
          </p15:clr>
        </p15:guide>
        <p15:guide id="18" orient="horz" pos="780">
          <p15:clr>
            <a:srgbClr val="F26B43"/>
          </p15:clr>
        </p15:guide>
        <p15:guide id="21" orient="horz" pos="908">
          <p15:clr>
            <a:srgbClr val="F26B43"/>
          </p15:clr>
        </p15:guide>
        <p15:guide id="22" pos="34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45">
            <a:extLst>
              <a:ext uri="{FF2B5EF4-FFF2-40B4-BE49-F238E27FC236}">
                <a16:creationId xmlns:a16="http://schemas.microsoft.com/office/drawing/2014/main" id="{B4947B31-3E55-C64F-9630-A1BA4F9D6131}"/>
              </a:ext>
            </a:extLst>
          </p:cNvPr>
          <p:cNvSpPr/>
          <p:nvPr userDrawn="1"/>
        </p:nvSpPr>
        <p:spPr>
          <a:xfrm rot="5400000">
            <a:off x="2230032" y="-1813718"/>
            <a:ext cx="4315637" cy="8775701"/>
          </a:xfrm>
          <a:prstGeom prst="round2SameRect">
            <a:avLst>
              <a:gd name="adj1" fmla="val 3676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711" rtlCol="0" anchor="t"/>
          <a:lstStyle/>
          <a:p>
            <a:pPr marL="0" marR="0" lvl="0" indent="0" algn="ctr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1" i="0" u="none" strike="noStrike" kern="1200" cap="none" spc="0" normalizeH="0" baseline="0" noProof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4" y="616521"/>
            <a:ext cx="7859713" cy="62287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45964"/>
            <a:ext cx="7859713" cy="2917348"/>
          </a:xfrm>
          <a:prstGeom prst="rect">
            <a:avLst/>
          </a:prstGeom>
        </p:spPr>
        <p:txBody>
          <a:bodyPr vert="horz" lIns="0" tIns="0" rIns="0" bIns="91440" rtlCol="0" anchor="ctr" anchorCtr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3F73A2D-EB3A-281D-F2B1-1609F5C17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4" y="4736403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  <p:sp>
        <p:nvSpPr>
          <p:cNvPr id="8" name="Footer Placeholder 23">
            <a:extLst>
              <a:ext uri="{FF2B5EF4-FFF2-40B4-BE49-F238E27FC236}">
                <a16:creationId xmlns:a16="http://schemas.microsoft.com/office/drawing/2014/main" id="{84A93580-77DA-BC79-E76E-65B8F9A29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5411" y="4731950"/>
            <a:ext cx="5984542" cy="416313"/>
          </a:xfrm>
          <a:prstGeom prst="rect">
            <a:avLst/>
          </a:prstGeom>
        </p:spPr>
        <p:txBody>
          <a:bodyPr lIns="0" rIns="0" anchor="ctr"/>
          <a:lstStyle>
            <a:lvl1pPr>
              <a:defRPr sz="525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r>
              <a:rPr lang="en-US"/>
              <a:t>© NRC Health</a:t>
            </a: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6E2286B4-EEDC-CB56-BE67-29CA7DD7A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6847" y="4731950"/>
            <a:ext cx="408854" cy="416313"/>
          </a:xfrm>
          <a:prstGeom prst="rect">
            <a:avLst/>
          </a:prstGeom>
        </p:spPr>
        <p:txBody>
          <a:bodyPr lIns="0" rIns="0" anchor="ctr"/>
          <a:lstStyle>
            <a:lvl1pPr algn="r"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tabLst>
                <a:tab pos="1460754" algn="r"/>
                <a:tab pos="1735074" algn="r"/>
              </a:tabLst>
              <a:defRPr/>
            </a:pPr>
            <a:fld id="{979F391A-5BD9-5F4C-89DD-9082DDC9CD4E}" type="slidenum">
              <a:rPr lang="en-US" sz="525" smtClean="0">
                <a:cs typeface="Arial" panose="020B0604020202020204" pitchFamily="34" charset="0"/>
              </a:rPr>
              <a:pPr>
                <a:tabLst>
                  <a:tab pos="1460754" algn="r"/>
                  <a:tab pos="1735074" algn="r"/>
                </a:tabLst>
                <a:defRPr/>
              </a:pPr>
              <a:t>‹#›</a:t>
            </a:fld>
            <a:endParaRPr lang="en-US" sz="525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</p:sldLayoutIdLst>
  <p:hf sldNum="0" hdr="0" dt="0"/>
  <p:txStyles>
    <p:titleStyle>
      <a:lvl1pPr algn="l" defTabSz="685166" rtl="0" eaLnBrk="1" latinLnBrk="0" hangingPunct="1">
        <a:lnSpc>
          <a:spcPct val="100000"/>
        </a:lnSpc>
        <a:spcBef>
          <a:spcPct val="0"/>
        </a:spcBef>
        <a:buNone/>
        <a:defRPr sz="2798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36319" indent="-236319" algn="l" defTabSz="685166" rtl="0" eaLnBrk="1" latinLnBrk="0" hangingPunct="1">
        <a:lnSpc>
          <a:spcPct val="120000"/>
        </a:lnSpc>
        <a:spcBef>
          <a:spcPts val="749"/>
        </a:spcBef>
        <a:buClr>
          <a:srgbClr val="ED8B00"/>
        </a:buClr>
        <a:buFont typeface="Wingdings" pitchFamily="2" charset="2"/>
        <a:buChar char="§"/>
        <a:tabLst/>
        <a:defRPr sz="1799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580487" indent="-237905" algn="l" defTabSz="685166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499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924657" indent="-237905" algn="l" defTabSz="685166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299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256137" indent="-225217" algn="l" defTabSz="685166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049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1600307" indent="-225217" algn="l" defTabSz="685166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049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1884206" indent="-171292" algn="l" defTabSz="6851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6788" indent="-171292" algn="l" defTabSz="6851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69371" indent="-171292" algn="l" defTabSz="6851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1954" indent="-171292" algn="l" defTabSz="6851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583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166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7748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331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2914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5497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0663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3" pos="460">
          <p15:clr>
            <a:srgbClr val="F26B43"/>
          </p15:clr>
        </p15:guide>
        <p15:guide id="4" pos="230">
          <p15:clr>
            <a:srgbClr val="F26B43"/>
          </p15:clr>
        </p15:guide>
        <p15:guide id="5" orient="horz" pos="1620">
          <p15:clr>
            <a:srgbClr val="F26B43"/>
          </p15:clr>
        </p15:guide>
        <p15:guide id="7" orient="horz" pos="260">
          <p15:clr>
            <a:srgbClr val="F26B43"/>
          </p15:clr>
        </p15:guide>
        <p15:guide id="11" orient="horz" pos="2981">
          <p15:clr>
            <a:srgbClr val="F26B43"/>
          </p15:clr>
        </p15:guide>
        <p15:guide id="12" pos="5298">
          <p15:clr>
            <a:srgbClr val="F26B43"/>
          </p15:clr>
        </p15:guide>
        <p15:guide id="14" pos="5528">
          <p15:clr>
            <a:srgbClr val="F26B43"/>
          </p15:clr>
        </p15:guide>
        <p15:guide id="15" orient="horz" pos="2748">
          <p15:clr>
            <a:srgbClr val="F26B43"/>
          </p15:clr>
        </p15:guide>
        <p15:guide id="17" orient="horz" pos="386">
          <p15:clr>
            <a:srgbClr val="F26B43"/>
          </p15:clr>
        </p15:guide>
        <p15:guide id="18" orient="horz" pos="780">
          <p15:clr>
            <a:srgbClr val="F26B43"/>
          </p15:clr>
        </p15:guide>
        <p15:guide id="21" orient="horz" pos="908">
          <p15:clr>
            <a:srgbClr val="F26B43"/>
          </p15:clr>
        </p15:guide>
        <p15:guide id="22" pos="34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45">
            <a:extLst>
              <a:ext uri="{FF2B5EF4-FFF2-40B4-BE49-F238E27FC236}">
                <a16:creationId xmlns:a16="http://schemas.microsoft.com/office/drawing/2014/main" id="{B4947B31-3E55-C64F-9630-A1BA4F9D6131}"/>
              </a:ext>
            </a:extLst>
          </p:cNvPr>
          <p:cNvSpPr/>
          <p:nvPr userDrawn="1"/>
        </p:nvSpPr>
        <p:spPr>
          <a:xfrm rot="5400000">
            <a:off x="2230032" y="-1813718"/>
            <a:ext cx="4315637" cy="8775701"/>
          </a:xfrm>
          <a:prstGeom prst="round2SameRect">
            <a:avLst>
              <a:gd name="adj1" fmla="val 3676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711" rtlCol="0" anchor="t"/>
          <a:lstStyle/>
          <a:p>
            <a:pPr marL="0" marR="0" lvl="0" indent="0" algn="ctr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1" i="0" u="none" strike="noStrike" kern="1200" cap="none" spc="0" normalizeH="0" baseline="0" noProof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4" y="616521"/>
            <a:ext cx="7859713" cy="62287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45964"/>
            <a:ext cx="7859713" cy="2917348"/>
          </a:xfrm>
          <a:prstGeom prst="rect">
            <a:avLst/>
          </a:prstGeom>
        </p:spPr>
        <p:txBody>
          <a:bodyPr vert="horz" lIns="0" tIns="0" rIns="0" bIns="91440" rtlCol="0" anchor="ctr" anchorCtr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3F73A2D-EB3A-281D-F2B1-1609F5C17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514" y="4736403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" b="0" spc="100" baseline="0">
                <a:solidFill>
                  <a:schemeClr val="accent1"/>
                </a:solidFill>
              </a:defRPr>
            </a:lvl1pPr>
          </a:lstStyle>
          <a:p>
            <a:pPr>
              <a:tabLst>
                <a:tab pos="1945871" algn="r"/>
                <a:tab pos="2311292" algn="r"/>
              </a:tabLst>
              <a:defRPr/>
            </a:pPr>
            <a:fld id="{979F391A-5BD9-5F4C-89DD-9082DDC9CD4E}" type="slidenum">
              <a:rPr lang="en-US" spc="0" smtClean="0">
                <a:solidFill>
                  <a:srgbClr val="75787B"/>
                </a:solidFill>
                <a:cs typeface="Arial" panose="020B0604020202020204" pitchFamily="34" charset="0"/>
              </a:rPr>
              <a:pPr>
                <a:tabLst>
                  <a:tab pos="1945871" algn="r"/>
                  <a:tab pos="2311292" algn="r"/>
                </a:tabLst>
                <a:defRPr/>
              </a:pPr>
              <a:t>‹#›</a:t>
            </a:fld>
            <a:endParaRPr lang="en-US" spc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  <p:sp>
        <p:nvSpPr>
          <p:cNvPr id="8" name="Footer Placeholder 23">
            <a:extLst>
              <a:ext uri="{FF2B5EF4-FFF2-40B4-BE49-F238E27FC236}">
                <a16:creationId xmlns:a16="http://schemas.microsoft.com/office/drawing/2014/main" id="{84A93580-77DA-BC79-E76E-65B8F9A29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5411" y="4731950"/>
            <a:ext cx="5984542" cy="416313"/>
          </a:xfrm>
          <a:prstGeom prst="rect">
            <a:avLst/>
          </a:prstGeom>
        </p:spPr>
        <p:txBody>
          <a:bodyPr lIns="0" rIns="0" anchor="ctr"/>
          <a:lstStyle>
            <a:lvl1pPr>
              <a:defRPr sz="525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r>
              <a:rPr lang="en-US"/>
              <a:t>© NRC Health</a:t>
            </a: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6E2286B4-EEDC-CB56-BE67-29CA7DD7A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6847" y="4731950"/>
            <a:ext cx="408854" cy="416313"/>
          </a:xfrm>
          <a:prstGeom prst="rect">
            <a:avLst/>
          </a:prstGeom>
        </p:spPr>
        <p:txBody>
          <a:bodyPr lIns="0" rIns="0" anchor="ctr"/>
          <a:lstStyle>
            <a:lvl1pPr algn="r"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tabLst>
                <a:tab pos="1460754" algn="r"/>
                <a:tab pos="1735074" algn="r"/>
              </a:tabLst>
              <a:defRPr/>
            </a:pPr>
            <a:fld id="{979F391A-5BD9-5F4C-89DD-9082DDC9CD4E}" type="slidenum">
              <a:rPr lang="en-US" sz="525" smtClean="0">
                <a:cs typeface="Arial" panose="020B0604020202020204" pitchFamily="34" charset="0"/>
              </a:rPr>
              <a:pPr>
                <a:tabLst>
                  <a:tab pos="1460754" algn="r"/>
                  <a:tab pos="1735074" algn="r"/>
                </a:tabLst>
                <a:defRPr/>
              </a:pPr>
              <a:t>‹#›</a:t>
            </a:fld>
            <a:endParaRPr lang="en-US" sz="525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4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</p:sldLayoutIdLst>
  <p:hf sldNum="0" hdr="0" dt="0"/>
  <p:txStyles>
    <p:titleStyle>
      <a:lvl1pPr algn="l" defTabSz="685166" rtl="0" eaLnBrk="1" latinLnBrk="0" hangingPunct="1">
        <a:lnSpc>
          <a:spcPct val="100000"/>
        </a:lnSpc>
        <a:spcBef>
          <a:spcPct val="0"/>
        </a:spcBef>
        <a:buNone/>
        <a:defRPr sz="2798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36319" indent="-236319" algn="l" defTabSz="685166" rtl="0" eaLnBrk="1" latinLnBrk="0" hangingPunct="1">
        <a:lnSpc>
          <a:spcPct val="120000"/>
        </a:lnSpc>
        <a:spcBef>
          <a:spcPts val="749"/>
        </a:spcBef>
        <a:buClr>
          <a:srgbClr val="ED8B00"/>
        </a:buClr>
        <a:buFont typeface="Wingdings" pitchFamily="2" charset="2"/>
        <a:buChar char="§"/>
        <a:tabLst/>
        <a:defRPr sz="1799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580487" indent="-237905" algn="l" defTabSz="685166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499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924657" indent="-237905" algn="l" defTabSz="685166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299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256137" indent="-225217" algn="l" defTabSz="685166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049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1600307" indent="-225217" algn="l" defTabSz="685166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049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1884206" indent="-171292" algn="l" defTabSz="6851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6788" indent="-171292" algn="l" defTabSz="6851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69371" indent="-171292" algn="l" defTabSz="6851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1954" indent="-171292" algn="l" defTabSz="6851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583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166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7748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331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2914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5497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0663" algn="l" defTabSz="68516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3" pos="460">
          <p15:clr>
            <a:srgbClr val="F26B43"/>
          </p15:clr>
        </p15:guide>
        <p15:guide id="4" pos="230">
          <p15:clr>
            <a:srgbClr val="F26B43"/>
          </p15:clr>
        </p15:guide>
        <p15:guide id="5" orient="horz" pos="1620">
          <p15:clr>
            <a:srgbClr val="F26B43"/>
          </p15:clr>
        </p15:guide>
        <p15:guide id="7" orient="horz" pos="260">
          <p15:clr>
            <a:srgbClr val="F26B43"/>
          </p15:clr>
        </p15:guide>
        <p15:guide id="11" orient="horz" pos="2981">
          <p15:clr>
            <a:srgbClr val="F26B43"/>
          </p15:clr>
        </p15:guide>
        <p15:guide id="12" pos="5298">
          <p15:clr>
            <a:srgbClr val="F26B43"/>
          </p15:clr>
        </p15:guide>
        <p15:guide id="14" pos="5528">
          <p15:clr>
            <a:srgbClr val="F26B43"/>
          </p15:clr>
        </p15:guide>
        <p15:guide id="15" orient="horz" pos="2748">
          <p15:clr>
            <a:srgbClr val="F26B43"/>
          </p15:clr>
        </p15:guide>
        <p15:guide id="17" orient="horz" pos="386">
          <p15:clr>
            <a:srgbClr val="F26B43"/>
          </p15:clr>
        </p15:guide>
        <p15:guide id="18" orient="horz" pos="780">
          <p15:clr>
            <a:srgbClr val="F26B43"/>
          </p15:clr>
        </p15:guide>
        <p15:guide id="21" orient="horz" pos="908">
          <p15:clr>
            <a:srgbClr val="F26B43"/>
          </p15:clr>
        </p15:guide>
        <p15:guide id="22" pos="3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eb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55AF2-0137-05EB-57A6-2DB84CE7B4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spc="100">
                <a:solidFill>
                  <a:schemeClr val="accent1"/>
                </a:solidFill>
              </a:rPr>
              <a:t>2023 PEDIATRIC COLLABORATIVE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FB5EA3-0D9F-7A08-7E09-052335CD52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Toya Gorley, Improvement Advisor, NRC Health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2F802F-C58A-275C-5372-5E458D0EB1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2569" y="1608156"/>
            <a:ext cx="7615195" cy="1383855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Hit a Grand Slam: Support Employee Well-being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sz="2800" dirty="0"/>
              <a:t>&amp; Deliver A Better Family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58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D9B99D-F54C-951E-7E7C-593F5C74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84" y="618332"/>
            <a:ext cx="7852442" cy="6223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98"/>
              <a:t>Our conversation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363FA3F-BD62-5888-CBD3-47154F4C5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937517"/>
              </p:ext>
            </p:extLst>
          </p:nvPr>
        </p:nvGraphicFramePr>
        <p:xfrm>
          <a:off x="914400" y="1489523"/>
          <a:ext cx="7315199" cy="1260254"/>
        </p:xfrm>
        <a:graphic>
          <a:graphicData uri="http://schemas.openxmlformats.org/drawingml/2006/table">
            <a:tbl>
              <a:tblPr firstRow="1" bandRow="1"/>
              <a:tblGrid>
                <a:gridCol w="1461314">
                  <a:extLst>
                    <a:ext uri="{9D8B030D-6E8A-4147-A177-3AD203B41FA5}">
                      <a16:colId xmlns:a16="http://schemas.microsoft.com/office/drawing/2014/main" val="760054152"/>
                    </a:ext>
                  </a:extLst>
                </a:gridCol>
                <a:gridCol w="1461314">
                  <a:extLst>
                    <a:ext uri="{9D8B030D-6E8A-4147-A177-3AD203B41FA5}">
                      <a16:colId xmlns:a16="http://schemas.microsoft.com/office/drawing/2014/main" val="4250575984"/>
                    </a:ext>
                  </a:extLst>
                </a:gridCol>
                <a:gridCol w="1461314">
                  <a:extLst>
                    <a:ext uri="{9D8B030D-6E8A-4147-A177-3AD203B41FA5}">
                      <a16:colId xmlns:a16="http://schemas.microsoft.com/office/drawing/2014/main" val="3062132520"/>
                    </a:ext>
                  </a:extLst>
                </a:gridCol>
                <a:gridCol w="1591214">
                  <a:extLst>
                    <a:ext uri="{9D8B030D-6E8A-4147-A177-3AD203B41FA5}">
                      <a16:colId xmlns:a16="http://schemas.microsoft.com/office/drawing/2014/main" val="4095588773"/>
                    </a:ext>
                  </a:extLst>
                </a:gridCol>
                <a:gridCol w="1340043">
                  <a:extLst>
                    <a:ext uri="{9D8B030D-6E8A-4147-A177-3AD203B41FA5}">
                      <a16:colId xmlns:a16="http://schemas.microsoft.com/office/drawing/2014/main" val="3012769485"/>
                    </a:ext>
                  </a:extLst>
                </a:gridCol>
              </a:tblGrid>
              <a:tr h="310129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Programmatic Tactics</a:t>
                      </a:r>
                    </a:p>
                  </a:txBody>
                  <a:tcPr marL="91355" marR="91355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8B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Strategic Tactics</a:t>
                      </a:r>
                    </a:p>
                  </a:txBody>
                  <a:tcPr marL="91355" marR="91355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096206"/>
                  </a:ext>
                </a:extLst>
              </a:tr>
              <a:tr h="310129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Employees feel cared about and cared for</a:t>
                      </a:r>
                    </a:p>
                  </a:txBody>
                  <a:tcPr marL="91355" marR="91355" marT="45678" marB="45678">
                    <a:lnL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Employees feel informed,  valued and able to do meaningful work</a:t>
                      </a:r>
                    </a:p>
                  </a:txBody>
                  <a:tcPr marL="91355" marR="91355" marT="45678" marB="45678">
                    <a:lnL w="285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90391"/>
                  </a:ext>
                </a:extLst>
              </a:tr>
              <a:tr h="5684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On-the-job well-being and relief</a:t>
                      </a:r>
                    </a:p>
                  </a:txBody>
                  <a:tcPr marL="91355" marR="91355" marT="45678" marB="45678">
                    <a:lnL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Encourage a culture of vulnerability</a:t>
                      </a:r>
                    </a:p>
                  </a:txBody>
                  <a:tcPr marL="91355" marR="91355" marT="45678" marB="45678">
                    <a:lnL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Two-way, transparent, 24/7 communication</a:t>
                      </a:r>
                    </a:p>
                  </a:txBody>
                  <a:tcPr marL="91355" marR="91355" marT="45678" marB="45678">
                    <a:lnL w="285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Culture – Way of doing things</a:t>
                      </a:r>
                    </a:p>
                  </a:txBody>
                  <a:tcPr marL="91355" marR="91355" marT="45678" marB="45678">
                    <a:lnL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Compensation, advancement and workload</a:t>
                      </a:r>
                    </a:p>
                  </a:txBody>
                  <a:tcPr marL="91355" marR="91355" marT="45678" marB="45678">
                    <a:lnL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961491"/>
                  </a:ext>
                </a:extLst>
              </a:tr>
            </a:tbl>
          </a:graphicData>
        </a:graphic>
      </p:graphicFrame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74B31F41-ECC3-FAEA-D3A9-A1F415AFF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953" y="2983064"/>
            <a:ext cx="6823488" cy="1592680"/>
          </a:xfrm>
        </p:spPr>
        <p:txBody>
          <a:bodyPr>
            <a:normAutofit/>
          </a:bodyPr>
          <a:lstStyle/>
          <a:p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Review programmatic and strategic tactics</a:t>
            </a:r>
          </a:p>
          <a:p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Share what is working</a:t>
            </a:r>
          </a:p>
          <a:p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Challenge conventional thinking</a:t>
            </a:r>
          </a:p>
          <a:p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Decide what </a:t>
            </a:r>
            <a:r>
              <a:rPr lang="en-US" sz="1350" u="sng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 will do to affect change</a:t>
            </a:r>
          </a:p>
        </p:txBody>
      </p:sp>
    </p:spTree>
    <p:extLst>
      <p:ext uri="{BB962C8B-B14F-4D97-AF65-F5344CB8AC3E}">
        <p14:creationId xmlns:p14="http://schemas.microsoft.com/office/powerpoint/2010/main" val="4000422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D21C93-A4CA-3972-4693-575ECDD80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FF583C-1A7C-344A-4235-804C7E4E5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Programmatic Tactics</a:t>
            </a:r>
          </a:p>
        </p:txBody>
      </p:sp>
    </p:spTree>
    <p:extLst>
      <p:ext uri="{BB962C8B-B14F-4D97-AF65-F5344CB8AC3E}">
        <p14:creationId xmlns:p14="http://schemas.microsoft.com/office/powerpoint/2010/main" val="2326292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363FA3F-BD62-5888-CBD3-47154F4C5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987432"/>
              </p:ext>
            </p:extLst>
          </p:nvPr>
        </p:nvGraphicFramePr>
        <p:xfrm>
          <a:off x="873943" y="882475"/>
          <a:ext cx="7396114" cy="3400225"/>
        </p:xfrm>
        <a:graphic>
          <a:graphicData uri="http://schemas.openxmlformats.org/drawingml/2006/table">
            <a:tbl>
              <a:tblPr firstRow="1" bandRow="1"/>
              <a:tblGrid>
                <a:gridCol w="7396114">
                  <a:extLst>
                    <a:ext uri="{9D8B030D-6E8A-4147-A177-3AD203B41FA5}">
                      <a16:colId xmlns:a16="http://schemas.microsoft.com/office/drawing/2014/main" val="760054152"/>
                    </a:ext>
                  </a:extLst>
                </a:gridCol>
              </a:tblGrid>
              <a:tr h="33691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Programmatic Tactics</a:t>
                      </a:r>
                    </a:p>
                  </a:txBody>
                  <a:tcPr marL="91355" marR="91355" marT="45678" marB="456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96206"/>
                  </a:ext>
                </a:extLst>
              </a:tr>
              <a:tr h="48583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Employees feel cared about and cared for</a:t>
                      </a:r>
                    </a:p>
                  </a:txBody>
                  <a:tcPr marL="91355" marR="91355" marT="45678" marB="456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90391"/>
                  </a:ext>
                </a:extLst>
              </a:tr>
              <a:tr h="42100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  <a:cs typeface="Calibri" panose="020F0502020204030204" pitchFamily="34" charset="0"/>
                        </a:rPr>
                        <a:t>On-the-job support and relief</a:t>
                      </a:r>
                    </a:p>
                  </a:txBody>
                  <a:tcPr marL="91355" marR="91355" marT="45678" marB="456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961491"/>
                  </a:ext>
                </a:extLst>
              </a:tr>
              <a:tr h="214716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Calibri" panose="020F0502020204030204" pitchFamily="34" charset="0"/>
                        </a:rPr>
                        <a:t>Healthy foods on all shifts and to take home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Calibri" panose="020F0502020204030204" pitchFamily="34" charset="0"/>
                        </a:rPr>
                        <a:t>Help with errands and child/adult care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Calibri" panose="020F0502020204030204" pitchFamily="34" charset="0"/>
                        </a:rPr>
                        <a:t>PTO and cash funds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Calibri" panose="020F0502020204030204" pitchFamily="34" charset="0"/>
                        </a:rPr>
                        <a:t>Encourage use of off-stage areas for breaks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Calibri" panose="020F0502020204030204" pitchFamily="34" charset="0"/>
                        </a:rPr>
                        <a:t>Adjust schedules to accommodate time off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Calibri" panose="020F0502020204030204" pitchFamily="34" charset="0"/>
                        </a:rPr>
                        <a:t>Opportunities to build comradery / fun at work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Calibri" panose="020F0502020204030204" pitchFamily="34" charset="0"/>
                        </a:rPr>
                        <a:t>Pet, music, aroma, massage therapy for employees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Calibri" panose="020F0502020204030204" pitchFamily="34" charset="0"/>
                        </a:rPr>
                        <a:t>Gratitude, recognition and praise</a:t>
                      </a:r>
                      <a:endParaRPr lang="en-US" sz="16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05740" marR="102870" marT="102870" marB="1028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172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986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A9E64-09AA-FB07-9794-FD0BB99A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you doing?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D8BEB-E5BC-2DCE-972C-B5D033646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What’s missing?</a:t>
            </a:r>
          </a:p>
          <a:p>
            <a:r>
              <a:rPr lang="en-US"/>
              <a:t>Which one of these does your organization do well?</a:t>
            </a:r>
          </a:p>
          <a:p>
            <a:r>
              <a:rPr lang="en-US"/>
              <a:t>How do you know?</a:t>
            </a:r>
          </a:p>
          <a:p>
            <a:pPr marL="342582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8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96DF6-2A8D-0567-66E2-6E31FDD59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Workforce engagement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08160-1596-7FC9-9404-8EC239BF2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Explain your process.</a:t>
            </a:r>
          </a:p>
          <a:p>
            <a:r>
              <a:rPr lang="en-US"/>
              <a:t>How does the process support your well-being strategy?</a:t>
            </a:r>
          </a:p>
        </p:txBody>
      </p:sp>
    </p:spTree>
    <p:extLst>
      <p:ext uri="{BB962C8B-B14F-4D97-AF65-F5344CB8AC3E}">
        <p14:creationId xmlns:p14="http://schemas.microsoft.com/office/powerpoint/2010/main" val="1428649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3C4D01-8967-2487-20FC-531CBC0BC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Successful WFE processes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260A66-9AAF-9B82-A50A-492B7CDB6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337720"/>
            <a:ext cx="8042272" cy="3371931"/>
          </a:xfrm>
        </p:spPr>
        <p:txBody>
          <a:bodyPr>
            <a:normAutofit lnSpcReduction="10000"/>
          </a:bodyPr>
          <a:lstStyle/>
          <a:p>
            <a:r>
              <a:rPr lang="en-US"/>
              <a:t>Remember the survey is meant to give a voice and facilitate listening</a:t>
            </a:r>
          </a:p>
          <a:p>
            <a:r>
              <a:rPr lang="en-US"/>
              <a:t>Use short pulse surveys to check-in</a:t>
            </a:r>
          </a:p>
          <a:p>
            <a:r>
              <a:rPr lang="en-US"/>
              <a:t>Survey when times are hard</a:t>
            </a:r>
          </a:p>
          <a:p>
            <a:r>
              <a:rPr lang="en-US"/>
              <a:t>Do something with the feedback.</a:t>
            </a:r>
          </a:p>
          <a:p>
            <a:pPr lvl="1"/>
            <a:r>
              <a:rPr lang="en-US"/>
              <a:t>Don’t rely too heavily on “best practices”</a:t>
            </a:r>
          </a:p>
          <a:p>
            <a:pPr lvl="1"/>
            <a:r>
              <a:rPr lang="en-US"/>
              <a:t>Own problems at your level</a:t>
            </a:r>
          </a:p>
          <a:p>
            <a:pPr lvl="1"/>
            <a:r>
              <a:rPr lang="en-US"/>
              <a:t>Escalate to other leaders as needed</a:t>
            </a:r>
          </a:p>
          <a:p>
            <a:r>
              <a:rPr lang="en-US"/>
              <a:t>Communicate what you can and can’t do</a:t>
            </a:r>
          </a:p>
          <a:p>
            <a:r>
              <a:rPr lang="en-US"/>
              <a:t>Don’t overthink the action plan – thank, own, address, communicate</a:t>
            </a:r>
          </a:p>
        </p:txBody>
      </p:sp>
    </p:spTree>
    <p:extLst>
      <p:ext uri="{BB962C8B-B14F-4D97-AF65-F5344CB8AC3E}">
        <p14:creationId xmlns:p14="http://schemas.microsoft.com/office/powerpoint/2010/main" val="247628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2579FF-98D6-1815-9251-CA285008BD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Does your organization have a culture of vulnerability?</a:t>
            </a:r>
          </a:p>
        </p:txBody>
      </p:sp>
      <p:pic>
        <p:nvPicPr>
          <p:cNvPr id="6" name="Picture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BF594E11-F8B7-7381-5DE2-0625678999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6605" r="26605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6545F6-50D5-644C-0DEC-A2720E3E627C}"/>
              </a:ext>
            </a:extLst>
          </p:cNvPr>
          <p:cNvSpPr txBox="1"/>
          <p:nvPr/>
        </p:nvSpPr>
        <p:spPr>
          <a:xfrm>
            <a:off x="5191432" y="4414674"/>
            <a:ext cx="34806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https://www.youtube.com/watch?v=kse7UE82UFU</a:t>
            </a:r>
          </a:p>
        </p:txBody>
      </p:sp>
    </p:spTree>
    <p:extLst>
      <p:ext uri="{BB962C8B-B14F-4D97-AF65-F5344CB8AC3E}">
        <p14:creationId xmlns:p14="http://schemas.microsoft.com/office/powerpoint/2010/main" val="3250707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FA2D4-5F4F-C8CE-AA7E-3680A17C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 and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C6C31-5E65-6A60-00FC-FD1E725CB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Does your organization have a culture of vulnerability?</a:t>
            </a:r>
          </a:p>
          <a:p>
            <a:r>
              <a:rPr lang="en-US"/>
              <a:t>How do you help care providers heal?</a:t>
            </a:r>
          </a:p>
          <a:p>
            <a:pPr marL="342582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15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363FA3F-BD62-5888-CBD3-47154F4C5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581450"/>
              </p:ext>
            </p:extLst>
          </p:nvPr>
        </p:nvGraphicFramePr>
        <p:xfrm>
          <a:off x="873943" y="882475"/>
          <a:ext cx="7396114" cy="3464193"/>
        </p:xfrm>
        <a:graphic>
          <a:graphicData uri="http://schemas.openxmlformats.org/drawingml/2006/table">
            <a:tbl>
              <a:tblPr firstRow="1" bandRow="1"/>
              <a:tblGrid>
                <a:gridCol w="7396114">
                  <a:extLst>
                    <a:ext uri="{9D8B030D-6E8A-4147-A177-3AD203B41FA5}">
                      <a16:colId xmlns:a16="http://schemas.microsoft.com/office/drawing/2014/main" val="760054152"/>
                    </a:ext>
                  </a:extLst>
                </a:gridCol>
              </a:tblGrid>
              <a:tr h="33691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Programmatic Tactics</a:t>
                      </a:r>
                    </a:p>
                  </a:txBody>
                  <a:tcPr marL="91355" marR="91355" marT="45678" marB="456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96206"/>
                  </a:ext>
                </a:extLst>
              </a:tr>
              <a:tr h="53526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Employees feel cared about and cared for</a:t>
                      </a:r>
                    </a:p>
                  </a:txBody>
                  <a:tcPr marL="91355" marR="91355" marT="45678" marB="456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90391"/>
                  </a:ext>
                </a:extLst>
              </a:tr>
              <a:tr h="4448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  <a:cs typeface="Calibri" panose="020F0502020204030204" pitchFamily="34" charset="0"/>
                        </a:rPr>
                        <a:t>Encourage a culture of vulnerability</a:t>
                      </a:r>
                    </a:p>
                  </a:txBody>
                  <a:tcPr marL="91355" marR="91355" marT="45678" marB="456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961491"/>
                  </a:ext>
                </a:extLst>
              </a:tr>
              <a:tr h="214716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Calibri" panose="020F0502020204030204" pitchFamily="34" charset="0"/>
                        </a:rPr>
                        <a:t>Wellness programs – healthy eating, fitness, smoking cessation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Calibri" panose="020F0502020204030204" pitchFamily="34" charset="0"/>
                        </a:rPr>
                        <a:t>Employee assistance programs (EAP)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Calibri" panose="020F0502020204030204" pitchFamily="34" charset="0"/>
                        </a:rPr>
                        <a:t>Code Lavender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Calibri" panose="020F0502020204030204" pitchFamily="34" charset="0"/>
                        </a:rPr>
                        <a:t>Schwartz Rounds and other opportunities to debrief challenging situations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Calibri" panose="020F0502020204030204" pitchFamily="34" charset="0"/>
                        </a:rPr>
                        <a:t>Resilience and gratitude programs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Calibri" panose="020F0502020204030204" pitchFamily="34" charset="0"/>
                        </a:rPr>
                        <a:t>Leveraging spiritual care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Calibri" panose="020F0502020204030204" pitchFamily="34" charset="0"/>
                        </a:rPr>
                        <a:t>Peer mentor programs</a:t>
                      </a:r>
                      <a:endParaRPr lang="en-US" sz="16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05740" marR="102870" marT="102870" marB="1028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172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986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0C98B-397B-8140-2827-ECC039234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Practice Empathy as a Team</a:t>
            </a:r>
          </a:p>
          <a:p>
            <a:r>
              <a:rPr lang="en-US" sz="1200" i="1"/>
              <a:t>Harvard Business Review, Christine Porath and Adrienne Boissy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CDF42E-24C3-6A2C-1EAC-E7B495882198}"/>
              </a:ext>
            </a:extLst>
          </p:cNvPr>
          <p:cNvGrpSpPr/>
          <p:nvPr/>
        </p:nvGrpSpPr>
        <p:grpSpPr>
          <a:xfrm>
            <a:off x="828282" y="1579683"/>
            <a:ext cx="7582293" cy="2838796"/>
            <a:chOff x="1008473" y="1579683"/>
            <a:chExt cx="7582293" cy="283879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172628D-38D4-8D95-5673-201B5D014187}"/>
                </a:ext>
              </a:extLst>
            </p:cNvPr>
            <p:cNvSpPr/>
            <p:nvPr/>
          </p:nvSpPr>
          <p:spPr>
            <a:xfrm>
              <a:off x="1008473" y="1579683"/>
              <a:ext cx="2310952" cy="720000"/>
            </a:xfrm>
            <a:custGeom>
              <a:avLst/>
              <a:gdLst>
                <a:gd name="connsiteX0" fmla="*/ 0 w 2310952"/>
                <a:gd name="connsiteY0" fmla="*/ 0 h 720000"/>
                <a:gd name="connsiteX1" fmla="*/ 2310952 w 2310952"/>
                <a:gd name="connsiteY1" fmla="*/ 0 h 720000"/>
                <a:gd name="connsiteX2" fmla="*/ 2310952 w 2310952"/>
                <a:gd name="connsiteY2" fmla="*/ 720000 h 720000"/>
                <a:gd name="connsiteX3" fmla="*/ 0 w 2310952"/>
                <a:gd name="connsiteY3" fmla="*/ 720000 h 720000"/>
                <a:gd name="connsiteX4" fmla="*/ 0 w 2310952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0952" h="720000">
                  <a:moveTo>
                    <a:pt x="0" y="0"/>
                  </a:moveTo>
                  <a:lnTo>
                    <a:pt x="2310952" y="0"/>
                  </a:lnTo>
                  <a:lnTo>
                    <a:pt x="2310952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Complete Me</a:t>
              </a:r>
              <a:endParaRPr lang="en-US" sz="1200" b="1" kern="12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AE2647-C57A-4ECF-E50F-BD8D6833B7B5}"/>
                </a:ext>
              </a:extLst>
            </p:cNvPr>
            <p:cNvSpPr/>
            <p:nvPr/>
          </p:nvSpPr>
          <p:spPr>
            <a:xfrm>
              <a:off x="1010843" y="2299683"/>
              <a:ext cx="2310952" cy="2118796"/>
            </a:xfrm>
            <a:custGeom>
              <a:avLst/>
              <a:gdLst>
                <a:gd name="connsiteX0" fmla="*/ 0 w 2310952"/>
                <a:gd name="connsiteY0" fmla="*/ 0 h 2118796"/>
                <a:gd name="connsiteX1" fmla="*/ 2310952 w 2310952"/>
                <a:gd name="connsiteY1" fmla="*/ 0 h 2118796"/>
                <a:gd name="connsiteX2" fmla="*/ 2310952 w 2310952"/>
                <a:gd name="connsiteY2" fmla="*/ 2118796 h 2118796"/>
                <a:gd name="connsiteX3" fmla="*/ 0 w 2310952"/>
                <a:gd name="connsiteY3" fmla="*/ 2118796 h 2118796"/>
                <a:gd name="connsiteX4" fmla="*/ 0 w 2310952"/>
                <a:gd name="connsiteY4" fmla="*/ 0 h 211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0952" h="2118796">
                  <a:moveTo>
                    <a:pt x="0" y="0"/>
                  </a:moveTo>
                  <a:lnTo>
                    <a:pt x="2310952" y="0"/>
                  </a:lnTo>
                  <a:lnTo>
                    <a:pt x="2310952" y="2118796"/>
                  </a:lnTo>
                  <a:lnTo>
                    <a:pt x="0" y="21187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182880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Complete any of these sentences</a:t>
              </a:r>
            </a:p>
            <a:p>
              <a:pPr marL="228600" lvl="2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Compassion is hardest when…</a:t>
              </a:r>
            </a:p>
            <a:p>
              <a:pPr marL="228600" lvl="2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I made a difference yesterday when I…</a:t>
              </a:r>
            </a:p>
            <a:p>
              <a:pPr marL="228600" lvl="2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I show up every day because…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AB68344-8A56-35CF-B528-63A315719775}"/>
                </a:ext>
              </a:extLst>
            </p:cNvPr>
            <p:cNvSpPr/>
            <p:nvPr/>
          </p:nvSpPr>
          <p:spPr>
            <a:xfrm>
              <a:off x="3642948" y="1579683"/>
              <a:ext cx="2310952" cy="720000"/>
            </a:xfrm>
            <a:custGeom>
              <a:avLst/>
              <a:gdLst>
                <a:gd name="connsiteX0" fmla="*/ 0 w 2310952"/>
                <a:gd name="connsiteY0" fmla="*/ 0 h 720000"/>
                <a:gd name="connsiteX1" fmla="*/ 2310952 w 2310952"/>
                <a:gd name="connsiteY1" fmla="*/ 0 h 720000"/>
                <a:gd name="connsiteX2" fmla="*/ 2310952 w 2310952"/>
                <a:gd name="connsiteY2" fmla="*/ 720000 h 720000"/>
                <a:gd name="connsiteX3" fmla="*/ 0 w 2310952"/>
                <a:gd name="connsiteY3" fmla="*/ 720000 h 720000"/>
                <a:gd name="connsiteX4" fmla="*/ 0 w 2310952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0952" h="720000">
                  <a:moveTo>
                    <a:pt x="0" y="0"/>
                  </a:moveTo>
                  <a:lnTo>
                    <a:pt x="2310952" y="0"/>
                  </a:lnTo>
                  <a:lnTo>
                    <a:pt x="2310952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Raising Your Hand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A83991D-D74E-3437-8B94-BAAB017D2BDE}"/>
                </a:ext>
              </a:extLst>
            </p:cNvPr>
            <p:cNvSpPr/>
            <p:nvPr/>
          </p:nvSpPr>
          <p:spPr>
            <a:xfrm>
              <a:off x="3645328" y="2299683"/>
              <a:ext cx="2310952" cy="2118796"/>
            </a:xfrm>
            <a:custGeom>
              <a:avLst/>
              <a:gdLst>
                <a:gd name="connsiteX0" fmla="*/ 0 w 2310952"/>
                <a:gd name="connsiteY0" fmla="*/ 0 h 2118796"/>
                <a:gd name="connsiteX1" fmla="*/ 2310952 w 2310952"/>
                <a:gd name="connsiteY1" fmla="*/ 0 h 2118796"/>
                <a:gd name="connsiteX2" fmla="*/ 2310952 w 2310952"/>
                <a:gd name="connsiteY2" fmla="*/ 2118796 h 2118796"/>
                <a:gd name="connsiteX3" fmla="*/ 0 w 2310952"/>
                <a:gd name="connsiteY3" fmla="*/ 2118796 h 2118796"/>
                <a:gd name="connsiteX4" fmla="*/ 0 w 2310952"/>
                <a:gd name="connsiteY4" fmla="*/ 0 h 211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0952" h="2118796">
                  <a:moveTo>
                    <a:pt x="0" y="0"/>
                  </a:moveTo>
                  <a:lnTo>
                    <a:pt x="2310952" y="0"/>
                  </a:lnTo>
                  <a:lnTo>
                    <a:pt x="2310952" y="2118796"/>
                  </a:lnTo>
                  <a:lnTo>
                    <a:pt x="0" y="21187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182880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Invite colleagues to raise hands to show personal, emotional connection to a situation.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35CA4AE-34F2-1C58-F863-36B5DDDD5A32}"/>
                </a:ext>
              </a:extLst>
            </p:cNvPr>
            <p:cNvSpPr/>
            <p:nvPr/>
          </p:nvSpPr>
          <p:spPr>
            <a:xfrm>
              <a:off x="6279814" y="1579683"/>
              <a:ext cx="2310952" cy="720000"/>
            </a:xfrm>
            <a:custGeom>
              <a:avLst/>
              <a:gdLst>
                <a:gd name="connsiteX0" fmla="*/ 0 w 2310952"/>
                <a:gd name="connsiteY0" fmla="*/ 0 h 720000"/>
                <a:gd name="connsiteX1" fmla="*/ 2310952 w 2310952"/>
                <a:gd name="connsiteY1" fmla="*/ 0 h 720000"/>
                <a:gd name="connsiteX2" fmla="*/ 2310952 w 2310952"/>
                <a:gd name="connsiteY2" fmla="*/ 720000 h 720000"/>
                <a:gd name="connsiteX3" fmla="*/ 0 w 2310952"/>
                <a:gd name="connsiteY3" fmla="*/ 720000 h 720000"/>
                <a:gd name="connsiteX4" fmla="*/ 0 w 2310952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0952" h="720000">
                  <a:moveTo>
                    <a:pt x="0" y="0"/>
                  </a:moveTo>
                  <a:lnTo>
                    <a:pt x="2310952" y="0"/>
                  </a:lnTo>
                  <a:lnTo>
                    <a:pt x="2310952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The Pause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57BA7AA-D8EC-89E5-5055-75EB44E61AD7}"/>
                </a:ext>
              </a:extLst>
            </p:cNvPr>
            <p:cNvSpPr/>
            <p:nvPr/>
          </p:nvSpPr>
          <p:spPr>
            <a:xfrm>
              <a:off x="6279814" y="2299683"/>
              <a:ext cx="2310952" cy="2118796"/>
            </a:xfrm>
            <a:custGeom>
              <a:avLst/>
              <a:gdLst>
                <a:gd name="connsiteX0" fmla="*/ 0 w 2310952"/>
                <a:gd name="connsiteY0" fmla="*/ 0 h 2118796"/>
                <a:gd name="connsiteX1" fmla="*/ 2310952 w 2310952"/>
                <a:gd name="connsiteY1" fmla="*/ 0 h 2118796"/>
                <a:gd name="connsiteX2" fmla="*/ 2310952 w 2310952"/>
                <a:gd name="connsiteY2" fmla="*/ 2118796 h 2118796"/>
                <a:gd name="connsiteX3" fmla="*/ 0 w 2310952"/>
                <a:gd name="connsiteY3" fmla="*/ 2118796 h 2118796"/>
                <a:gd name="connsiteX4" fmla="*/ 0 w 2310952"/>
                <a:gd name="connsiteY4" fmla="*/ 0 h 211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0952" h="2118796">
                  <a:moveTo>
                    <a:pt x="0" y="0"/>
                  </a:moveTo>
                  <a:lnTo>
                    <a:pt x="2310952" y="0"/>
                  </a:lnTo>
                  <a:lnTo>
                    <a:pt x="2310952" y="2118796"/>
                  </a:lnTo>
                  <a:lnTo>
                    <a:pt x="0" y="21187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182880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Created by Jonathan Bartels to foster meaning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A brief spoken recognition followed by 15 to 30 seconds of silence at the bedside to honor the passing of a patient.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/>
                <a:t>Can be used for any traumatic experience.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199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DBF005-462D-0445-8F0E-6603A760FC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7730" r="30491" b="13567"/>
          <a:stretch/>
        </p:blipFill>
        <p:spPr>
          <a:xfrm>
            <a:off x="4229" y="2382"/>
            <a:ext cx="9135542" cy="5143501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4F6978B-292D-5E4F-9FF0-F9B6A7236021}"/>
              </a:ext>
            </a:extLst>
          </p:cNvPr>
          <p:cNvSpPr txBox="1">
            <a:spLocks/>
          </p:cNvSpPr>
          <p:nvPr/>
        </p:nvSpPr>
        <p:spPr>
          <a:xfrm>
            <a:off x="384878" y="1879088"/>
            <a:ext cx="8678764" cy="1278976"/>
          </a:xfrm>
          <a:prstGeom prst="rect">
            <a:avLst/>
          </a:prstGeom>
        </p:spPr>
        <p:txBody>
          <a:bodyPr lIns="54813" anchor="t" anchorCtr="0">
            <a:normAutofit/>
          </a:bodyPr>
          <a:lstStyle>
            <a:lvl1pPr marL="0" indent="0" algn="l" defTabSz="913554" rtl="0" eaLnBrk="1" latinLnBrk="0" hangingPunct="1">
              <a:spcBef>
                <a:spcPts val="0"/>
              </a:spcBef>
              <a:buFont typeface="Arial" pitchFamily="34" charset="0"/>
              <a:buNone/>
              <a:defRPr sz="4400" kern="12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l" defTabSz="913554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 algn="l" defTabSz="913554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 algn="l" defTabSz="913554" rtl="0" eaLnBrk="1" latinLnBrk="0" hangingPunct="1">
              <a:spcBef>
                <a:spcPct val="20000"/>
              </a:spcBef>
              <a:buFont typeface="AppleSymbols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 algn="l" defTabSz="913554" rtl="0" eaLnBrk="1" latinLnBrk="0" hangingPunct="1">
              <a:spcBef>
                <a:spcPct val="20000"/>
              </a:spcBef>
              <a:buFont typeface="HiraMinProN-W3" charset="-128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2512274" indent="-228389" algn="l" defTabSz="9135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051" indent="-228389" algn="l" defTabSz="9135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828" indent="-228389" algn="l" defTabSz="9135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605" indent="-228389" algn="l" defTabSz="9135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39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charset="0"/>
            </a:endParaRPr>
          </a:p>
        </p:txBody>
      </p:sp>
      <p:pic>
        <p:nvPicPr>
          <p:cNvPr id="66" name="Graphic 65" title="NRC Health">
            <a:extLst>
              <a:ext uri="{FF2B5EF4-FFF2-40B4-BE49-F238E27FC236}">
                <a16:creationId xmlns:a16="http://schemas.microsoft.com/office/drawing/2014/main" id="{10A152E5-0DCC-46BD-84BE-DBF163F31B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6069" y="4341542"/>
            <a:ext cx="736235" cy="393682"/>
          </a:xfrm>
          <a:prstGeom prst="rect">
            <a:avLst/>
          </a:prstGeom>
        </p:spPr>
      </p:pic>
      <p:pic>
        <p:nvPicPr>
          <p:cNvPr id="4" name="Picture 4" descr="Human Understanding&#10;&#10;Behind every person is a story...">
            <a:extLst>
              <a:ext uri="{FF2B5EF4-FFF2-40B4-BE49-F238E27FC236}">
                <a16:creationId xmlns:a16="http://schemas.microsoft.com/office/drawing/2014/main" id="{F1A685BF-019A-412E-88FB-3F3CF3428C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346" y="1629132"/>
            <a:ext cx="3809813" cy="157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43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2579FF-98D6-1815-9251-CA285008BD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What does your organization do to facilitate a sense of belonging?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2E23DA4-4DE6-9F2F-5382-161C33CF72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394" r="193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6003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D21C93-A4CA-3972-4693-575ECDD80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FF583C-1A7C-344A-4235-804C7E4E5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Strategic Tactics</a:t>
            </a:r>
          </a:p>
        </p:txBody>
      </p:sp>
    </p:spTree>
    <p:extLst>
      <p:ext uri="{BB962C8B-B14F-4D97-AF65-F5344CB8AC3E}">
        <p14:creationId xmlns:p14="http://schemas.microsoft.com/office/powerpoint/2010/main" val="1924884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363FA3F-BD62-5888-CBD3-47154F4C5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759666"/>
              </p:ext>
            </p:extLst>
          </p:nvPr>
        </p:nvGraphicFramePr>
        <p:xfrm>
          <a:off x="989706" y="819999"/>
          <a:ext cx="7397496" cy="3490507"/>
        </p:xfrm>
        <a:graphic>
          <a:graphicData uri="http://schemas.openxmlformats.org/drawingml/2006/table">
            <a:tbl>
              <a:tblPr firstRow="1" bandRow="1"/>
              <a:tblGrid>
                <a:gridCol w="7397496">
                  <a:extLst>
                    <a:ext uri="{9D8B030D-6E8A-4147-A177-3AD203B41FA5}">
                      <a16:colId xmlns:a16="http://schemas.microsoft.com/office/drawing/2014/main" val="760054152"/>
                    </a:ext>
                  </a:extLst>
                </a:gridCol>
              </a:tblGrid>
              <a:tr h="41877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Strategic Tactics</a:t>
                      </a:r>
                    </a:p>
                  </a:txBody>
                  <a:tcPr marL="91355" marR="91355" marT="45678" marB="456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96206"/>
                  </a:ext>
                </a:extLst>
              </a:tr>
              <a:tr h="44540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solidFill>
                            <a:schemeClr val="accent2"/>
                          </a:solidFill>
                          <a:latin typeface="+mn-lt"/>
                          <a:cs typeface="Calibri" panose="020F0502020204030204" pitchFamily="34" charset="0"/>
                        </a:rPr>
                        <a:t>Employees feel informed, valued and able to do meaningful work</a:t>
                      </a:r>
                    </a:p>
                  </a:txBody>
                  <a:tcPr marL="91355" marR="91355" marT="45678" marB="456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90391"/>
                  </a:ext>
                </a:extLst>
              </a:tr>
              <a:tr h="46986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  <a:cs typeface="Calibri" panose="020F0502020204030204" pitchFamily="34" charset="0"/>
                        </a:rPr>
                        <a:t>Two-way, transparent, 24/7 communication</a:t>
                      </a:r>
                    </a:p>
                  </a:txBody>
                  <a:tcPr marL="91355" marR="91355" marT="45678" marB="456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961491"/>
                  </a:ext>
                </a:extLst>
              </a:tr>
              <a:tr h="19943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+mn-lt"/>
                          <a:cs typeface="Calibri" panose="020F0502020204030204" pitchFamily="34" charset="0"/>
                        </a:rPr>
                        <a:t>Townhalls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+mn-lt"/>
                          <a:cs typeface="Calibri" panose="020F0502020204030204" pitchFamily="34" charset="0"/>
                        </a:rPr>
                        <a:t>Fireside chats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+mn-lt"/>
                          <a:cs typeface="Calibri" panose="020F0502020204030204" pitchFamily="34" charset="0"/>
                        </a:rPr>
                        <a:t>“Food with…”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+mn-lt"/>
                          <a:cs typeface="Calibri" panose="020F0502020204030204" pitchFamily="34" charset="0"/>
                        </a:rPr>
                        <a:t>Leader rounding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+mn-lt"/>
                          <a:cs typeface="Calibri" panose="020F0502020204030204" pitchFamily="34" charset="0"/>
                        </a:rPr>
                        <a:t>Video messages from leaders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+mn-lt"/>
                          <a:cs typeface="Calibri" panose="020F0502020204030204" pitchFamily="34" charset="0"/>
                        </a:rPr>
                        <a:t>Solicit ideas to address common concerns / innovation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+mn-lt"/>
                          <a:cs typeface="Calibri" panose="020F0502020204030204" pitchFamily="34" charset="0"/>
                        </a:rPr>
                        <a:t>Communicate what is being done and what can’t be done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+mn-lt"/>
                          <a:cs typeface="Calibri" panose="020F0502020204030204" pitchFamily="34" charset="0"/>
                        </a:rPr>
                        <a:t>Communicating about the “elephants in the room”</a:t>
                      </a:r>
                    </a:p>
                  </a:txBody>
                  <a:tcPr marL="205740" marR="102870" marT="102870" marB="1028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172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352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3B7FE8-18D9-CB20-C7A7-EE5649CAB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Describe your leader rounding program.</a:t>
            </a:r>
          </a:p>
          <a:p>
            <a:r>
              <a:rPr lang="en-US"/>
              <a:t>What challenges did you overcome (do you need to overcome)?</a:t>
            </a:r>
          </a:p>
          <a:p>
            <a:r>
              <a:rPr lang="en-US"/>
              <a:t>What’s the first step to get started?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E1C4DE-05B3-8DFE-3657-3F7EA59A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 rounding</a:t>
            </a:r>
            <a:br>
              <a:rPr lang="en-US"/>
            </a:br>
            <a:r>
              <a:rPr lang="en-US"/>
              <a:t>Effective and consistent?</a:t>
            </a:r>
          </a:p>
        </p:txBody>
      </p:sp>
    </p:spTree>
    <p:extLst>
      <p:ext uri="{BB962C8B-B14F-4D97-AF65-F5344CB8AC3E}">
        <p14:creationId xmlns:p14="http://schemas.microsoft.com/office/powerpoint/2010/main" val="1537340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E39B9C-1E1D-673A-0E78-70854CB6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Successful leader rounding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487ABE-78DA-4ABB-E8B8-B6FBA91BC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0" y="1712938"/>
            <a:ext cx="7859714" cy="26046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Focus on connecting with the person, communicating important information, facilitating service recovery, and recognition.</a:t>
            </a:r>
          </a:p>
          <a:p>
            <a:r>
              <a:rPr lang="en-US" dirty="0"/>
              <a:t>Prioritize employees – get to know them.</a:t>
            </a:r>
          </a:p>
          <a:p>
            <a:r>
              <a:rPr lang="en-US" dirty="0"/>
              <a:t>Block time to round – consider a centralized approach</a:t>
            </a:r>
          </a:p>
          <a:p>
            <a:pPr lvl="1"/>
            <a:r>
              <a:rPr lang="en-US" dirty="0"/>
              <a:t>Allow for flexible protected time</a:t>
            </a:r>
          </a:p>
          <a:p>
            <a:r>
              <a:rPr lang="en-US" dirty="0"/>
              <a:t>Don’t rely too heavily on rounding tool or script – be conversational, sincere and authentic</a:t>
            </a:r>
          </a:p>
          <a:p>
            <a:r>
              <a:rPr lang="en-US" dirty="0"/>
              <a:t>Connect with employees when you’re not formally rounding</a:t>
            </a:r>
          </a:p>
        </p:txBody>
      </p:sp>
    </p:spTree>
    <p:extLst>
      <p:ext uri="{BB962C8B-B14F-4D97-AF65-F5344CB8AC3E}">
        <p14:creationId xmlns:p14="http://schemas.microsoft.com/office/powerpoint/2010/main" val="4289653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363FA3F-BD62-5888-CBD3-47154F4C5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729368"/>
              </p:ext>
            </p:extLst>
          </p:nvPr>
        </p:nvGraphicFramePr>
        <p:xfrm>
          <a:off x="555523" y="540773"/>
          <a:ext cx="7841226" cy="4016528"/>
        </p:xfrm>
        <a:graphic>
          <a:graphicData uri="http://schemas.openxmlformats.org/drawingml/2006/table">
            <a:tbl>
              <a:tblPr firstRow="1" bandRow="1"/>
              <a:tblGrid>
                <a:gridCol w="7841226">
                  <a:extLst>
                    <a:ext uri="{9D8B030D-6E8A-4147-A177-3AD203B41FA5}">
                      <a16:colId xmlns:a16="http://schemas.microsoft.com/office/drawing/2014/main" val="760054152"/>
                    </a:ext>
                  </a:extLst>
                </a:gridCol>
              </a:tblGrid>
              <a:tr h="3449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Strategic Activities</a:t>
                      </a:r>
                    </a:p>
                  </a:txBody>
                  <a:tcPr marL="91355" marR="91355" marT="45678" marB="456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96206"/>
                  </a:ext>
                </a:extLst>
              </a:tr>
              <a:tr h="44061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solidFill>
                            <a:schemeClr val="accent2"/>
                          </a:solidFill>
                          <a:latin typeface="+mn-lt"/>
                          <a:cs typeface="Calibri" panose="020F0502020204030204" pitchFamily="34" charset="0"/>
                        </a:rPr>
                        <a:t>Employees feel informed, valued and able to do meaningful work</a:t>
                      </a:r>
                    </a:p>
                  </a:txBody>
                  <a:tcPr marL="91355" marR="91355" marT="45678" marB="456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90391"/>
                  </a:ext>
                </a:extLst>
              </a:tr>
              <a:tr h="38697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  <a:cs typeface="Calibri" panose="020F0502020204030204" pitchFamily="34" charset="0"/>
                        </a:rPr>
                        <a:t>Culture – Way of doing things</a:t>
                      </a:r>
                    </a:p>
                  </a:txBody>
                  <a:tcPr marL="91355" marR="91355" marT="45678" marB="456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961491"/>
                  </a:ext>
                </a:extLst>
              </a:tr>
              <a:tr h="284403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Calibri" panose="020F0502020204030204" pitchFamily="34" charset="0"/>
                        </a:rPr>
                        <a:t>Decrease or eliminate meetings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Calibri" panose="020F0502020204030204" pitchFamily="34" charset="0"/>
                        </a:rPr>
                        <a:t>Develop strong, empathic leaders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Calibri" panose="020F0502020204030204" pitchFamily="34" charset="0"/>
                        </a:rPr>
                        <a:t>Limit number of “initiatives”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Calibri" panose="020F0502020204030204" pitchFamily="34" charset="0"/>
                        </a:rPr>
                        <a:t>Eliminate “initiatives” or workflows that are not working or not necessary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Calibri" panose="020F0502020204030204" pitchFamily="34" charset="0"/>
                        </a:rPr>
                        <a:t>Obtain staff input for projects and improvements. Use PI resources to streamline processes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Calibri" panose="020F0502020204030204" pitchFamily="34" charset="0"/>
                        </a:rPr>
                        <a:t>De-emphasize PX metrics. Play up qualitative feedback.  Focus on back-to-basics best practices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Calibri" panose="020F0502020204030204" pitchFamily="34" charset="0"/>
                        </a:rPr>
                        <a:t>Create structures for accountability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Calibri" panose="020F0502020204030204" pitchFamily="34" charset="0"/>
                        </a:rPr>
                        <a:t>Require collaboration with other departments</a:t>
                      </a:r>
                    </a:p>
                  </a:txBody>
                  <a:tcPr marL="205740" marR="102870" marT="102870" marB="1028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172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1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2579FF-98D6-1815-9251-CA285008BD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5749" y="1037968"/>
            <a:ext cx="4310831" cy="3072322"/>
          </a:xfrm>
        </p:spPr>
        <p:txBody>
          <a:bodyPr anchor="ctr">
            <a:normAutofit/>
          </a:bodyPr>
          <a:lstStyle/>
          <a:p>
            <a:r>
              <a:rPr lang="en-US" dirty="0"/>
              <a:t>Are patient/family experience leaders asking too much?</a:t>
            </a:r>
          </a:p>
        </p:txBody>
      </p:sp>
      <p:pic>
        <p:nvPicPr>
          <p:cNvPr id="11" name="Picture Placeholder 10" descr="A person with his hand on his face&#10;&#10;Description automatically generated with low confidence">
            <a:extLst>
              <a:ext uri="{FF2B5EF4-FFF2-40B4-BE49-F238E27FC236}">
                <a16:creationId xmlns:a16="http://schemas.microsoft.com/office/drawing/2014/main" id="{388A9E9B-7B2F-2DCC-8F59-45F8567280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21526" r="22452" b="-11"/>
          <a:stretch/>
        </p:blipFill>
        <p:spPr>
          <a:xfrm>
            <a:off x="737418" y="1030004"/>
            <a:ext cx="2799503" cy="3332446"/>
          </a:xfrm>
          <a:noFill/>
        </p:spPr>
      </p:pic>
    </p:spTree>
    <p:extLst>
      <p:ext uri="{BB962C8B-B14F-4D97-AF65-F5344CB8AC3E}">
        <p14:creationId xmlns:p14="http://schemas.microsoft.com/office/powerpoint/2010/main" val="64244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CDC68EF-9C4D-9233-EE69-9D5F0451D34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1492155"/>
              </p:ext>
            </p:extLst>
          </p:nvPr>
        </p:nvGraphicFramePr>
        <p:xfrm>
          <a:off x="699071" y="1606296"/>
          <a:ext cx="7859713" cy="2663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7CD7125-9FB8-B507-DA9C-31F953E0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 on high impact, high value practices</a:t>
            </a:r>
          </a:p>
        </p:txBody>
      </p:sp>
    </p:spTree>
    <p:extLst>
      <p:ext uri="{BB962C8B-B14F-4D97-AF65-F5344CB8AC3E}">
        <p14:creationId xmlns:p14="http://schemas.microsoft.com/office/powerpoint/2010/main" val="3327127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FA2D4-5F4F-C8CE-AA7E-3680A17C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 and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C6C31-5E65-6A60-00FC-FD1E725CB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are you currently doing to influence emotional support and involving family/friends?</a:t>
            </a:r>
          </a:p>
          <a:p>
            <a:r>
              <a:rPr lang="en-US"/>
              <a:t>What one or two practices can you prioritize?</a:t>
            </a:r>
          </a:p>
          <a:p>
            <a:r>
              <a:rPr lang="en-US"/>
              <a:t>What is one practice care providers can stop in order to focus on the one or two you will prioritize?</a:t>
            </a:r>
          </a:p>
          <a:p>
            <a:pPr marL="342582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64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363FA3F-BD62-5888-CBD3-47154F4C5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48428"/>
              </p:ext>
            </p:extLst>
          </p:nvPr>
        </p:nvGraphicFramePr>
        <p:xfrm>
          <a:off x="555523" y="964715"/>
          <a:ext cx="7841226" cy="2916570"/>
        </p:xfrm>
        <a:graphic>
          <a:graphicData uri="http://schemas.openxmlformats.org/drawingml/2006/table">
            <a:tbl>
              <a:tblPr firstRow="1" bandRow="1"/>
              <a:tblGrid>
                <a:gridCol w="7841226">
                  <a:extLst>
                    <a:ext uri="{9D8B030D-6E8A-4147-A177-3AD203B41FA5}">
                      <a16:colId xmlns:a16="http://schemas.microsoft.com/office/drawing/2014/main" val="760054152"/>
                    </a:ext>
                  </a:extLst>
                </a:gridCol>
              </a:tblGrid>
              <a:tr h="3263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Strategic Activities</a:t>
                      </a:r>
                    </a:p>
                  </a:txBody>
                  <a:tcPr marL="91355" marR="91355" marT="45678" marB="456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96206"/>
                  </a:ext>
                </a:extLst>
              </a:tr>
              <a:tr h="4877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  <a:latin typeface="+mn-lt"/>
                          <a:cs typeface="Calibri" panose="020F0502020204030204" pitchFamily="34" charset="0"/>
                        </a:rPr>
                        <a:t>Employees feel informed, valued and able to do meaningful work</a:t>
                      </a:r>
                    </a:p>
                  </a:txBody>
                  <a:tcPr marL="91355" marR="91355" marT="45678" marB="456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90391"/>
                  </a:ext>
                </a:extLst>
              </a:tr>
              <a:tr h="2991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Calibri" panose="020F0502020204030204" pitchFamily="34" charset="0"/>
                        </a:rPr>
                        <a:t>Compensation, advancement and workload</a:t>
                      </a:r>
                    </a:p>
                  </a:txBody>
                  <a:tcPr marL="91355" marR="91355" marT="45678" marB="456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961491"/>
                  </a:ext>
                </a:extLst>
              </a:tr>
              <a:tr h="175847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Calibri" panose="020F0502020204030204" pitchFamily="34" charset="0"/>
                        </a:rPr>
                        <a:t>Competitive wages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Calibri" panose="020F0502020204030204" pitchFamily="34" charset="0"/>
                        </a:rPr>
                        <a:t>Attractive benefits packages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Calibri" panose="020F0502020204030204" pitchFamily="34" charset="0"/>
                        </a:rPr>
                        <a:t>Clear career paths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Calibri" panose="020F0502020204030204" pitchFamily="34" charset="0"/>
                        </a:rPr>
                        <a:t>Frequent, meaningful performance feedback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Calibri" panose="020F0502020204030204" pitchFamily="34" charset="0"/>
                        </a:rPr>
                        <a:t>Creative schedules, job-share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Calibri" panose="020F0502020204030204" pitchFamily="34" charset="0"/>
                        </a:rPr>
                        <a:t>Virtual work/work from home opportunities</a:t>
                      </a:r>
                      <a:endParaRPr lang="en-US" sz="16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05740" marR="102870" marT="102870" marB="1028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172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35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posing for a photo in front of a swimming pool&#10;&#10;Description automatically generated with medium confidence">
            <a:extLst>
              <a:ext uri="{FF2B5EF4-FFF2-40B4-BE49-F238E27FC236}">
                <a16:creationId xmlns:a16="http://schemas.microsoft.com/office/drawing/2014/main" id="{B9D6B454-CD0E-7695-AC04-F8410B9914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4930"/>
          <a:stretch/>
        </p:blipFill>
        <p:spPr>
          <a:xfrm>
            <a:off x="20" y="10"/>
            <a:ext cx="9143980" cy="5148253"/>
          </a:xfrm>
          <a:noFill/>
        </p:spPr>
      </p:pic>
    </p:spTree>
    <p:extLst>
      <p:ext uri="{BB962C8B-B14F-4D97-AF65-F5344CB8AC3E}">
        <p14:creationId xmlns:p14="http://schemas.microsoft.com/office/powerpoint/2010/main" val="3668765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D21C93-A4CA-3972-4693-575ECDD80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FF583C-1A7C-344A-4235-804C7E4E5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Two more issues that impact well-being</a:t>
            </a:r>
          </a:p>
        </p:txBody>
      </p:sp>
    </p:spTree>
    <p:extLst>
      <p:ext uri="{BB962C8B-B14F-4D97-AF65-F5344CB8AC3E}">
        <p14:creationId xmlns:p14="http://schemas.microsoft.com/office/powerpoint/2010/main" val="4167007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2028C5B-D5BA-04B2-356D-B4EB645AD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5749" y="1037968"/>
            <a:ext cx="4310831" cy="3072322"/>
          </a:xfrm>
        </p:spPr>
        <p:txBody>
          <a:bodyPr anchor="ctr">
            <a:normAutofit/>
          </a:bodyPr>
          <a:lstStyle/>
          <a:p>
            <a:r>
              <a:rPr lang="en-US"/>
              <a:t>Traveling staff</a:t>
            </a:r>
          </a:p>
          <a:p>
            <a:r>
              <a:rPr lang="en-US"/>
              <a:t>Workplace violence</a:t>
            </a:r>
          </a:p>
        </p:txBody>
      </p:sp>
      <p:pic>
        <p:nvPicPr>
          <p:cNvPr id="6" name="Picture Placeholder 5" descr="A group of people wearing masks&#10;&#10;Description automatically generated with medium confidence">
            <a:extLst>
              <a:ext uri="{FF2B5EF4-FFF2-40B4-BE49-F238E27FC236}">
                <a16:creationId xmlns:a16="http://schemas.microsoft.com/office/drawing/2014/main" id="{A9B772CE-7E9E-23C0-9870-FDA5C2D2AB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21963" r="21962" b="-1"/>
          <a:stretch/>
        </p:blipFill>
        <p:spPr>
          <a:xfrm>
            <a:off x="737418" y="1030004"/>
            <a:ext cx="2799503" cy="3332446"/>
          </a:xfrm>
          <a:noFill/>
        </p:spPr>
      </p:pic>
    </p:spTree>
    <p:extLst>
      <p:ext uri="{BB962C8B-B14F-4D97-AF65-F5344CB8AC3E}">
        <p14:creationId xmlns:p14="http://schemas.microsoft.com/office/powerpoint/2010/main" val="385508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FA2D4-5F4F-C8CE-AA7E-3680A17C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 and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C6C31-5E65-6A60-00FC-FD1E725CB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Check in.</a:t>
            </a:r>
          </a:p>
          <a:p>
            <a:r>
              <a:rPr lang="en-US"/>
              <a:t>What is your organization doing to address these two issues?</a:t>
            </a:r>
          </a:p>
          <a:p>
            <a:r>
              <a:rPr lang="en-US"/>
              <a:t>What’s one thing you would advise others to do?</a:t>
            </a:r>
          </a:p>
          <a:p>
            <a:pPr marL="342582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58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D21C93-A4CA-3972-4693-575ECDD80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FF583C-1A7C-344A-4235-804C7E4E5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256480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D9B99D-F54C-951E-7E7C-593F5C74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84" y="618332"/>
            <a:ext cx="7852442" cy="6223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98"/>
              <a:t>Comprehensive strategy to address well-being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363FA3F-BD62-5888-CBD3-47154F4C5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982907"/>
              </p:ext>
            </p:extLst>
          </p:nvPr>
        </p:nvGraphicFramePr>
        <p:xfrm>
          <a:off x="347258" y="1325160"/>
          <a:ext cx="8069281" cy="3204771"/>
        </p:xfrm>
        <a:graphic>
          <a:graphicData uri="http://schemas.openxmlformats.org/drawingml/2006/table">
            <a:tbl>
              <a:tblPr firstRow="1" bandRow="1"/>
              <a:tblGrid>
                <a:gridCol w="1611953">
                  <a:extLst>
                    <a:ext uri="{9D8B030D-6E8A-4147-A177-3AD203B41FA5}">
                      <a16:colId xmlns:a16="http://schemas.microsoft.com/office/drawing/2014/main" val="760054152"/>
                    </a:ext>
                  </a:extLst>
                </a:gridCol>
                <a:gridCol w="1611953">
                  <a:extLst>
                    <a:ext uri="{9D8B030D-6E8A-4147-A177-3AD203B41FA5}">
                      <a16:colId xmlns:a16="http://schemas.microsoft.com/office/drawing/2014/main" val="4250575984"/>
                    </a:ext>
                  </a:extLst>
                </a:gridCol>
                <a:gridCol w="1611953">
                  <a:extLst>
                    <a:ext uri="{9D8B030D-6E8A-4147-A177-3AD203B41FA5}">
                      <a16:colId xmlns:a16="http://schemas.microsoft.com/office/drawing/2014/main" val="3062132520"/>
                    </a:ext>
                  </a:extLst>
                </a:gridCol>
                <a:gridCol w="1755241">
                  <a:extLst>
                    <a:ext uri="{9D8B030D-6E8A-4147-A177-3AD203B41FA5}">
                      <a16:colId xmlns:a16="http://schemas.microsoft.com/office/drawing/2014/main" val="4095588773"/>
                    </a:ext>
                  </a:extLst>
                </a:gridCol>
                <a:gridCol w="1478181">
                  <a:extLst>
                    <a:ext uri="{9D8B030D-6E8A-4147-A177-3AD203B41FA5}">
                      <a16:colId xmlns:a16="http://schemas.microsoft.com/office/drawing/2014/main" val="3012769485"/>
                    </a:ext>
                  </a:extLst>
                </a:gridCol>
              </a:tblGrid>
              <a:tr h="468991">
                <a:tc gridSpan="5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Shared responsibility between employee and organization</a:t>
                      </a:r>
                    </a:p>
                    <a:p>
                      <a:pPr algn="ctr"/>
                      <a:r>
                        <a:rPr lang="en-US" sz="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Organization supports the whole employee</a:t>
                      </a:r>
                    </a:p>
                    <a:p>
                      <a:pPr algn="ctr"/>
                      <a:r>
                        <a:rPr lang="en-US" sz="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Ask employees and tailor offerings to individuals and teams whenever possible</a:t>
                      </a:r>
                    </a:p>
                  </a:txBody>
                  <a:tcPr marL="91355" marR="91355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271078"/>
                  </a:ext>
                </a:extLst>
              </a:tr>
              <a:tr h="218862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Programmatic Tactics</a:t>
                      </a:r>
                    </a:p>
                  </a:txBody>
                  <a:tcPr marL="91355" marR="91355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8B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Strategic Tactics</a:t>
                      </a:r>
                    </a:p>
                  </a:txBody>
                  <a:tcPr marL="91355" marR="91355" marT="45678" marB="45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096206"/>
                  </a:ext>
                </a:extLst>
              </a:tr>
              <a:tr h="218862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80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Employees feel cared about and cared for</a:t>
                      </a:r>
                    </a:p>
                  </a:txBody>
                  <a:tcPr marL="91355" marR="91355" marT="45678" marB="45678">
                    <a:lnL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Employees feel informed, included, valued and able to do meaningful work</a:t>
                      </a:r>
                    </a:p>
                  </a:txBody>
                  <a:tcPr marL="91355" marR="91355" marT="45678" marB="45678">
                    <a:lnL w="285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90391"/>
                  </a:ext>
                </a:extLst>
              </a:tr>
              <a:tr h="34392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On-the-job well-being and relief</a:t>
                      </a:r>
                    </a:p>
                  </a:txBody>
                  <a:tcPr marL="91355" marR="91355" marT="45678" marB="45678" anchor="ctr">
                    <a:lnL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Encourage a Culture of Vulnerability</a:t>
                      </a:r>
                    </a:p>
                  </a:txBody>
                  <a:tcPr marL="91355" marR="91355" marT="45678" marB="45678" anchor="ctr">
                    <a:lnL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Two-way, transparent, 24/7 communication</a:t>
                      </a:r>
                    </a:p>
                  </a:txBody>
                  <a:tcPr marL="91355" marR="91355" marT="45678" marB="45678" anchor="ctr">
                    <a:lnL w="285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Culture – Way of doing things</a:t>
                      </a:r>
                    </a:p>
                  </a:txBody>
                  <a:tcPr marL="91355" marR="91355" marT="45678" marB="45678" anchor="ctr">
                    <a:lnL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Compensation, advancement and workload</a:t>
                      </a:r>
                    </a:p>
                  </a:txBody>
                  <a:tcPr marL="91355" marR="91355" marT="45678" marB="45678" anchor="ctr">
                    <a:lnL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961491"/>
                  </a:ext>
                </a:extLst>
              </a:tr>
              <a:tr h="19541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Healthy foods on all shifts and to take home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Help with errands and child/adult care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 and cash funds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Encourage use of off-stage areas for breaks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Adjust schedules to accommodate time off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Opportunities to build comradery/fun at work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Pet, music, aroma, massage therapy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Gratitude, recognition and praise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55" marR="91355" marT="45678" marB="45678">
                    <a:lnL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Wellness programs – healthy eating, fitness, smoking cessation, mindfulness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Employee assistance programs (EAP)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Code Lavender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Schwartz Rounds and other opportunities to debrief challenging situations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Resilience and gratitude programs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Leveraging spiritual care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Peer mentor programs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55" marR="91355" marT="45678" marB="45678">
                    <a:lnL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Townhalls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Fireside chats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“Food with…”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Leader rounding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 messages from leaders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Solicit ideas to address common concerns / innovation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Communicate what is being done and what can’t be done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Communicating about the “elephants in the room”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7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55" marR="91355" marT="45678" marB="45678">
                    <a:lnL w="285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 or eliminate meetings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 strong, empathic leaders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Limit number of “initiatives”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Eliminate “initiatives” or workflows that are not working or not necessary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Obtain staff input for projects and improvements.  Use PI resources to streamline processes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De-emphasize PX metrics. Play up qualitative feedback.  Focus on back-to-basics best practices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 structures for accountability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 collaboration with other departments</a:t>
                      </a:r>
                    </a:p>
                  </a:txBody>
                  <a:tcPr marL="91355" marR="91355" marT="45678" marB="45678">
                    <a:lnL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Competitive wages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Attractive benefits packages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Clear career paths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Frequent, meaningful performance feedback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Creative schedules, job-share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Virtual work/work from home opportunities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355" marR="91355" marT="45678" marB="45678">
                    <a:lnL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172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81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ECF602-7288-959D-4182-36E81EDE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3A3E6-429C-2D22-5394-BB91B9DF5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is one thing that you will commit to moving forward in your organization?</a:t>
            </a:r>
          </a:p>
          <a:p>
            <a:r>
              <a:rPr lang="en-US"/>
              <a:t>What support do you need from us?</a:t>
            </a:r>
          </a:p>
        </p:txBody>
      </p:sp>
    </p:spTree>
    <p:extLst>
      <p:ext uri="{BB962C8B-B14F-4D97-AF65-F5344CB8AC3E}">
        <p14:creationId xmlns:p14="http://schemas.microsoft.com/office/powerpoint/2010/main" val="1505289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574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379C4B8-25DF-974B-61BF-A1FE3FE88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"/>
            <a:ext cx="9144000" cy="385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12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372362F-FCCD-3ACD-1B39-B0011E7E4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3"/>
            <a:ext cx="9144000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796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BBBA-83DA-445D-ECEA-6AA7C804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E2DE3-EA67-1D53-66CF-EF1442F4E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2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51235-047B-95AB-347C-CD2BAAF3F3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4C59B-8F88-2834-16B1-8127F3EE5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Backdrop for our Conversation</a:t>
            </a:r>
          </a:p>
        </p:txBody>
      </p:sp>
    </p:spTree>
    <p:extLst>
      <p:ext uri="{BB962C8B-B14F-4D97-AF65-F5344CB8AC3E}">
        <p14:creationId xmlns:p14="http://schemas.microsoft.com/office/powerpoint/2010/main" val="32583288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9BCA85-DE53-D66D-6285-BDABE43E5D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30FB1-ABF4-20FE-CF15-4D5E4F7331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489875-AB2B-9F08-EF61-3E150F1D3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32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4738BA-0AA4-34B1-2120-86319B0B1D97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454CB-6A76-4642-57C5-3871B12EB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C0111-98AC-BA8A-6A02-93D835B9B2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782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4EA566-F7FF-10F2-62FC-E786E0F06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5DE3D-605F-B4E3-7816-A30A670C03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27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BF699-55E8-8CE7-CCA7-DB4270132B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AB76E3A-A7D1-BA27-8604-002BDCA70A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55081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4DC29C-002D-B438-CF6D-71E9C1F5E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8205A-1F4D-0BF6-974B-85E816B8E4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2B3CD7-638C-98A7-6291-D15F1E8283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135521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27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t's passage means more masks for healthcare workers fighting COVID-19,  government says - News - McKnight's Senior Living">
            <a:extLst>
              <a:ext uri="{FF2B5EF4-FFF2-40B4-BE49-F238E27FC236}">
                <a16:creationId xmlns:a16="http://schemas.microsoft.com/office/drawing/2014/main" id="{790D3711-E8AD-4204-A2C5-F118D93F4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" b="156"/>
          <a:stretch/>
        </p:blipFill>
        <p:spPr bwMode="auto">
          <a:xfrm>
            <a:off x="0" y="-1"/>
            <a:ext cx="9179175" cy="515721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FF0EF5-1BB9-0518-BFFA-F6A30728056F}"/>
              </a:ext>
            </a:extLst>
          </p:cNvPr>
          <p:cNvSpPr/>
          <p:nvPr/>
        </p:nvSpPr>
        <p:spPr>
          <a:xfrm>
            <a:off x="-99893" y="8951"/>
            <a:ext cx="9179175" cy="5148264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49333"/>
                </a:schemeClr>
              </a:gs>
              <a:gs pos="100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EF9D3-B3AF-41F9-A7C3-A4E3A2B93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</p:spPr>
        <p:txBody>
          <a:bodyPr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4637A5F-2DAE-B642-9933-0C0B9D2C0F12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 Regular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 Regular"/>
              <a:ea typeface="+mn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73910E-128A-A26D-4E6F-CB09CD346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57" y="4756630"/>
            <a:ext cx="466344" cy="29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8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AB1E87-1256-24E2-B8A3-7CE417AE3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Shifting employment landscape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798CA0-A19D-EBDD-A943-85B37E049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Great Resignation</a:t>
            </a:r>
          </a:p>
          <a:p>
            <a:r>
              <a:rPr lang="en-US"/>
              <a:t>Quiet Quitting</a:t>
            </a:r>
          </a:p>
          <a:p>
            <a:r>
              <a:rPr lang="en-US"/>
              <a:t>Presenteeism</a:t>
            </a:r>
          </a:p>
          <a:p>
            <a:r>
              <a:rPr lang="en-US"/>
              <a:t>Resenteeism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2F513D6-DEC6-AACD-1992-1E4008452C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524007"/>
              </p:ext>
            </p:extLst>
          </p:nvPr>
        </p:nvGraphicFramePr>
        <p:xfrm>
          <a:off x="550863" y="1209369"/>
          <a:ext cx="7954040" cy="350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6871B41-598B-056E-667E-604FE77E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are hearing</a:t>
            </a:r>
          </a:p>
        </p:txBody>
      </p:sp>
    </p:spTree>
    <p:extLst>
      <p:ext uri="{BB962C8B-B14F-4D97-AF65-F5344CB8AC3E}">
        <p14:creationId xmlns:p14="http://schemas.microsoft.com/office/powerpoint/2010/main" val="3505446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rainbow over a beach">
            <a:extLst>
              <a:ext uri="{FF2B5EF4-FFF2-40B4-BE49-F238E27FC236}">
                <a16:creationId xmlns:a16="http://schemas.microsoft.com/office/drawing/2014/main" id="{ECCBB420-BF63-E2A6-13E8-81CDFC637A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1423" b="-1"/>
          <a:stretch/>
        </p:blipFill>
        <p:spPr>
          <a:xfrm>
            <a:off x="20" y="10"/>
            <a:ext cx="9143980" cy="5148253"/>
          </a:xfrm>
          <a:noFill/>
        </p:spPr>
      </p:pic>
    </p:spTree>
    <p:extLst>
      <p:ext uri="{BB962C8B-B14F-4D97-AF65-F5344CB8AC3E}">
        <p14:creationId xmlns:p14="http://schemas.microsoft.com/office/powerpoint/2010/main" val="320853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D9B99D-F54C-951E-7E7C-593F5C74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84" y="618332"/>
            <a:ext cx="7852442" cy="6223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98"/>
              <a:t>Comprehensive strategy to address well-being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CBE441-3062-6495-B95C-3DD92DD346CF}"/>
              </a:ext>
            </a:extLst>
          </p:cNvPr>
          <p:cNvSpPr txBox="1"/>
          <p:nvPr/>
        </p:nvSpPr>
        <p:spPr>
          <a:xfrm>
            <a:off x="909204" y="3398343"/>
            <a:ext cx="6961909" cy="97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1525" lvl="2" indent="-257175" defTabSz="685800">
              <a:spcBef>
                <a:spcPts val="450"/>
              </a:spcBef>
              <a:spcAft>
                <a:spcPts val="450"/>
              </a:spcAft>
              <a:buClr>
                <a:srgbClr val="ED8B00"/>
              </a:buClr>
              <a:buFont typeface="Arial" panose="020B0604020202020204" pitchFamily="34" charset="0"/>
              <a:buChar char="▪"/>
            </a:pPr>
            <a:r>
              <a:rPr lang="en-US" sz="1350" dirty="0">
                <a:solidFill>
                  <a:srgbClr val="75787B"/>
                </a:solidFill>
                <a:latin typeface="Arial"/>
                <a:cs typeface="Calibri" panose="020F0502020204030204" pitchFamily="34" charset="0"/>
              </a:rPr>
              <a:t>Shared responsibility between employee and organization</a:t>
            </a:r>
          </a:p>
          <a:p>
            <a:pPr marL="771525" lvl="2" indent="-257175" defTabSz="685800">
              <a:spcBef>
                <a:spcPts val="450"/>
              </a:spcBef>
              <a:spcAft>
                <a:spcPts val="450"/>
              </a:spcAft>
              <a:buClr>
                <a:srgbClr val="ED8B00"/>
              </a:buClr>
              <a:buFont typeface="Arial" panose="020B0604020202020204" pitchFamily="34" charset="0"/>
              <a:buChar char="▪"/>
            </a:pPr>
            <a:r>
              <a:rPr lang="en-US" sz="1350" dirty="0">
                <a:solidFill>
                  <a:srgbClr val="75787B"/>
                </a:solidFill>
                <a:latin typeface="Arial"/>
                <a:cs typeface="Calibri" panose="020F0502020204030204" pitchFamily="34" charset="0"/>
              </a:rPr>
              <a:t>Organization supports the whole employee</a:t>
            </a:r>
          </a:p>
          <a:p>
            <a:pPr marL="771525" lvl="2" indent="-257175" defTabSz="685800">
              <a:spcBef>
                <a:spcPts val="450"/>
              </a:spcBef>
              <a:spcAft>
                <a:spcPts val="450"/>
              </a:spcAft>
              <a:buClr>
                <a:srgbClr val="ED8B00"/>
              </a:buClr>
              <a:buFont typeface="Arial" panose="020B0604020202020204" pitchFamily="34" charset="0"/>
              <a:buChar char="▪"/>
            </a:pPr>
            <a:r>
              <a:rPr lang="en-US" sz="1350" dirty="0">
                <a:solidFill>
                  <a:srgbClr val="75787B"/>
                </a:solidFill>
                <a:latin typeface="Arial"/>
                <a:cs typeface="Calibri" panose="020F0502020204030204" pitchFamily="34" charset="0"/>
              </a:rPr>
              <a:t>Ask employees and tailor offerings to individuals and teams whenever possible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BDBD2-B168-8657-9FD5-94C07183C45C}"/>
              </a:ext>
            </a:extLst>
          </p:cNvPr>
          <p:cNvSpPr txBox="1"/>
          <p:nvPr/>
        </p:nvSpPr>
        <p:spPr>
          <a:xfrm>
            <a:off x="772964" y="1903601"/>
            <a:ext cx="30341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>
                <a:solidFill>
                  <a:srgbClr val="FFFFFF"/>
                </a:solidFill>
                <a:latin typeface="Arial"/>
                <a:cs typeface="Calibri" panose="020F0502020204030204" pitchFamily="34" charset="0"/>
              </a:rPr>
              <a:t>Programmatic Tactics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8E07A1-832A-0A88-24BC-BD0C466839FD}"/>
              </a:ext>
            </a:extLst>
          </p:cNvPr>
          <p:cNvSpPr txBox="1"/>
          <p:nvPr/>
        </p:nvSpPr>
        <p:spPr>
          <a:xfrm>
            <a:off x="4878256" y="1903601"/>
            <a:ext cx="30341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>
                <a:solidFill>
                  <a:srgbClr val="FFFFFF"/>
                </a:solidFill>
                <a:latin typeface="Arial"/>
                <a:cs typeface="Calibri" panose="020F0502020204030204" pitchFamily="34" charset="0"/>
              </a:rPr>
              <a:t>Strategic Tactics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50CDFC-6CA8-5499-AF1C-F3BA20E96A98}"/>
              </a:ext>
            </a:extLst>
          </p:cNvPr>
          <p:cNvGrpSpPr/>
          <p:nvPr/>
        </p:nvGrpSpPr>
        <p:grpSpPr>
          <a:xfrm>
            <a:off x="1326292" y="1313259"/>
            <a:ext cx="6339012" cy="2011680"/>
            <a:chOff x="1197169" y="1667083"/>
            <a:chExt cx="6494511" cy="2367333"/>
          </a:xfrm>
        </p:grpSpPr>
        <p:grpSp>
          <p:nvGrpSpPr>
            <p:cNvPr id="24" name="Graphic 2">
              <a:extLst>
                <a:ext uri="{FF2B5EF4-FFF2-40B4-BE49-F238E27FC236}">
                  <a16:creationId xmlns:a16="http://schemas.microsoft.com/office/drawing/2014/main" id="{4B01FFDE-88AB-E3CF-A82E-2B219A8BB0C5}"/>
                </a:ext>
              </a:extLst>
            </p:cNvPr>
            <p:cNvGrpSpPr/>
            <p:nvPr/>
          </p:nvGrpSpPr>
          <p:grpSpPr>
            <a:xfrm>
              <a:off x="1197226" y="1667083"/>
              <a:ext cx="6494454" cy="2367333"/>
              <a:chOff x="1554162" y="2219603"/>
              <a:chExt cx="8659272" cy="3156444"/>
            </a:xfrm>
          </p:grpSpPr>
          <p:grpSp>
            <p:nvGrpSpPr>
              <p:cNvPr id="31" name="Graphic 2">
                <a:extLst>
                  <a:ext uri="{FF2B5EF4-FFF2-40B4-BE49-F238E27FC236}">
                    <a16:creationId xmlns:a16="http://schemas.microsoft.com/office/drawing/2014/main" id="{123D5572-F536-15B6-B7FF-D18A02203E1C}"/>
                  </a:ext>
                </a:extLst>
              </p:cNvPr>
              <p:cNvGrpSpPr/>
              <p:nvPr/>
            </p:nvGrpSpPr>
            <p:grpSpPr>
              <a:xfrm>
                <a:off x="1554162" y="2718249"/>
                <a:ext cx="5507015" cy="2657798"/>
                <a:chOff x="1554162" y="2718249"/>
                <a:chExt cx="5507015" cy="2657798"/>
              </a:xfrm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B9A76971-6BA7-0D1E-94DF-010BBDA877DB}"/>
                    </a:ext>
                  </a:extLst>
                </p:cNvPr>
                <p:cNvSpPr/>
                <p:nvPr/>
              </p:nvSpPr>
              <p:spPr>
                <a:xfrm>
                  <a:off x="4621539" y="3129425"/>
                  <a:ext cx="10534" cy="19792"/>
                </a:xfrm>
                <a:custGeom>
                  <a:avLst/>
                  <a:gdLst>
                    <a:gd name="connsiteX0" fmla="*/ 10535 w 10534"/>
                    <a:gd name="connsiteY0" fmla="*/ 0 h 19792"/>
                    <a:gd name="connsiteX1" fmla="*/ 0 w 10534"/>
                    <a:gd name="connsiteY1" fmla="*/ 19793 h 19792"/>
                    <a:gd name="connsiteX2" fmla="*/ 10535 w 10534"/>
                    <a:gd name="connsiteY2" fmla="*/ 0 h 19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534" h="19792">
                      <a:moveTo>
                        <a:pt x="10535" y="0"/>
                      </a:moveTo>
                      <a:cubicBezTo>
                        <a:pt x="7023" y="6544"/>
                        <a:pt x="3352" y="13089"/>
                        <a:pt x="0" y="19793"/>
                      </a:cubicBezTo>
                      <a:cubicBezTo>
                        <a:pt x="3512" y="13089"/>
                        <a:pt x="7023" y="6544"/>
                        <a:pt x="10535" y="0"/>
                      </a:cubicBezTo>
                      <a:close/>
                    </a:path>
                  </a:pathLst>
                </a:custGeom>
                <a:noFill/>
                <a:ln w="159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/>
                  <a:endParaRPr lang="en-US" sz="1350">
                    <a:solidFill>
                      <a:srgbClr val="75787B"/>
                    </a:solidFill>
                    <a:latin typeface="Arial"/>
                  </a:endParaRPr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54C94689-213F-32D9-CCAC-3B2315E0C207}"/>
                    </a:ext>
                  </a:extLst>
                </p:cNvPr>
                <p:cNvSpPr/>
                <p:nvPr/>
              </p:nvSpPr>
              <p:spPr>
                <a:xfrm>
                  <a:off x="4665274" y="3062226"/>
                  <a:ext cx="13248" cy="8300"/>
                </a:xfrm>
                <a:custGeom>
                  <a:avLst/>
                  <a:gdLst>
                    <a:gd name="connsiteX0" fmla="*/ 13248 w 13248"/>
                    <a:gd name="connsiteY0" fmla="*/ 0 h 8300"/>
                    <a:gd name="connsiteX1" fmla="*/ 4789 w 13248"/>
                    <a:gd name="connsiteY1" fmla="*/ 1117 h 8300"/>
                    <a:gd name="connsiteX2" fmla="*/ 3831 w 13248"/>
                    <a:gd name="connsiteY2" fmla="*/ 1756 h 8300"/>
                    <a:gd name="connsiteX3" fmla="*/ 0 w 13248"/>
                    <a:gd name="connsiteY3" fmla="*/ 8300 h 8300"/>
                    <a:gd name="connsiteX4" fmla="*/ 13089 w 13248"/>
                    <a:gd name="connsiteY4" fmla="*/ 0 h 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248" h="8300">
                      <a:moveTo>
                        <a:pt x="13248" y="0"/>
                      </a:moveTo>
                      <a:lnTo>
                        <a:pt x="4789" y="1117"/>
                      </a:lnTo>
                      <a:cubicBezTo>
                        <a:pt x="4789" y="1117"/>
                        <a:pt x="4150" y="1437"/>
                        <a:pt x="3831" y="1756"/>
                      </a:cubicBezTo>
                      <a:cubicBezTo>
                        <a:pt x="2554" y="3831"/>
                        <a:pt x="1277" y="6065"/>
                        <a:pt x="0" y="8300"/>
                      </a:cubicBezTo>
                      <a:cubicBezTo>
                        <a:pt x="3033" y="3831"/>
                        <a:pt x="7662" y="798"/>
                        <a:pt x="13089" y="0"/>
                      </a:cubicBezTo>
                      <a:close/>
                    </a:path>
                  </a:pathLst>
                </a:custGeom>
                <a:noFill/>
                <a:ln w="159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/>
                  <a:endParaRPr lang="en-US" sz="1350">
                    <a:solidFill>
                      <a:srgbClr val="75787B"/>
                    </a:solidFill>
                    <a:latin typeface="Arial"/>
                  </a:endParaRPr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2D6EB864-1154-C3F8-3C9D-E0F627BEF2EB}"/>
                    </a:ext>
                  </a:extLst>
                </p:cNvPr>
                <p:cNvSpPr/>
                <p:nvPr/>
              </p:nvSpPr>
              <p:spPr>
                <a:xfrm>
                  <a:off x="4643726" y="3088403"/>
                  <a:ext cx="11332" cy="19632"/>
                </a:xfrm>
                <a:custGeom>
                  <a:avLst/>
                  <a:gdLst>
                    <a:gd name="connsiteX0" fmla="*/ 0 w 11332"/>
                    <a:gd name="connsiteY0" fmla="*/ 19633 h 19632"/>
                    <a:gd name="connsiteX1" fmla="*/ 11333 w 11332"/>
                    <a:gd name="connsiteY1" fmla="*/ 0 h 19632"/>
                    <a:gd name="connsiteX2" fmla="*/ 0 w 11332"/>
                    <a:gd name="connsiteY2" fmla="*/ 19633 h 19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332" h="19632">
                      <a:moveTo>
                        <a:pt x="0" y="19633"/>
                      </a:moveTo>
                      <a:cubicBezTo>
                        <a:pt x="3671" y="13089"/>
                        <a:pt x="7502" y="6544"/>
                        <a:pt x="11333" y="0"/>
                      </a:cubicBezTo>
                      <a:cubicBezTo>
                        <a:pt x="7502" y="6544"/>
                        <a:pt x="3671" y="12929"/>
                        <a:pt x="0" y="19633"/>
                      </a:cubicBezTo>
                      <a:close/>
                    </a:path>
                  </a:pathLst>
                </a:custGeom>
                <a:noFill/>
                <a:ln w="159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/>
                  <a:endParaRPr lang="en-US" sz="1350">
                    <a:solidFill>
                      <a:srgbClr val="75787B"/>
                    </a:solidFill>
                    <a:latin typeface="Arial"/>
                  </a:endParaRPr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DACD3DE6-97B8-4351-59CB-62488DAB2EE9}"/>
                    </a:ext>
                  </a:extLst>
                </p:cNvPr>
                <p:cNvSpPr/>
                <p:nvPr/>
              </p:nvSpPr>
              <p:spPr>
                <a:xfrm>
                  <a:off x="4770463" y="4677240"/>
                  <a:ext cx="20431" cy="24740"/>
                </a:xfrm>
                <a:custGeom>
                  <a:avLst/>
                  <a:gdLst>
                    <a:gd name="connsiteX0" fmla="*/ 0 w 20431"/>
                    <a:gd name="connsiteY0" fmla="*/ 0 h 24740"/>
                    <a:gd name="connsiteX1" fmla="*/ 20431 w 20431"/>
                    <a:gd name="connsiteY1" fmla="*/ 24741 h 24740"/>
                    <a:gd name="connsiteX2" fmla="*/ 0 w 20431"/>
                    <a:gd name="connsiteY2" fmla="*/ 0 h 24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31" h="24740">
                      <a:moveTo>
                        <a:pt x="0" y="0"/>
                      </a:moveTo>
                      <a:cubicBezTo>
                        <a:pt x="6544" y="8300"/>
                        <a:pt x="13568" y="16441"/>
                        <a:pt x="20431" y="24741"/>
                      </a:cubicBezTo>
                      <a:cubicBezTo>
                        <a:pt x="13568" y="16600"/>
                        <a:pt x="6704" y="8460"/>
                        <a:pt x="0" y="0"/>
                      </a:cubicBezTo>
                      <a:close/>
                    </a:path>
                  </a:pathLst>
                </a:custGeom>
                <a:noFill/>
                <a:ln w="159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/>
                  <a:endParaRPr lang="en-US" sz="1350">
                    <a:solidFill>
                      <a:srgbClr val="75787B"/>
                    </a:solidFill>
                    <a:latin typeface="Arial"/>
                  </a:endParaRPr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929774FA-77E1-1F44-8B4D-9D8E56EC8022}"/>
                    </a:ext>
                  </a:extLst>
                </p:cNvPr>
                <p:cNvSpPr/>
                <p:nvPr/>
              </p:nvSpPr>
              <p:spPr>
                <a:xfrm>
                  <a:off x="4730558" y="4624406"/>
                  <a:ext cx="19154" cy="25538"/>
                </a:xfrm>
                <a:custGeom>
                  <a:avLst/>
                  <a:gdLst>
                    <a:gd name="connsiteX0" fmla="*/ 0 w 19154"/>
                    <a:gd name="connsiteY0" fmla="*/ 0 h 25538"/>
                    <a:gd name="connsiteX1" fmla="*/ 19154 w 19154"/>
                    <a:gd name="connsiteY1" fmla="*/ 25539 h 25538"/>
                    <a:gd name="connsiteX2" fmla="*/ 0 w 19154"/>
                    <a:gd name="connsiteY2" fmla="*/ 0 h 25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154" h="25538">
                      <a:moveTo>
                        <a:pt x="0" y="0"/>
                      </a:moveTo>
                      <a:cubicBezTo>
                        <a:pt x="6225" y="8619"/>
                        <a:pt x="12769" y="17079"/>
                        <a:pt x="19154" y="25539"/>
                      </a:cubicBezTo>
                      <a:cubicBezTo>
                        <a:pt x="12769" y="17079"/>
                        <a:pt x="6225" y="8619"/>
                        <a:pt x="0" y="0"/>
                      </a:cubicBezTo>
                      <a:close/>
                    </a:path>
                  </a:pathLst>
                </a:custGeom>
                <a:noFill/>
                <a:ln w="159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/>
                  <a:endParaRPr lang="en-US" sz="1350">
                    <a:solidFill>
                      <a:srgbClr val="75787B"/>
                    </a:solidFill>
                    <a:latin typeface="Arial"/>
                  </a:endParaRPr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1348843D-E2A2-2935-C70F-CB7EDDC0F232}"/>
                    </a:ext>
                  </a:extLst>
                </p:cNvPr>
                <p:cNvSpPr/>
                <p:nvPr/>
              </p:nvSpPr>
              <p:spPr>
                <a:xfrm>
                  <a:off x="4812602" y="4728158"/>
                  <a:ext cx="21548" cy="23782"/>
                </a:xfrm>
                <a:custGeom>
                  <a:avLst/>
                  <a:gdLst>
                    <a:gd name="connsiteX0" fmla="*/ 0 w 21548"/>
                    <a:gd name="connsiteY0" fmla="*/ 0 h 23782"/>
                    <a:gd name="connsiteX1" fmla="*/ 21549 w 21548"/>
                    <a:gd name="connsiteY1" fmla="*/ 23783 h 23782"/>
                    <a:gd name="connsiteX2" fmla="*/ 0 w 21548"/>
                    <a:gd name="connsiteY2" fmla="*/ 0 h 23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548" h="23782">
                      <a:moveTo>
                        <a:pt x="0" y="0"/>
                      </a:moveTo>
                      <a:cubicBezTo>
                        <a:pt x="7023" y="8140"/>
                        <a:pt x="14366" y="15802"/>
                        <a:pt x="21549" y="23783"/>
                      </a:cubicBezTo>
                      <a:cubicBezTo>
                        <a:pt x="14366" y="15802"/>
                        <a:pt x="7023" y="8140"/>
                        <a:pt x="0" y="0"/>
                      </a:cubicBezTo>
                      <a:close/>
                    </a:path>
                  </a:pathLst>
                </a:custGeom>
                <a:noFill/>
                <a:ln w="159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/>
                  <a:endParaRPr lang="en-US" sz="1350">
                    <a:solidFill>
                      <a:srgbClr val="75787B"/>
                    </a:solidFill>
                    <a:latin typeface="Arial"/>
                  </a:endParaRPr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5127873A-D8F4-6429-075B-31DBBE91642C}"/>
                    </a:ext>
                  </a:extLst>
                </p:cNvPr>
                <p:cNvSpPr/>
                <p:nvPr/>
              </p:nvSpPr>
              <p:spPr>
                <a:xfrm>
                  <a:off x="4693208" y="4569817"/>
                  <a:ext cx="18036" cy="26336"/>
                </a:xfrm>
                <a:custGeom>
                  <a:avLst/>
                  <a:gdLst>
                    <a:gd name="connsiteX0" fmla="*/ 0 w 18036"/>
                    <a:gd name="connsiteY0" fmla="*/ 0 h 26336"/>
                    <a:gd name="connsiteX1" fmla="*/ 18037 w 18036"/>
                    <a:gd name="connsiteY1" fmla="*/ 26337 h 26336"/>
                    <a:gd name="connsiteX2" fmla="*/ 0 w 18036"/>
                    <a:gd name="connsiteY2" fmla="*/ 0 h 26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36" h="26336">
                      <a:moveTo>
                        <a:pt x="0" y="0"/>
                      </a:moveTo>
                      <a:cubicBezTo>
                        <a:pt x="5746" y="8939"/>
                        <a:pt x="11971" y="17558"/>
                        <a:pt x="18037" y="26337"/>
                      </a:cubicBezTo>
                      <a:cubicBezTo>
                        <a:pt x="11971" y="17558"/>
                        <a:pt x="5906" y="8939"/>
                        <a:pt x="0" y="0"/>
                      </a:cubicBezTo>
                      <a:close/>
                    </a:path>
                  </a:pathLst>
                </a:custGeom>
                <a:noFill/>
                <a:ln w="159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/>
                  <a:endParaRPr lang="en-US" sz="1350">
                    <a:solidFill>
                      <a:srgbClr val="75787B"/>
                    </a:solidFill>
                    <a:latin typeface="Arial"/>
                  </a:endParaRPr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D1B0D275-C774-36DA-FB4B-9D53BAFBEA2E}"/>
                    </a:ext>
                  </a:extLst>
                </p:cNvPr>
                <p:cNvSpPr/>
                <p:nvPr/>
              </p:nvSpPr>
              <p:spPr>
                <a:xfrm>
                  <a:off x="4658251" y="4513312"/>
                  <a:ext cx="16600" cy="27134"/>
                </a:xfrm>
                <a:custGeom>
                  <a:avLst/>
                  <a:gdLst>
                    <a:gd name="connsiteX0" fmla="*/ 0 w 16600"/>
                    <a:gd name="connsiteY0" fmla="*/ 0 h 27134"/>
                    <a:gd name="connsiteX1" fmla="*/ 16600 w 16600"/>
                    <a:gd name="connsiteY1" fmla="*/ 27135 h 27134"/>
                    <a:gd name="connsiteX2" fmla="*/ 0 w 16600"/>
                    <a:gd name="connsiteY2" fmla="*/ 0 h 27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600" h="27134">
                      <a:moveTo>
                        <a:pt x="0" y="0"/>
                      </a:moveTo>
                      <a:cubicBezTo>
                        <a:pt x="5427" y="9098"/>
                        <a:pt x="11173" y="18037"/>
                        <a:pt x="16600" y="27135"/>
                      </a:cubicBezTo>
                      <a:cubicBezTo>
                        <a:pt x="11014" y="18037"/>
                        <a:pt x="5267" y="9258"/>
                        <a:pt x="0" y="0"/>
                      </a:cubicBezTo>
                      <a:close/>
                    </a:path>
                  </a:pathLst>
                </a:custGeom>
                <a:noFill/>
                <a:ln w="159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/>
                  <a:endParaRPr lang="en-US" sz="1350">
                    <a:solidFill>
                      <a:srgbClr val="75787B"/>
                    </a:solidFill>
                    <a:latin typeface="Arial"/>
                  </a:endParaRPr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37597108-9160-D17A-0F9D-1BB600D97E47}"/>
                    </a:ext>
                  </a:extLst>
                </p:cNvPr>
                <p:cNvSpPr/>
                <p:nvPr/>
              </p:nvSpPr>
              <p:spPr>
                <a:xfrm>
                  <a:off x="1554162" y="2718249"/>
                  <a:ext cx="5507015" cy="2657798"/>
                </a:xfrm>
                <a:custGeom>
                  <a:avLst/>
                  <a:gdLst>
                    <a:gd name="connsiteX0" fmla="*/ 5465318 w 5507015"/>
                    <a:gd name="connsiteY0" fmla="*/ 2022200 h 2657798"/>
                    <a:gd name="connsiteX1" fmla="*/ 5379443 w 5507015"/>
                    <a:gd name="connsiteY1" fmla="*/ 2034171 h 2657798"/>
                    <a:gd name="connsiteX2" fmla="*/ 5143847 w 5507015"/>
                    <a:gd name="connsiteY2" fmla="*/ 2066733 h 2657798"/>
                    <a:gd name="connsiteX3" fmla="*/ 5125012 w 5507015"/>
                    <a:gd name="connsiteY3" fmla="*/ 2122759 h 2657798"/>
                    <a:gd name="connsiteX4" fmla="*/ 5161565 w 5507015"/>
                    <a:gd name="connsiteY4" fmla="*/ 2159312 h 2657798"/>
                    <a:gd name="connsiteX5" fmla="*/ 5200352 w 5507015"/>
                    <a:gd name="connsiteY5" fmla="*/ 2198099 h 2657798"/>
                    <a:gd name="connsiteX6" fmla="*/ 5200352 w 5507015"/>
                    <a:gd name="connsiteY6" fmla="*/ 2200014 h 2657798"/>
                    <a:gd name="connsiteX7" fmla="*/ 5121341 w 5507015"/>
                    <a:gd name="connsiteY7" fmla="*/ 2257317 h 2657798"/>
                    <a:gd name="connsiteX8" fmla="*/ 4329636 w 5507015"/>
                    <a:gd name="connsiteY8" fmla="*/ 2499138 h 2657798"/>
                    <a:gd name="connsiteX9" fmla="*/ 3409120 w 5507015"/>
                    <a:gd name="connsiteY9" fmla="*/ 2159471 h 2657798"/>
                    <a:gd name="connsiteX10" fmla="*/ 3305528 w 5507015"/>
                    <a:gd name="connsiteY10" fmla="*/ 2061785 h 2657798"/>
                    <a:gd name="connsiteX11" fmla="*/ 3300579 w 5507015"/>
                    <a:gd name="connsiteY11" fmla="*/ 2056358 h 2657798"/>
                    <a:gd name="connsiteX12" fmla="*/ 3313668 w 5507015"/>
                    <a:gd name="connsiteY12" fmla="*/ 2061785 h 2657798"/>
                    <a:gd name="connsiteX13" fmla="*/ 3398425 w 5507015"/>
                    <a:gd name="connsiteY13" fmla="*/ 2061785 h 2657798"/>
                    <a:gd name="connsiteX14" fmla="*/ 3411514 w 5507015"/>
                    <a:gd name="connsiteY14" fmla="*/ 2029702 h 2657798"/>
                    <a:gd name="connsiteX15" fmla="*/ 3007840 w 5507015"/>
                    <a:gd name="connsiteY15" fmla="*/ 1079656 h 2657798"/>
                    <a:gd name="connsiteX16" fmla="*/ 3243277 w 5507015"/>
                    <a:gd name="connsiteY16" fmla="*/ 327536 h 2657798"/>
                    <a:gd name="connsiteX17" fmla="*/ 3242159 w 5507015"/>
                    <a:gd name="connsiteY17" fmla="*/ 327536 h 2657798"/>
                    <a:gd name="connsiteX18" fmla="*/ 3242957 w 5507015"/>
                    <a:gd name="connsiteY18" fmla="*/ 327217 h 2657798"/>
                    <a:gd name="connsiteX19" fmla="*/ 3281904 w 5507015"/>
                    <a:gd name="connsiteY19" fmla="*/ 273745 h 2657798"/>
                    <a:gd name="connsiteX20" fmla="*/ 3254609 w 5507015"/>
                    <a:gd name="connsiteY20" fmla="*/ 227296 h 2657798"/>
                    <a:gd name="connsiteX21" fmla="*/ 3188209 w 5507015"/>
                    <a:gd name="connsiteY21" fmla="*/ 236554 h 2657798"/>
                    <a:gd name="connsiteX22" fmla="*/ 3082861 w 5507015"/>
                    <a:gd name="connsiteY22" fmla="*/ 251079 h 2657798"/>
                    <a:gd name="connsiteX23" fmla="*/ 3038327 w 5507015"/>
                    <a:gd name="connsiteY23" fmla="*/ 206546 h 2657798"/>
                    <a:gd name="connsiteX24" fmla="*/ 3044393 w 5507015"/>
                    <a:gd name="connsiteY24" fmla="*/ 163130 h 2657798"/>
                    <a:gd name="connsiteX25" fmla="*/ 3047745 w 5507015"/>
                    <a:gd name="connsiteY25" fmla="*/ 139347 h 2657798"/>
                    <a:gd name="connsiteX26" fmla="*/ 3061153 w 5507015"/>
                    <a:gd name="connsiteY26" fmla="*/ 42618 h 2657798"/>
                    <a:gd name="connsiteX27" fmla="*/ 3023962 w 5507015"/>
                    <a:gd name="connsiteY27" fmla="*/ 0 h 2657798"/>
                    <a:gd name="connsiteX28" fmla="*/ 315086 w 5507015"/>
                    <a:gd name="connsiteY28" fmla="*/ 0 h 2657798"/>
                    <a:gd name="connsiteX29" fmla="*/ 0 w 5507015"/>
                    <a:gd name="connsiteY29" fmla="*/ 314926 h 2657798"/>
                    <a:gd name="connsiteX30" fmla="*/ 0 w 5507015"/>
                    <a:gd name="connsiteY30" fmla="*/ 1844226 h 2657798"/>
                    <a:gd name="connsiteX31" fmla="*/ 315086 w 5507015"/>
                    <a:gd name="connsiteY31" fmla="*/ 2159312 h 2657798"/>
                    <a:gd name="connsiteX32" fmla="*/ 3126117 w 5507015"/>
                    <a:gd name="connsiteY32" fmla="*/ 2159312 h 2657798"/>
                    <a:gd name="connsiteX33" fmla="*/ 3213588 w 5507015"/>
                    <a:gd name="connsiteY33" fmla="*/ 2195545 h 2657798"/>
                    <a:gd name="connsiteX34" fmla="*/ 3715267 w 5507015"/>
                    <a:gd name="connsiteY34" fmla="*/ 2533775 h 2657798"/>
                    <a:gd name="connsiteX35" fmla="*/ 4329636 w 5507015"/>
                    <a:gd name="connsiteY35" fmla="*/ 2657798 h 2657798"/>
                    <a:gd name="connsiteX36" fmla="*/ 4944006 w 5507015"/>
                    <a:gd name="connsiteY36" fmla="*/ 2533775 h 2657798"/>
                    <a:gd name="connsiteX37" fmla="*/ 5235947 w 5507015"/>
                    <a:gd name="connsiteY37" fmla="*/ 2371923 h 2657798"/>
                    <a:gd name="connsiteX38" fmla="*/ 5314000 w 5507015"/>
                    <a:gd name="connsiteY38" fmla="*/ 2313343 h 2657798"/>
                    <a:gd name="connsiteX39" fmla="*/ 5315596 w 5507015"/>
                    <a:gd name="connsiteY39" fmla="*/ 2313343 h 2657798"/>
                    <a:gd name="connsiteX40" fmla="*/ 5407057 w 5507015"/>
                    <a:gd name="connsiteY40" fmla="*/ 2404804 h 2657798"/>
                    <a:gd name="connsiteX41" fmla="*/ 5461966 w 5507015"/>
                    <a:gd name="connsiteY41" fmla="*/ 2386288 h 2657798"/>
                    <a:gd name="connsiteX42" fmla="*/ 5493411 w 5507015"/>
                    <a:gd name="connsiteY42" fmla="*/ 2159152 h 2657798"/>
                    <a:gd name="connsiteX43" fmla="*/ 5495645 w 5507015"/>
                    <a:gd name="connsiteY43" fmla="*/ 2142871 h 2657798"/>
                    <a:gd name="connsiteX44" fmla="*/ 5506659 w 5507015"/>
                    <a:gd name="connsiteY44" fmla="*/ 2063381 h 2657798"/>
                    <a:gd name="connsiteX45" fmla="*/ 5465158 w 5507015"/>
                    <a:gd name="connsiteY45" fmla="*/ 2021881 h 2657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07015" h="2657798">
                      <a:moveTo>
                        <a:pt x="5465318" y="2022200"/>
                      </a:moveTo>
                      <a:lnTo>
                        <a:pt x="5379443" y="2034171"/>
                      </a:lnTo>
                      <a:lnTo>
                        <a:pt x="5143847" y="2066733"/>
                      </a:lnTo>
                      <a:cubicBezTo>
                        <a:pt x="5116872" y="2070404"/>
                        <a:pt x="5105699" y="2103605"/>
                        <a:pt x="5125012" y="2122759"/>
                      </a:cubicBezTo>
                      <a:lnTo>
                        <a:pt x="5161565" y="2159312"/>
                      </a:lnTo>
                      <a:lnTo>
                        <a:pt x="5200352" y="2198099"/>
                      </a:lnTo>
                      <a:cubicBezTo>
                        <a:pt x="5200352" y="2198099"/>
                        <a:pt x="5200831" y="2199535"/>
                        <a:pt x="5200352" y="2200014"/>
                      </a:cubicBezTo>
                      <a:cubicBezTo>
                        <a:pt x="5174654" y="2219967"/>
                        <a:pt x="5148317" y="2239121"/>
                        <a:pt x="5121341" y="2257317"/>
                      </a:cubicBezTo>
                      <a:cubicBezTo>
                        <a:pt x="4895003" y="2409912"/>
                        <a:pt x="4622535" y="2499138"/>
                        <a:pt x="4329636" y="2499138"/>
                      </a:cubicBezTo>
                      <a:cubicBezTo>
                        <a:pt x="3978796" y="2499138"/>
                        <a:pt x="3657166" y="2371124"/>
                        <a:pt x="3409120" y="2159471"/>
                      </a:cubicBezTo>
                      <a:cubicBezTo>
                        <a:pt x="3373046" y="2128665"/>
                        <a:pt x="3338409" y="2095943"/>
                        <a:pt x="3305528" y="2061785"/>
                      </a:cubicBezTo>
                      <a:cubicBezTo>
                        <a:pt x="3303772" y="2060029"/>
                        <a:pt x="3302176" y="2058114"/>
                        <a:pt x="3300579" y="2056358"/>
                      </a:cubicBezTo>
                      <a:cubicBezTo>
                        <a:pt x="3304091" y="2059710"/>
                        <a:pt x="3308720" y="2061785"/>
                        <a:pt x="3313668" y="2061785"/>
                      </a:cubicBezTo>
                      <a:lnTo>
                        <a:pt x="3398425" y="2061785"/>
                      </a:lnTo>
                      <a:cubicBezTo>
                        <a:pt x="3415185" y="2061785"/>
                        <a:pt x="3423645" y="2041354"/>
                        <a:pt x="3411514" y="2029702"/>
                      </a:cubicBezTo>
                      <a:cubicBezTo>
                        <a:pt x="3153891" y="1780857"/>
                        <a:pt x="3007840" y="1439115"/>
                        <a:pt x="3007840" y="1079656"/>
                      </a:cubicBezTo>
                      <a:cubicBezTo>
                        <a:pt x="3007840" y="808305"/>
                        <a:pt x="3089086" y="549245"/>
                        <a:pt x="3243277" y="327536"/>
                      </a:cubicBezTo>
                      <a:lnTo>
                        <a:pt x="3242159" y="327536"/>
                      </a:lnTo>
                      <a:cubicBezTo>
                        <a:pt x="3242159" y="327536"/>
                        <a:pt x="3242798" y="327536"/>
                        <a:pt x="3242957" y="327217"/>
                      </a:cubicBezTo>
                      <a:cubicBezTo>
                        <a:pt x="3255408" y="309180"/>
                        <a:pt x="3268496" y="291303"/>
                        <a:pt x="3281904" y="273745"/>
                      </a:cubicBezTo>
                      <a:cubicBezTo>
                        <a:pt x="3297706" y="253154"/>
                        <a:pt x="3280308" y="223784"/>
                        <a:pt x="3254609" y="227296"/>
                      </a:cubicBezTo>
                      <a:lnTo>
                        <a:pt x="3188209" y="236554"/>
                      </a:lnTo>
                      <a:lnTo>
                        <a:pt x="3082861" y="251079"/>
                      </a:lnTo>
                      <a:cubicBezTo>
                        <a:pt x="3057003" y="254591"/>
                        <a:pt x="3034816" y="232563"/>
                        <a:pt x="3038327" y="206546"/>
                      </a:cubicBezTo>
                      <a:lnTo>
                        <a:pt x="3044393" y="163130"/>
                      </a:lnTo>
                      <a:lnTo>
                        <a:pt x="3047745" y="139347"/>
                      </a:lnTo>
                      <a:lnTo>
                        <a:pt x="3061153" y="42618"/>
                      </a:lnTo>
                      <a:cubicBezTo>
                        <a:pt x="3064345" y="20112"/>
                        <a:pt x="3046787" y="0"/>
                        <a:pt x="3023962" y="0"/>
                      </a:cubicBezTo>
                      <a:lnTo>
                        <a:pt x="315086" y="0"/>
                      </a:lnTo>
                      <a:cubicBezTo>
                        <a:pt x="141102" y="-159"/>
                        <a:pt x="0" y="140943"/>
                        <a:pt x="0" y="314926"/>
                      </a:cubicBezTo>
                      <a:lnTo>
                        <a:pt x="0" y="1844226"/>
                      </a:lnTo>
                      <a:cubicBezTo>
                        <a:pt x="0" y="2018209"/>
                        <a:pt x="141102" y="2159312"/>
                        <a:pt x="315086" y="2159312"/>
                      </a:cubicBezTo>
                      <a:lnTo>
                        <a:pt x="3126117" y="2159312"/>
                      </a:lnTo>
                      <a:cubicBezTo>
                        <a:pt x="3158998" y="2159312"/>
                        <a:pt x="3190443" y="2172400"/>
                        <a:pt x="3213588" y="2195545"/>
                      </a:cubicBezTo>
                      <a:cubicBezTo>
                        <a:pt x="3358521" y="2340478"/>
                        <a:pt x="3527237" y="2454286"/>
                        <a:pt x="3715267" y="2533775"/>
                      </a:cubicBezTo>
                      <a:cubicBezTo>
                        <a:pt x="3909841" y="2616138"/>
                        <a:pt x="4116546" y="2657798"/>
                        <a:pt x="4329636" y="2657798"/>
                      </a:cubicBezTo>
                      <a:cubicBezTo>
                        <a:pt x="4542726" y="2657798"/>
                        <a:pt x="4749431" y="2615979"/>
                        <a:pt x="4944006" y="2533775"/>
                      </a:cubicBezTo>
                      <a:cubicBezTo>
                        <a:pt x="5047438" y="2490040"/>
                        <a:pt x="5144964" y="2435930"/>
                        <a:pt x="5235947" y="2371923"/>
                      </a:cubicBezTo>
                      <a:cubicBezTo>
                        <a:pt x="5262603" y="2353247"/>
                        <a:pt x="5288621" y="2333774"/>
                        <a:pt x="5314000" y="2313343"/>
                      </a:cubicBezTo>
                      <a:cubicBezTo>
                        <a:pt x="5314479" y="2313024"/>
                        <a:pt x="5315117" y="2313024"/>
                        <a:pt x="5315596" y="2313343"/>
                      </a:cubicBezTo>
                      <a:lnTo>
                        <a:pt x="5407057" y="2404804"/>
                      </a:lnTo>
                      <a:cubicBezTo>
                        <a:pt x="5425892" y="2423639"/>
                        <a:pt x="5458294" y="2412785"/>
                        <a:pt x="5461966" y="2386288"/>
                      </a:cubicBezTo>
                      <a:lnTo>
                        <a:pt x="5493411" y="2159152"/>
                      </a:lnTo>
                      <a:lnTo>
                        <a:pt x="5495645" y="2142871"/>
                      </a:lnTo>
                      <a:lnTo>
                        <a:pt x="5506659" y="2063381"/>
                      </a:lnTo>
                      <a:cubicBezTo>
                        <a:pt x="5510011" y="2039279"/>
                        <a:pt x="5489260" y="2018528"/>
                        <a:pt x="5465158" y="2021881"/>
                      </a:cubicBezTo>
                      <a:close/>
                    </a:path>
                  </a:pathLst>
                </a:custGeom>
                <a:solidFill>
                  <a:srgbClr val="EB8B23"/>
                </a:solidFill>
                <a:ln w="159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/>
                  <a:endParaRPr lang="en-US" sz="1350">
                    <a:solidFill>
                      <a:srgbClr val="75787B"/>
                    </a:solidFill>
                    <a:latin typeface="Arial"/>
                  </a:endParaRPr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BE10261-74C3-5725-201D-47943FFB965A}"/>
                  </a:ext>
                </a:extLst>
              </p:cNvPr>
              <p:cNvSpPr/>
              <p:nvPr/>
            </p:nvSpPr>
            <p:spPr>
              <a:xfrm>
                <a:off x="4707019" y="2219603"/>
                <a:ext cx="5506414" cy="2657957"/>
              </a:xfrm>
              <a:custGeom>
                <a:avLst/>
                <a:gdLst>
                  <a:gd name="connsiteX0" fmla="*/ 5191489 w 5506414"/>
                  <a:gd name="connsiteY0" fmla="*/ 498487 h 2657957"/>
                  <a:gd name="connsiteX1" fmla="*/ 2380297 w 5506414"/>
                  <a:gd name="connsiteY1" fmla="*/ 498487 h 2657957"/>
                  <a:gd name="connsiteX2" fmla="*/ 2292827 w 5506414"/>
                  <a:gd name="connsiteY2" fmla="*/ 462254 h 2657957"/>
                  <a:gd name="connsiteX3" fmla="*/ 1791147 w 5506414"/>
                  <a:gd name="connsiteY3" fmla="*/ 124023 h 2657957"/>
                  <a:gd name="connsiteX4" fmla="*/ 1176778 w 5506414"/>
                  <a:gd name="connsiteY4" fmla="*/ 0 h 2657957"/>
                  <a:gd name="connsiteX5" fmla="*/ 562409 w 5506414"/>
                  <a:gd name="connsiteY5" fmla="*/ 124023 h 2657957"/>
                  <a:gd name="connsiteX6" fmla="*/ 270468 w 5506414"/>
                  <a:gd name="connsiteY6" fmla="*/ 285876 h 2657957"/>
                  <a:gd name="connsiteX7" fmla="*/ 192414 w 5506414"/>
                  <a:gd name="connsiteY7" fmla="*/ 344456 h 2657957"/>
                  <a:gd name="connsiteX8" fmla="*/ 190818 w 5506414"/>
                  <a:gd name="connsiteY8" fmla="*/ 344456 h 2657957"/>
                  <a:gd name="connsiteX9" fmla="*/ 103348 w 5506414"/>
                  <a:gd name="connsiteY9" fmla="*/ 256985 h 2657957"/>
                  <a:gd name="connsiteX10" fmla="*/ 43650 w 5506414"/>
                  <a:gd name="connsiteY10" fmla="*/ 277097 h 2657957"/>
                  <a:gd name="connsiteX11" fmla="*/ 13004 w 5506414"/>
                  <a:gd name="connsiteY11" fmla="*/ 498646 h 2657957"/>
                  <a:gd name="connsiteX12" fmla="*/ 10769 w 5506414"/>
                  <a:gd name="connsiteY12" fmla="*/ 514927 h 2657957"/>
                  <a:gd name="connsiteX13" fmla="*/ 394 w 5506414"/>
                  <a:gd name="connsiteY13" fmla="*/ 589948 h 2657957"/>
                  <a:gd name="connsiteX14" fmla="*/ 45726 w 5506414"/>
                  <a:gd name="connsiteY14" fmla="*/ 635279 h 2657957"/>
                  <a:gd name="connsiteX15" fmla="*/ 127131 w 5506414"/>
                  <a:gd name="connsiteY15" fmla="*/ 623947 h 2657957"/>
                  <a:gd name="connsiteX16" fmla="*/ 363684 w 5506414"/>
                  <a:gd name="connsiteY16" fmla="*/ 591225 h 2657957"/>
                  <a:gd name="connsiteX17" fmla="*/ 382200 w 5506414"/>
                  <a:gd name="connsiteY17" fmla="*/ 535997 h 2657957"/>
                  <a:gd name="connsiteX18" fmla="*/ 344850 w 5506414"/>
                  <a:gd name="connsiteY18" fmla="*/ 498646 h 2657957"/>
                  <a:gd name="connsiteX19" fmla="*/ 306062 w 5506414"/>
                  <a:gd name="connsiteY19" fmla="*/ 459859 h 2657957"/>
                  <a:gd name="connsiteX20" fmla="*/ 306062 w 5506414"/>
                  <a:gd name="connsiteY20" fmla="*/ 457944 h 2657957"/>
                  <a:gd name="connsiteX21" fmla="*/ 385073 w 5506414"/>
                  <a:gd name="connsiteY21" fmla="*/ 400641 h 2657957"/>
                  <a:gd name="connsiteX22" fmla="*/ 1176778 w 5506414"/>
                  <a:gd name="connsiteY22" fmla="*/ 158820 h 2657957"/>
                  <a:gd name="connsiteX23" fmla="*/ 2097295 w 5506414"/>
                  <a:gd name="connsiteY23" fmla="*/ 498487 h 2657957"/>
                  <a:gd name="connsiteX24" fmla="*/ 2200887 w 5506414"/>
                  <a:gd name="connsiteY24" fmla="*/ 596173 h 2657957"/>
                  <a:gd name="connsiteX25" fmla="*/ 2205835 w 5506414"/>
                  <a:gd name="connsiteY25" fmla="*/ 601600 h 2657957"/>
                  <a:gd name="connsiteX26" fmla="*/ 2192746 w 5506414"/>
                  <a:gd name="connsiteY26" fmla="*/ 596173 h 2657957"/>
                  <a:gd name="connsiteX27" fmla="*/ 2107989 w 5506414"/>
                  <a:gd name="connsiteY27" fmla="*/ 596173 h 2657957"/>
                  <a:gd name="connsiteX28" fmla="*/ 2094900 w 5506414"/>
                  <a:gd name="connsiteY28" fmla="*/ 628256 h 2657957"/>
                  <a:gd name="connsiteX29" fmla="*/ 2498574 w 5506414"/>
                  <a:gd name="connsiteY29" fmla="*/ 1578302 h 2657957"/>
                  <a:gd name="connsiteX30" fmla="*/ 2263138 w 5506414"/>
                  <a:gd name="connsiteY30" fmla="*/ 2330422 h 2657957"/>
                  <a:gd name="connsiteX31" fmla="*/ 2264255 w 5506414"/>
                  <a:gd name="connsiteY31" fmla="*/ 2330422 h 2657957"/>
                  <a:gd name="connsiteX32" fmla="*/ 2263457 w 5506414"/>
                  <a:gd name="connsiteY32" fmla="*/ 2330741 h 2657957"/>
                  <a:gd name="connsiteX33" fmla="*/ 2226905 w 5506414"/>
                  <a:gd name="connsiteY33" fmla="*/ 2381021 h 2657957"/>
                  <a:gd name="connsiteX34" fmla="*/ 2255636 w 5506414"/>
                  <a:gd name="connsiteY34" fmla="*/ 2430024 h 2657957"/>
                  <a:gd name="connsiteX35" fmla="*/ 2318046 w 5506414"/>
                  <a:gd name="connsiteY35" fmla="*/ 2421404 h 2657957"/>
                  <a:gd name="connsiteX36" fmla="*/ 2435525 w 5506414"/>
                  <a:gd name="connsiteY36" fmla="*/ 2405123 h 2657957"/>
                  <a:gd name="connsiteX37" fmla="*/ 2469683 w 5506414"/>
                  <a:gd name="connsiteY37" fmla="*/ 2439281 h 2657957"/>
                  <a:gd name="connsiteX38" fmla="*/ 2462022 w 5506414"/>
                  <a:gd name="connsiteY38" fmla="*/ 2494828 h 2657957"/>
                  <a:gd name="connsiteX39" fmla="*/ 2462022 w 5506414"/>
                  <a:gd name="connsiteY39" fmla="*/ 2494828 h 2657957"/>
                  <a:gd name="connsiteX40" fmla="*/ 2458670 w 5506414"/>
                  <a:gd name="connsiteY40" fmla="*/ 2518611 h 2657957"/>
                  <a:gd name="connsiteX41" fmla="*/ 2445422 w 5506414"/>
                  <a:gd name="connsiteY41" fmla="*/ 2613903 h 2657957"/>
                  <a:gd name="connsiteX42" fmla="*/ 2483730 w 5506414"/>
                  <a:gd name="connsiteY42" fmla="*/ 2657958 h 2657957"/>
                  <a:gd name="connsiteX43" fmla="*/ 5191329 w 5506414"/>
                  <a:gd name="connsiteY43" fmla="*/ 2657958 h 2657957"/>
                  <a:gd name="connsiteX44" fmla="*/ 5506414 w 5506414"/>
                  <a:gd name="connsiteY44" fmla="*/ 2342872 h 2657957"/>
                  <a:gd name="connsiteX45" fmla="*/ 5506414 w 5506414"/>
                  <a:gd name="connsiteY45" fmla="*/ 813573 h 2657957"/>
                  <a:gd name="connsiteX46" fmla="*/ 5191329 w 5506414"/>
                  <a:gd name="connsiteY46" fmla="*/ 498487 h 2657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506414" h="2657957">
                    <a:moveTo>
                      <a:pt x="5191489" y="498487"/>
                    </a:moveTo>
                    <a:lnTo>
                      <a:pt x="2380297" y="498487"/>
                    </a:lnTo>
                    <a:cubicBezTo>
                      <a:pt x="2347576" y="498487"/>
                      <a:pt x="2315971" y="485398"/>
                      <a:pt x="2292827" y="462254"/>
                    </a:cubicBezTo>
                    <a:cubicBezTo>
                      <a:pt x="2147894" y="317320"/>
                      <a:pt x="1979177" y="203513"/>
                      <a:pt x="1791147" y="124023"/>
                    </a:cubicBezTo>
                    <a:cubicBezTo>
                      <a:pt x="1596573" y="41660"/>
                      <a:pt x="1389868" y="0"/>
                      <a:pt x="1176778" y="0"/>
                    </a:cubicBezTo>
                    <a:cubicBezTo>
                      <a:pt x="963688" y="0"/>
                      <a:pt x="756983" y="41820"/>
                      <a:pt x="562409" y="124023"/>
                    </a:cubicBezTo>
                    <a:cubicBezTo>
                      <a:pt x="458976" y="167758"/>
                      <a:pt x="361450" y="221869"/>
                      <a:pt x="270468" y="285876"/>
                    </a:cubicBezTo>
                    <a:cubicBezTo>
                      <a:pt x="243811" y="304551"/>
                      <a:pt x="217794" y="324024"/>
                      <a:pt x="192414" y="344456"/>
                    </a:cubicBezTo>
                    <a:cubicBezTo>
                      <a:pt x="191936" y="344775"/>
                      <a:pt x="191297" y="344775"/>
                      <a:pt x="190818" y="344456"/>
                    </a:cubicBezTo>
                    <a:lnTo>
                      <a:pt x="103348" y="256985"/>
                    </a:lnTo>
                    <a:cubicBezTo>
                      <a:pt x="82757" y="236394"/>
                      <a:pt x="47641" y="248206"/>
                      <a:pt x="43650" y="277097"/>
                    </a:cubicBezTo>
                    <a:lnTo>
                      <a:pt x="13004" y="498646"/>
                    </a:lnTo>
                    <a:lnTo>
                      <a:pt x="10769" y="514927"/>
                    </a:lnTo>
                    <a:lnTo>
                      <a:pt x="394" y="589948"/>
                    </a:lnTo>
                    <a:cubicBezTo>
                      <a:pt x="-3277" y="616285"/>
                      <a:pt x="19229" y="638951"/>
                      <a:pt x="45726" y="635279"/>
                    </a:cubicBezTo>
                    <a:lnTo>
                      <a:pt x="127131" y="623947"/>
                    </a:lnTo>
                    <a:lnTo>
                      <a:pt x="363684" y="591225"/>
                    </a:lnTo>
                    <a:cubicBezTo>
                      <a:pt x="390341" y="587554"/>
                      <a:pt x="401195" y="554992"/>
                      <a:pt x="382200" y="535997"/>
                    </a:cubicBezTo>
                    <a:lnTo>
                      <a:pt x="344850" y="498646"/>
                    </a:lnTo>
                    <a:lnTo>
                      <a:pt x="306062" y="459859"/>
                    </a:lnTo>
                    <a:cubicBezTo>
                      <a:pt x="306062" y="459859"/>
                      <a:pt x="305584" y="458423"/>
                      <a:pt x="306062" y="457944"/>
                    </a:cubicBezTo>
                    <a:cubicBezTo>
                      <a:pt x="331761" y="437992"/>
                      <a:pt x="358098" y="418837"/>
                      <a:pt x="385073" y="400641"/>
                    </a:cubicBezTo>
                    <a:cubicBezTo>
                      <a:pt x="611412" y="248046"/>
                      <a:pt x="883879" y="158820"/>
                      <a:pt x="1176778" y="158820"/>
                    </a:cubicBezTo>
                    <a:cubicBezTo>
                      <a:pt x="1527619" y="158820"/>
                      <a:pt x="1849249" y="286833"/>
                      <a:pt x="2097295" y="498487"/>
                    </a:cubicBezTo>
                    <a:cubicBezTo>
                      <a:pt x="2133368" y="529293"/>
                      <a:pt x="2168006" y="562015"/>
                      <a:pt x="2200887" y="596173"/>
                    </a:cubicBezTo>
                    <a:cubicBezTo>
                      <a:pt x="2202642" y="597929"/>
                      <a:pt x="2204239" y="599844"/>
                      <a:pt x="2205835" y="601600"/>
                    </a:cubicBezTo>
                    <a:cubicBezTo>
                      <a:pt x="2202323" y="598248"/>
                      <a:pt x="2197694" y="596173"/>
                      <a:pt x="2192746" y="596173"/>
                    </a:cubicBezTo>
                    <a:lnTo>
                      <a:pt x="2107989" y="596173"/>
                    </a:lnTo>
                    <a:cubicBezTo>
                      <a:pt x="2091229" y="596173"/>
                      <a:pt x="2082770" y="616604"/>
                      <a:pt x="2094900" y="628256"/>
                    </a:cubicBezTo>
                    <a:cubicBezTo>
                      <a:pt x="2352524" y="877101"/>
                      <a:pt x="2498574" y="1218843"/>
                      <a:pt x="2498574" y="1578302"/>
                    </a:cubicBezTo>
                    <a:cubicBezTo>
                      <a:pt x="2498574" y="1849653"/>
                      <a:pt x="2417329" y="2108713"/>
                      <a:pt x="2263138" y="2330422"/>
                    </a:cubicBezTo>
                    <a:lnTo>
                      <a:pt x="2264255" y="2330422"/>
                    </a:lnTo>
                    <a:cubicBezTo>
                      <a:pt x="2264255" y="2330422"/>
                      <a:pt x="2263617" y="2330422"/>
                      <a:pt x="2263457" y="2330741"/>
                    </a:cubicBezTo>
                    <a:cubicBezTo>
                      <a:pt x="2251645" y="2347820"/>
                      <a:pt x="2239514" y="2364580"/>
                      <a:pt x="2226905" y="2381021"/>
                    </a:cubicBezTo>
                    <a:cubicBezTo>
                      <a:pt x="2210304" y="2402729"/>
                      <a:pt x="2228501" y="2433695"/>
                      <a:pt x="2255636" y="2430024"/>
                    </a:cubicBezTo>
                    <a:lnTo>
                      <a:pt x="2318046" y="2421404"/>
                    </a:lnTo>
                    <a:lnTo>
                      <a:pt x="2435525" y="2405123"/>
                    </a:lnTo>
                    <a:cubicBezTo>
                      <a:pt x="2455477" y="2402409"/>
                      <a:pt x="2472397" y="2419329"/>
                      <a:pt x="2469683" y="2439281"/>
                    </a:cubicBezTo>
                    <a:lnTo>
                      <a:pt x="2462022" y="2494828"/>
                    </a:lnTo>
                    <a:lnTo>
                      <a:pt x="2462022" y="2494828"/>
                    </a:lnTo>
                    <a:cubicBezTo>
                      <a:pt x="2462022" y="2494828"/>
                      <a:pt x="2458670" y="2518611"/>
                      <a:pt x="2458670" y="2518611"/>
                    </a:cubicBezTo>
                    <a:lnTo>
                      <a:pt x="2445422" y="2613903"/>
                    </a:lnTo>
                    <a:cubicBezTo>
                      <a:pt x="2442229" y="2637208"/>
                      <a:pt x="2460266" y="2657958"/>
                      <a:pt x="2483730" y="2657958"/>
                    </a:cubicBezTo>
                    <a:lnTo>
                      <a:pt x="5191329" y="2657958"/>
                    </a:lnTo>
                    <a:cubicBezTo>
                      <a:pt x="5365312" y="2657958"/>
                      <a:pt x="5506414" y="2516856"/>
                      <a:pt x="5506414" y="2342872"/>
                    </a:cubicBezTo>
                    <a:lnTo>
                      <a:pt x="5506414" y="813573"/>
                    </a:lnTo>
                    <a:cubicBezTo>
                      <a:pt x="5506414" y="639589"/>
                      <a:pt x="5365312" y="498487"/>
                      <a:pt x="5191329" y="498487"/>
                    </a:cubicBezTo>
                    <a:close/>
                  </a:path>
                </a:pathLst>
              </a:custGeom>
              <a:solidFill>
                <a:srgbClr val="14A2DC"/>
              </a:solidFill>
              <a:ln w="15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US" sz="1350">
                  <a:solidFill>
                    <a:srgbClr val="75787B"/>
                  </a:solidFill>
                  <a:latin typeface="Arial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B628ED-3A5B-30B9-E22A-9B41FA72EC58}"/>
                </a:ext>
              </a:extLst>
            </p:cNvPr>
            <p:cNvSpPr txBox="1"/>
            <p:nvPr/>
          </p:nvSpPr>
          <p:spPr>
            <a:xfrm>
              <a:off x="5664656" y="2470697"/>
              <a:ext cx="1619739" cy="825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1979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STRATEGIC</a:t>
              </a:r>
            </a:p>
            <a:p>
              <a:pPr algn="ctr" defTabSz="685800"/>
              <a:r>
                <a:rPr lang="en-US" sz="1979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TACTICS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45A65A-D0CF-B2EF-376C-123746AC91A9}"/>
                </a:ext>
              </a:extLst>
            </p:cNvPr>
            <p:cNvSpPr txBox="1"/>
            <p:nvPr/>
          </p:nvSpPr>
          <p:spPr>
            <a:xfrm>
              <a:off x="3609452" y="2337697"/>
              <a:ext cx="16672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500" dirty="0">
                  <a:ln/>
                  <a:solidFill>
                    <a:srgbClr val="75787B">
                      <a:lumMod val="75000"/>
                    </a:srgbClr>
                  </a:solidFill>
                  <a:latin typeface="Arial"/>
                  <a:cs typeface="Arial"/>
                  <a:sym typeface="Arial"/>
                  <a:rtl val="0"/>
                </a:rPr>
                <a:t>Feel cared about </a:t>
              </a:r>
            </a:p>
            <a:p>
              <a:pPr algn="ctr" defTabSz="685800"/>
              <a:endParaRPr lang="en-US" sz="3000" dirty="0">
                <a:ln/>
                <a:solidFill>
                  <a:srgbClr val="75787B">
                    <a:lumMod val="75000"/>
                  </a:srgbClr>
                </a:solidFill>
                <a:latin typeface="Arial"/>
                <a:cs typeface="Arial"/>
                <a:sym typeface="Arial"/>
                <a:rtl val="0"/>
              </a:endParaRPr>
            </a:p>
            <a:p>
              <a:pPr algn="ctr" defTabSz="685800"/>
              <a:r>
                <a:rPr lang="en-US" sz="1500" dirty="0">
                  <a:ln/>
                  <a:solidFill>
                    <a:srgbClr val="75787B">
                      <a:lumMod val="75000"/>
                    </a:srgbClr>
                  </a:solidFill>
                  <a:latin typeface="Arial"/>
                  <a:cs typeface="Arial"/>
                  <a:sym typeface="Arial"/>
                  <a:rtl val="0"/>
                </a:rPr>
                <a:t>Feel valued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09C70B-57ED-1E89-FDA8-AE16217386B1}"/>
                </a:ext>
              </a:extLst>
            </p:cNvPr>
            <p:cNvSpPr txBox="1"/>
            <p:nvPr/>
          </p:nvSpPr>
          <p:spPr>
            <a:xfrm>
              <a:off x="1197169" y="2441176"/>
              <a:ext cx="2267352" cy="701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1979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PROGRAMMATIC</a:t>
              </a:r>
            </a:p>
            <a:p>
              <a:pPr algn="ctr" defTabSz="685800"/>
              <a:r>
                <a:rPr lang="en-US" sz="1979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TACTICS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1C7901C-E0C3-4EF6-C22B-6BEA14BC4D12}"/>
                </a:ext>
              </a:extLst>
            </p:cNvPr>
            <p:cNvGrpSpPr/>
            <p:nvPr/>
          </p:nvGrpSpPr>
          <p:grpSpPr>
            <a:xfrm>
              <a:off x="4270807" y="2782718"/>
              <a:ext cx="281339" cy="281339"/>
              <a:chOff x="3417570" y="5261178"/>
              <a:chExt cx="281940" cy="27432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E00DD74-275A-8DAB-2F02-0ECC90A519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539" y="5261178"/>
                <a:ext cx="0" cy="274320"/>
              </a:xfrm>
              <a:prstGeom prst="line">
                <a:avLst/>
              </a:prstGeom>
              <a:ln w="92075" cap="rnd">
                <a:solidFill>
                  <a:schemeClr val="tx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995EBA-AB4A-506D-03F5-807B63BFC3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7570" y="5398338"/>
                <a:ext cx="281940" cy="0"/>
              </a:xfrm>
              <a:prstGeom prst="line">
                <a:avLst/>
              </a:prstGeom>
              <a:ln w="92075" cap="rnd">
                <a:solidFill>
                  <a:schemeClr val="tx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1107724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NRC Theme Colors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E6500D"/>
      </a:accent3>
      <a:accent4>
        <a:srgbClr val="ABD303"/>
      </a:accent4>
      <a:accent5>
        <a:srgbClr val="804EBC"/>
      </a:accent5>
      <a:accent6>
        <a:srgbClr val="A89A8E"/>
      </a:accent6>
      <a:hlink>
        <a:srgbClr val="00A3E0"/>
      </a:hlink>
      <a:folHlink>
        <a:srgbClr val="ED8B00"/>
      </a:folHlink>
    </a:clrScheme>
    <a:fontScheme name="NRC Health Fonts V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d-Collab-2023_ToyaGorley" id="{2166B7FF-898C-4B1C-9DCC-7EF755FCE27B}" vid="{7BB1D846-8B1A-4964-9619-E67F89B3BC51}"/>
    </a:ext>
  </a:extLst>
</a:theme>
</file>

<file path=ppt/theme/theme10.xml><?xml version="1.0" encoding="utf-8"?>
<a:theme xmlns:a="http://schemas.openxmlformats.org/drawingml/2006/main" name="Office Theme">
  <a:themeElements>
    <a:clrScheme name="NRC Health Colors 2">
      <a:dk1>
        <a:srgbClr val="3C3F40"/>
      </a:dk1>
      <a:lt1>
        <a:srgbClr val="FFFFFF"/>
      </a:lt1>
      <a:dk2>
        <a:srgbClr val="75787B"/>
      </a:dk2>
      <a:lt2>
        <a:srgbClr val="C4BFB6"/>
      </a:lt2>
      <a:accent1>
        <a:srgbClr val="ED8B00"/>
      </a:accent1>
      <a:accent2>
        <a:srgbClr val="00A3E0"/>
      </a:accent2>
      <a:accent3>
        <a:srgbClr val="EA7600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NRC Health Fonts V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NRC Theme Colors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E6500D"/>
      </a:accent3>
      <a:accent4>
        <a:srgbClr val="ABD303"/>
      </a:accent4>
      <a:accent5>
        <a:srgbClr val="804EBC"/>
      </a:accent5>
      <a:accent6>
        <a:srgbClr val="A89A8E"/>
      </a:accent6>
      <a:hlink>
        <a:srgbClr val="00A3E0"/>
      </a:hlink>
      <a:folHlink>
        <a:srgbClr val="ED8B00"/>
      </a:folHlink>
    </a:clrScheme>
    <a:fontScheme name="NRC Health Fonts V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d-Collab-2023_ToyaGorley" id="{2166B7FF-898C-4B1C-9DCC-7EF755FCE27B}" vid="{1FF57AE2-C507-40ED-A950-42169C600D15}"/>
    </a:ext>
  </a:extLst>
</a:theme>
</file>

<file path=ppt/theme/theme3.xml><?xml version="1.0" encoding="utf-8"?>
<a:theme xmlns:a="http://schemas.openxmlformats.org/drawingml/2006/main" name="Image Layouts">
  <a:themeElements>
    <a:clrScheme name="NRC Theme Colors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E6500D"/>
      </a:accent3>
      <a:accent4>
        <a:srgbClr val="ABD303"/>
      </a:accent4>
      <a:accent5>
        <a:srgbClr val="804EBC"/>
      </a:accent5>
      <a:accent6>
        <a:srgbClr val="A89A8E"/>
      </a:accent6>
      <a:hlink>
        <a:srgbClr val="00A3E0"/>
      </a:hlink>
      <a:folHlink>
        <a:srgbClr val="ED8B00"/>
      </a:folHlink>
    </a:clrScheme>
    <a:fontScheme name="NRC Health Fonts V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d-Collab-2023_ToyaGorley" id="{2166B7FF-898C-4B1C-9DCC-7EF755FCE27B}" vid="{49FBD079-83CE-422F-8571-977AA74E97D1}"/>
    </a:ext>
  </a:extLst>
</a:theme>
</file>

<file path=ppt/theme/theme4.xml><?xml version="1.0" encoding="utf-8"?>
<a:theme xmlns:a="http://schemas.openxmlformats.org/drawingml/2006/main" name="NRC_PPT_Title-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ed-Collab-2023_ToyaGorley" id="{2166B7FF-898C-4B1C-9DCC-7EF755FCE27B}" vid="{06CAE09A-BF11-47C7-980B-7EE0A21577F4}"/>
    </a:ext>
  </a:extLst>
</a:theme>
</file>

<file path=ppt/theme/theme5.xml><?xml version="1.0" encoding="utf-8"?>
<a:theme xmlns:a="http://schemas.openxmlformats.org/drawingml/2006/main" name="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d-Collab-2023_ToyaGorley" id="{2166B7FF-898C-4B1C-9DCC-7EF755FCE27B}" vid="{D206FF79-31C2-4BE8-B4E6-41B6DBB2CF1D}"/>
    </a:ext>
  </a:extLst>
</a:theme>
</file>

<file path=ppt/theme/theme6.xml><?xml version="1.0" encoding="utf-8"?>
<a:theme xmlns:a="http://schemas.openxmlformats.org/drawingml/2006/main" name="2_Office Theme">
  <a:themeElements>
    <a:clrScheme name="NRC Theme Colors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E6500D"/>
      </a:accent3>
      <a:accent4>
        <a:srgbClr val="ABD303"/>
      </a:accent4>
      <a:accent5>
        <a:srgbClr val="804EBC"/>
      </a:accent5>
      <a:accent6>
        <a:srgbClr val="A89A8E"/>
      </a:accent6>
      <a:hlink>
        <a:srgbClr val="00A3E0"/>
      </a:hlink>
      <a:folHlink>
        <a:srgbClr val="ED8B00"/>
      </a:folHlink>
    </a:clrScheme>
    <a:fontScheme name="NRC Health Fonts V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d-Collab-2023_ToyaGorley" id="{2166B7FF-898C-4B1C-9DCC-7EF755FCE27B}" vid="{D2D69922-39B6-47FD-8407-8EC0D3292BEB}"/>
    </a:ext>
  </a:extLst>
</a:theme>
</file>

<file path=ppt/theme/theme7.xml><?xml version="1.0" encoding="utf-8"?>
<a:theme xmlns:a="http://schemas.openxmlformats.org/drawingml/2006/main" name="3_Office Theme">
  <a:themeElements>
    <a:clrScheme name="NRC Theme Colors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E6500D"/>
      </a:accent3>
      <a:accent4>
        <a:srgbClr val="ABD303"/>
      </a:accent4>
      <a:accent5>
        <a:srgbClr val="804EBC"/>
      </a:accent5>
      <a:accent6>
        <a:srgbClr val="A89A8E"/>
      </a:accent6>
      <a:hlink>
        <a:srgbClr val="00A3E0"/>
      </a:hlink>
      <a:folHlink>
        <a:srgbClr val="ED8B00"/>
      </a:folHlink>
    </a:clrScheme>
    <a:fontScheme name="NRC Health Fonts V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d-Collab-2023_ToyaGorley" id="{2166B7FF-898C-4B1C-9DCC-7EF755FCE27B}" vid="{CBD87DA5-8030-482A-AFED-47F05EFD9441}"/>
    </a:ext>
  </a:extLst>
</a:theme>
</file>

<file path=ppt/theme/theme8.xml><?xml version="1.0" encoding="utf-8"?>
<a:theme xmlns:a="http://schemas.openxmlformats.org/drawingml/2006/main" name="4_Office Theme">
  <a:themeElements>
    <a:clrScheme name="NRC Theme Colors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E6500D"/>
      </a:accent3>
      <a:accent4>
        <a:srgbClr val="ABD303"/>
      </a:accent4>
      <a:accent5>
        <a:srgbClr val="804EBC"/>
      </a:accent5>
      <a:accent6>
        <a:srgbClr val="A89A8E"/>
      </a:accent6>
      <a:hlink>
        <a:srgbClr val="00A3E0"/>
      </a:hlink>
      <a:folHlink>
        <a:srgbClr val="ED8B00"/>
      </a:folHlink>
    </a:clrScheme>
    <a:fontScheme name="NRC Health Fonts V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d-Collab-2023_ToyaGorley" id="{2166B7FF-898C-4B1C-9DCC-7EF755FCE27B}" vid="{61BBD224-504C-4E5E-BDA4-528FFB8AF2E1}"/>
    </a:ext>
  </a:extLst>
</a:theme>
</file>

<file path=ppt/theme/theme9.xml><?xml version="1.0" encoding="utf-8"?>
<a:theme xmlns:a="http://schemas.openxmlformats.org/drawingml/2006/main" name="5_Office Theme">
  <a:themeElements>
    <a:clrScheme name="NRC Theme Colors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E6500D"/>
      </a:accent3>
      <a:accent4>
        <a:srgbClr val="ABD303"/>
      </a:accent4>
      <a:accent5>
        <a:srgbClr val="804EBC"/>
      </a:accent5>
      <a:accent6>
        <a:srgbClr val="A89A8E"/>
      </a:accent6>
      <a:hlink>
        <a:srgbClr val="00A3E0"/>
      </a:hlink>
      <a:folHlink>
        <a:srgbClr val="ED8B00"/>
      </a:folHlink>
    </a:clrScheme>
    <a:fontScheme name="NRC Health Fonts V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mposium-2022_Speaker-Template  -  Read-Only" id="{C2C145F0-0319-42F6-A9F5-80A362C818A7}" vid="{8C9CF23A-76AB-43A0-B103-0B44B9575EF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8BE18F-98E7-9D4A-8CA9-2AEA81ACD9A4}">
  <we:reference id="wa200000729" version="3.13.175.0" store="en-US" storeType="OMEX"/>
  <we:alternateReferences>
    <we:reference id="wa200000729" version="3.13.175.0" store="wa20000072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d2ed87-2ef4-4232-904f-b00528d88cd2" xsi:nil="true"/>
    <lcf76f155ced4ddcb4097134ff3c332f xmlns="11d8a41a-1f29-4ec5-8024-1097c0c031a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2C5B178FDC1746925EAA7FA1129E55" ma:contentTypeVersion="16" ma:contentTypeDescription="Create a new document." ma:contentTypeScope="" ma:versionID="4e22c7f16e7412cd86c21a9ea24a600e">
  <xsd:schema xmlns:xsd="http://www.w3.org/2001/XMLSchema" xmlns:xs="http://www.w3.org/2001/XMLSchema" xmlns:p="http://schemas.microsoft.com/office/2006/metadata/properties" xmlns:ns2="11d8a41a-1f29-4ec5-8024-1097c0c031a8" xmlns:ns3="c6d2ed87-2ef4-4232-904f-b00528d88cd2" targetNamespace="http://schemas.microsoft.com/office/2006/metadata/properties" ma:root="true" ma:fieldsID="5c2e917dbd3316cce6bd30bd0ed912c6" ns2:_="" ns3:_="">
    <xsd:import namespace="11d8a41a-1f29-4ec5-8024-1097c0c031a8"/>
    <xsd:import namespace="c6d2ed87-2ef4-4232-904f-b00528d88c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8a41a-1f29-4ec5-8024-1097c0c03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a0ba95d-80f1-4a39-bd05-546c2b4894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2ed87-2ef4-4232-904f-b00528d88c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78fc1a0-fe07-41c6-a497-29961fd2c41d}" ma:internalName="TaxCatchAll" ma:showField="CatchAllData" ma:web="c6d2ed87-2ef4-4232-904f-b00528d88c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F69A73-B6EF-4B02-A8E0-8E10D2C38279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c6d2ed87-2ef4-4232-904f-b00528d88cd2"/>
    <ds:schemaRef ds:uri="11d8a41a-1f29-4ec5-8024-1097c0c031a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6E4399-9ED5-430D-A2D0-EA9B4AFF04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B12D86-65B0-4C98-B8B4-3B812CDB01CE}">
  <ds:schemaRefs>
    <ds:schemaRef ds:uri="11d8a41a-1f29-4ec5-8024-1097c0c031a8"/>
    <ds:schemaRef ds:uri="c6d2ed87-2ef4-4232-904f-b00528d88c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1500</Words>
  <Application>Microsoft Office PowerPoint</Application>
  <PresentationFormat>Custom</PresentationFormat>
  <Paragraphs>260</Paragraphs>
  <Slides>45</Slides>
  <Notes>28</Notes>
  <HiddenSlides>7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Covers</vt:lpstr>
      <vt:lpstr>1_Office Theme</vt:lpstr>
      <vt:lpstr>Image Layouts</vt:lpstr>
      <vt:lpstr>NRC_PPT_Title-Slide</vt:lpstr>
      <vt:lpstr>NRC_PPT_Slide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Shifting employment landscape</vt:lpstr>
      <vt:lpstr>We are hearing</vt:lpstr>
      <vt:lpstr>PowerPoint Presentation</vt:lpstr>
      <vt:lpstr>Comprehensive strategy to address well-being </vt:lpstr>
      <vt:lpstr>Our conversation</vt:lpstr>
      <vt:lpstr>PowerPoint Presentation</vt:lpstr>
      <vt:lpstr>PowerPoint Presentation</vt:lpstr>
      <vt:lpstr>What are you doing?</vt:lpstr>
      <vt:lpstr>Workforce engagement surveys</vt:lpstr>
      <vt:lpstr>Successful WFE processes</vt:lpstr>
      <vt:lpstr>PowerPoint Presentation</vt:lpstr>
      <vt:lpstr>Reflect and share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Leader rounding Effective and consistent?</vt:lpstr>
      <vt:lpstr>Successful leader rounding</vt:lpstr>
      <vt:lpstr>PowerPoint Presentation</vt:lpstr>
      <vt:lpstr>PowerPoint Presentation</vt:lpstr>
      <vt:lpstr>Focus on high impact, high value practices</vt:lpstr>
      <vt:lpstr>Reflect and share</vt:lpstr>
      <vt:lpstr>PowerPoint Presentation</vt:lpstr>
      <vt:lpstr>PowerPoint Presentation</vt:lpstr>
      <vt:lpstr>PowerPoint Presentation</vt:lpstr>
      <vt:lpstr>Reflect and share</vt:lpstr>
      <vt:lpstr>PowerPoint Presentation</vt:lpstr>
      <vt:lpstr>Comprehensive strategy to address well-being </vt:lpstr>
      <vt:lpstr>Next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Schuerman</dc:creator>
  <cp:lastModifiedBy>Rob Davis</cp:lastModifiedBy>
  <cp:revision>7</cp:revision>
  <dcterms:created xsi:type="dcterms:W3CDTF">2022-10-27T20:06:28Z</dcterms:created>
  <dcterms:modified xsi:type="dcterms:W3CDTF">2023-03-23T21:45:19Z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0x0101005D2C5B178FDC1746925EAA7FA1129E55</vt:lpwstr>
  </property>
  <property fmtid="{D5CDD505-2E9C-101B-9397-08002B2CF9AE}" pid="3" name="MediaServiceImageTags">
    <vt:lpwstr/>
  </property>
</Properties>
</file>