
<file path=[Content_Types].xml><?xml version="1.0" encoding="utf-8"?>
<Types xmlns="http://schemas.openxmlformats.org/package/2006/content-types">
  <Default Extension="emf" ContentType="image/x-emf"/>
  <Default Extension="fntdata" ContentType="application/x-fontdata"/>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19"/>
  </p:notesMasterIdLst>
  <p:sldIdLst>
    <p:sldId id="268" r:id="rId5"/>
    <p:sldId id="256" r:id="rId6"/>
    <p:sldId id="258" r:id="rId7"/>
    <p:sldId id="261" r:id="rId8"/>
    <p:sldId id="259" r:id="rId9"/>
    <p:sldId id="282" r:id="rId10"/>
    <p:sldId id="307" r:id="rId11"/>
    <p:sldId id="267" r:id="rId12"/>
    <p:sldId id="262" r:id="rId13"/>
    <p:sldId id="269" r:id="rId14"/>
    <p:sldId id="272" r:id="rId15"/>
    <p:sldId id="312" r:id="rId16"/>
    <p:sldId id="308" r:id="rId17"/>
    <p:sldId id="309" r:id="rId18"/>
  </p:sldIdLst>
  <p:sldSz cx="12192000" cy="6858000"/>
  <p:notesSz cx="6858000" cy="9144000"/>
  <p:embeddedFontLst>
    <p:embeddedFont>
      <p:font typeface="Arial Black" panose="020B0A04020102020204" pitchFamily="34" charset="0"/>
      <p:regular r:id="rId20"/>
      <p:bold r:id="rId21"/>
    </p:embeddedFont>
    <p:embeddedFont>
      <p:font typeface="Calibri" panose="020F0502020204030204" pitchFamily="34" charset="0"/>
      <p:regular r:id="rId22"/>
      <p:bold r:id="rId23"/>
      <p:italic r:id="rId24"/>
      <p:boldItalic r:id="rId25"/>
    </p:embeddedFont>
    <p:embeddedFont>
      <p:font typeface="Calibri Light" panose="020F0302020204030204" pitchFamily="34" charset="0"/>
      <p:regular r:id="rId26"/>
      <p:italic r:id="rId27"/>
    </p:embeddedFont>
    <p:embeddedFont>
      <p:font typeface="Constantia" panose="02030602050306030303" pitchFamily="18" charset="0"/>
      <p:regular r:id="rId28"/>
      <p:bold r:id="rId29"/>
      <p:italic r:id="rId30"/>
      <p:boldItalic r:id="rId31"/>
    </p:embeddedFont>
    <p:embeddedFont>
      <p:font typeface="Corbel" panose="020B0503020204020204" pitchFamily="34" charset="0"/>
      <p:regular r:id="rId32"/>
      <p:bold r:id="rId33"/>
      <p:italic r:id="rId34"/>
      <p:boldItalic r:id="rId35"/>
    </p:embeddedFont>
    <p:embeddedFont>
      <p:font typeface="Franklin Gothic Book" panose="020B0503020102020204" pitchFamily="34" charset="0"/>
      <p:regular r:id="rId36"/>
      <p:italic r:id="rId37"/>
    </p:embeddedFont>
    <p:embeddedFont>
      <p:font typeface="Franklin Gothic Demi" panose="020B0703020102020204" pitchFamily="34" charset="0"/>
      <p:regular r:id="rId38"/>
      <p:bold r:id="rId39"/>
      <p:italic r:id="rId40"/>
      <p:boldItalic r:id="rId41"/>
    </p:embeddedFont>
    <p:embeddedFont>
      <p:font typeface="Open Sans" panose="020B0606030504020204" pitchFamily="34" charset="0"/>
      <p:regular r:id="rId42"/>
      <p:bold r:id="rId43"/>
      <p:italic r:id="rId44"/>
      <p:boldItalic r:id="rId45"/>
    </p:embeddedFont>
    <p:embeddedFont>
      <p:font typeface="Raleway" pitchFamily="2" charset="0"/>
      <p:regular r:id="rId46"/>
      <p:bold r:id="rId47"/>
      <p:italic r:id="rId48"/>
      <p:boldItalic r:id="rId49"/>
    </p:embeddedFont>
    <p:embeddedFont>
      <p:font typeface="Verdana" panose="020B0604030504040204" pitchFamily="34" charset="0"/>
      <p:regular r:id="rId50"/>
      <p:bold r:id="rId51"/>
      <p:italic r:id="rId52"/>
      <p:boldItalic r:id="rId5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3840">
          <p15:clr>
            <a:srgbClr val="A4A3A4"/>
          </p15:clr>
        </p15:guide>
        <p15:guide id="2" orient="horz" pos="216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2" roundtripDataSignature="AMtx7miSKoyyx61/D3ffmU55H49rY3DgtQ=="/>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D8B00"/>
    <a:srgbClr val="BF7D59"/>
    <a:srgbClr val="F0F0F0"/>
    <a:srgbClr val="FFF0E2"/>
    <a:srgbClr val="C48968"/>
    <a:srgbClr val="F4E2D5"/>
    <a:srgbClr val="CB977B"/>
    <a:srgbClr val="FFFFFF"/>
    <a:srgbClr val="99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AC1EB8E-D8D4-1148-8511-43935A2A264D}" v="38" dt="2023-03-21T14:12:44.156"/>
    <p1510:client id="{DF3E9910-13D1-5494-172F-5D8B1A491B52}" v="2" dt="2023-03-21T14:14:50.752"/>
  </p1510:revLst>
</p1510:revInfo>
</file>

<file path=ppt/tableStyles.xml><?xml version="1.0" encoding="utf-8"?>
<a:tblStyleLst xmlns:a="http://schemas.openxmlformats.org/drawingml/2006/main" def="{351593F9-C62A-47FD-AA8B-CBE34AA2617C}">
  <a:tblStyle styleId="{351593F9-C62A-47FD-AA8B-CBE34AA2617C}"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a:tcStyle>
        <a:tcBdr/>
        <a:fill>
          <a:solidFill>
            <a:srgbClr val="CDD4EA"/>
          </a:solidFill>
        </a:fill>
      </a:tcStyle>
    </a:band1H>
    <a:band2H>
      <a:tcTxStyle/>
      <a:tcStyle>
        <a:tcBdr/>
      </a:tcStyle>
    </a:band2H>
    <a:band1V>
      <a:tcTxStyle/>
      <a:tcStyle>
        <a:tcBdr/>
        <a:fill>
          <a:solidFill>
            <a:srgbClr val="CDD4EA"/>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977" autoAdjust="0"/>
    <p:restoredTop sz="86287" autoAdjust="0"/>
  </p:normalViewPr>
  <p:slideViewPr>
    <p:cSldViewPr snapToGrid="0">
      <p:cViewPr varScale="1">
        <p:scale>
          <a:sx n="121" d="100"/>
          <a:sy n="121" d="100"/>
        </p:scale>
        <p:origin x="1144" y="176"/>
      </p:cViewPr>
      <p:guideLst>
        <p:guide pos="3840"/>
        <p:guide orient="horz"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7.fntdata"/><Relationship Id="rId39" Type="http://schemas.openxmlformats.org/officeDocument/2006/relationships/font" Target="fonts/font20.fntdata"/><Relationship Id="rId21" Type="http://schemas.openxmlformats.org/officeDocument/2006/relationships/font" Target="fonts/font2.fntdata"/><Relationship Id="rId34" Type="http://schemas.openxmlformats.org/officeDocument/2006/relationships/font" Target="fonts/font15.fntdata"/><Relationship Id="rId42" Type="http://schemas.openxmlformats.org/officeDocument/2006/relationships/font" Target="fonts/font23.fntdata"/><Relationship Id="rId47" Type="http://schemas.openxmlformats.org/officeDocument/2006/relationships/font" Target="fonts/font28.fntdata"/><Relationship Id="rId50" Type="http://schemas.openxmlformats.org/officeDocument/2006/relationships/font" Target="fonts/font31.fntdata"/><Relationship Id="rId63" Type="http://schemas.openxmlformats.org/officeDocument/2006/relationships/presProps" Target="presProps.xml"/><Relationship Id="rId68"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10.fntdata"/><Relationship Id="rId11" Type="http://schemas.openxmlformats.org/officeDocument/2006/relationships/slide" Target="slides/slide7.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font" Target="fonts/font18.fntdata"/><Relationship Id="rId40" Type="http://schemas.openxmlformats.org/officeDocument/2006/relationships/font" Target="fonts/font21.fntdata"/><Relationship Id="rId45" Type="http://schemas.openxmlformats.org/officeDocument/2006/relationships/font" Target="fonts/font26.fntdata"/><Relationship Id="rId53" Type="http://schemas.openxmlformats.org/officeDocument/2006/relationships/font" Target="fonts/font34.fntdata"/><Relationship Id="rId66" Type="http://schemas.openxmlformats.org/officeDocument/2006/relationships/tableStyles" Target="tableStyles.xml"/><Relationship Id="rId5" Type="http://schemas.openxmlformats.org/officeDocument/2006/relationships/slide" Target="slides/slide1.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font" Target="fonts/font16.fntdata"/><Relationship Id="rId43" Type="http://schemas.openxmlformats.org/officeDocument/2006/relationships/font" Target="fonts/font24.fntdata"/><Relationship Id="rId48" Type="http://schemas.openxmlformats.org/officeDocument/2006/relationships/font" Target="fonts/font29.fntdata"/><Relationship Id="rId64"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font" Target="fonts/font32.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font" Target="fonts/font19.fntdata"/><Relationship Id="rId46" Type="http://schemas.openxmlformats.org/officeDocument/2006/relationships/font" Target="fonts/font27.fntdata"/><Relationship Id="rId67" Type="http://schemas.microsoft.com/office/2016/11/relationships/changesInfo" Target="changesInfos/changesInfo1.xml"/><Relationship Id="rId20" Type="http://schemas.openxmlformats.org/officeDocument/2006/relationships/font" Target="fonts/font1.fntdata"/><Relationship Id="rId41" Type="http://schemas.openxmlformats.org/officeDocument/2006/relationships/font" Target="fonts/font22.fntdata"/><Relationship Id="rId62" Type="http://customschemas.google.com/relationships/presentationmetadata" Target="meta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font" Target="fonts/font17.fntdata"/><Relationship Id="rId49" Type="http://schemas.openxmlformats.org/officeDocument/2006/relationships/font" Target="fonts/font30.fntdata"/><Relationship Id="rId10" Type="http://schemas.openxmlformats.org/officeDocument/2006/relationships/slide" Target="slides/slide6.xml"/><Relationship Id="rId31" Type="http://schemas.openxmlformats.org/officeDocument/2006/relationships/font" Target="fonts/font12.fntdata"/><Relationship Id="rId44" Type="http://schemas.openxmlformats.org/officeDocument/2006/relationships/font" Target="fonts/font25.fntdata"/><Relationship Id="rId52" Type="http://schemas.openxmlformats.org/officeDocument/2006/relationships/font" Target="fonts/font33.fntdata"/><Relationship Id="rId65"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stin Schuerman" userId="e50b13e1-0e9b-423d-b06a-090d90cdd3ff" providerId="ADAL" clId="{DAC1EB8E-D8D4-1148-8511-43935A2A264D}"/>
    <pc:docChg chg="undo redo custSel addSld delSld modSld modMainMaster">
      <pc:chgData name="Justin Schuerman" userId="e50b13e1-0e9b-423d-b06a-090d90cdd3ff" providerId="ADAL" clId="{DAC1EB8E-D8D4-1148-8511-43935A2A264D}" dt="2023-03-21T14:13:29.352" v="191" actId="255"/>
      <pc:docMkLst>
        <pc:docMk/>
      </pc:docMkLst>
      <pc:sldChg chg="modSp mod">
        <pc:chgData name="Justin Schuerman" userId="e50b13e1-0e9b-423d-b06a-090d90cdd3ff" providerId="ADAL" clId="{DAC1EB8E-D8D4-1148-8511-43935A2A264D}" dt="2023-03-21T13:53:35.705" v="30" actId="1076"/>
        <pc:sldMkLst>
          <pc:docMk/>
          <pc:sldMk cId="0" sldId="258"/>
        </pc:sldMkLst>
        <pc:graphicFrameChg chg="mod">
          <ac:chgData name="Justin Schuerman" userId="e50b13e1-0e9b-423d-b06a-090d90cdd3ff" providerId="ADAL" clId="{DAC1EB8E-D8D4-1148-8511-43935A2A264D}" dt="2023-03-21T13:53:35.705" v="30" actId="1076"/>
          <ac:graphicFrameMkLst>
            <pc:docMk/>
            <pc:sldMk cId="0" sldId="258"/>
            <ac:graphicFrameMk id="426" creationId="{00000000-0000-0000-0000-000000000000}"/>
          </ac:graphicFrameMkLst>
        </pc:graphicFrameChg>
      </pc:sldChg>
      <pc:sldChg chg="addSp delSp modSp add mod chgLayout">
        <pc:chgData name="Justin Schuerman" userId="e50b13e1-0e9b-423d-b06a-090d90cdd3ff" providerId="ADAL" clId="{DAC1EB8E-D8D4-1148-8511-43935A2A264D}" dt="2023-03-21T14:13:29.352" v="191" actId="255"/>
        <pc:sldMkLst>
          <pc:docMk/>
          <pc:sldMk cId="3364258033" sldId="268"/>
        </pc:sldMkLst>
        <pc:spChg chg="add mod ord">
          <ac:chgData name="Justin Schuerman" userId="e50b13e1-0e9b-423d-b06a-090d90cdd3ff" providerId="ADAL" clId="{DAC1EB8E-D8D4-1148-8511-43935A2A264D}" dt="2023-03-21T14:13:29.352" v="191" actId="255"/>
          <ac:spMkLst>
            <pc:docMk/>
            <pc:sldMk cId="3364258033" sldId="268"/>
            <ac:spMk id="2" creationId="{1DB33265-47B0-9FF8-F589-CF0F6606AC55}"/>
          </ac:spMkLst>
        </pc:spChg>
        <pc:spChg chg="add del mod">
          <ac:chgData name="Justin Schuerman" userId="e50b13e1-0e9b-423d-b06a-090d90cdd3ff" providerId="ADAL" clId="{DAC1EB8E-D8D4-1148-8511-43935A2A264D}" dt="2023-03-21T13:49:55.966" v="3"/>
          <ac:spMkLst>
            <pc:docMk/>
            <pc:sldMk cId="3364258033" sldId="268"/>
            <ac:spMk id="2" creationId="{1E22C5A4-98AD-E61C-1B58-A95E4EDEC012}"/>
          </ac:spMkLst>
        </pc:spChg>
        <pc:spChg chg="add del mod">
          <ac:chgData name="Justin Schuerman" userId="e50b13e1-0e9b-423d-b06a-090d90cdd3ff" providerId="ADAL" clId="{DAC1EB8E-D8D4-1148-8511-43935A2A264D}" dt="2023-03-21T14:12:21.759" v="183" actId="478"/>
          <ac:spMkLst>
            <pc:docMk/>
            <pc:sldMk cId="3364258033" sldId="268"/>
            <ac:spMk id="3" creationId="{F34ACC22-1461-ED21-39DF-92655A4DC939}"/>
          </ac:spMkLst>
        </pc:spChg>
        <pc:spChg chg="mod ord">
          <ac:chgData name="Justin Schuerman" userId="e50b13e1-0e9b-423d-b06a-090d90cdd3ff" providerId="ADAL" clId="{DAC1EB8E-D8D4-1148-8511-43935A2A264D}" dt="2023-03-21T14:11:28.842" v="153" actId="700"/>
          <ac:spMkLst>
            <pc:docMk/>
            <pc:sldMk cId="3364258033" sldId="268"/>
            <ac:spMk id="4" creationId="{B2355AF2-0137-05EB-57A6-2DB84CE7B485}"/>
          </ac:spMkLst>
        </pc:spChg>
        <pc:spChg chg="del mod">
          <ac:chgData name="Justin Schuerman" userId="e50b13e1-0e9b-423d-b06a-090d90cdd3ff" providerId="ADAL" clId="{DAC1EB8E-D8D4-1148-8511-43935A2A264D}" dt="2023-03-21T14:03:34.693" v="88" actId="478"/>
          <ac:spMkLst>
            <pc:docMk/>
            <pc:sldMk cId="3364258033" sldId="268"/>
            <ac:spMk id="5" creationId="{1DFB5EA3-0D9F-7A08-7E09-052335CD52B8}"/>
          </ac:spMkLst>
        </pc:spChg>
        <pc:spChg chg="mod ord">
          <ac:chgData name="Justin Schuerman" userId="e50b13e1-0e9b-423d-b06a-090d90cdd3ff" providerId="ADAL" clId="{DAC1EB8E-D8D4-1148-8511-43935A2A264D}" dt="2023-03-21T14:12:52.469" v="190" actId="1038"/>
          <ac:spMkLst>
            <pc:docMk/>
            <pc:sldMk cId="3364258033" sldId="268"/>
            <ac:spMk id="6" creationId="{076EB35D-7F28-64B3-184E-166F1A6EB7ED}"/>
          </ac:spMkLst>
        </pc:spChg>
        <pc:spChg chg="del">
          <ac:chgData name="Justin Schuerman" userId="e50b13e1-0e9b-423d-b06a-090d90cdd3ff" providerId="ADAL" clId="{DAC1EB8E-D8D4-1148-8511-43935A2A264D}" dt="2023-03-21T14:03:00.877" v="76"/>
          <ac:spMkLst>
            <pc:docMk/>
            <pc:sldMk cId="3364258033" sldId="268"/>
            <ac:spMk id="7" creationId="{D112E4B2-DAEC-BE59-8ECD-29FCE846F418}"/>
          </ac:spMkLst>
        </pc:spChg>
        <pc:grpChg chg="add del mod">
          <ac:chgData name="Justin Schuerman" userId="e50b13e1-0e9b-423d-b06a-090d90cdd3ff" providerId="ADAL" clId="{DAC1EB8E-D8D4-1148-8511-43935A2A264D}" dt="2023-03-21T14:05:41.622" v="114" actId="478"/>
          <ac:grpSpMkLst>
            <pc:docMk/>
            <pc:sldMk cId="3364258033" sldId="268"/>
            <ac:grpSpMk id="10" creationId="{5334318C-8A77-3702-5A14-8738B783D081}"/>
          </ac:grpSpMkLst>
        </pc:grpChg>
        <pc:picChg chg="add del mod topLvl">
          <ac:chgData name="Justin Schuerman" userId="e50b13e1-0e9b-423d-b06a-090d90cdd3ff" providerId="ADAL" clId="{DAC1EB8E-D8D4-1148-8511-43935A2A264D}" dt="2023-03-21T14:05:41.622" v="114" actId="478"/>
          <ac:picMkLst>
            <pc:docMk/>
            <pc:sldMk cId="3364258033" sldId="268"/>
            <ac:picMk id="8" creationId="{5DBFB06F-CA30-231B-E2AD-E3A2E527338A}"/>
          </ac:picMkLst>
        </pc:picChg>
        <pc:picChg chg="add mod ord">
          <ac:chgData name="Justin Schuerman" userId="e50b13e1-0e9b-423d-b06a-090d90cdd3ff" providerId="ADAL" clId="{DAC1EB8E-D8D4-1148-8511-43935A2A264D}" dt="2023-03-21T14:12:44.156" v="189" actId="732"/>
          <ac:picMkLst>
            <pc:docMk/>
            <pc:sldMk cId="3364258033" sldId="268"/>
            <ac:picMk id="1026" creationId="{08B5500F-222B-B716-7CB8-AE042EE2DA81}"/>
          </ac:picMkLst>
        </pc:picChg>
        <pc:cxnChg chg="add del mod">
          <ac:chgData name="Justin Schuerman" userId="e50b13e1-0e9b-423d-b06a-090d90cdd3ff" providerId="ADAL" clId="{DAC1EB8E-D8D4-1148-8511-43935A2A264D}" dt="2023-03-21T14:04:43.516" v="95" actId="478"/>
          <ac:cxnSpMkLst>
            <pc:docMk/>
            <pc:sldMk cId="3364258033" sldId="268"/>
            <ac:cxnSpMk id="3" creationId="{FA84566F-E139-7077-D953-6DDF3DFEA706}"/>
          </ac:cxnSpMkLst>
        </pc:cxnChg>
        <pc:cxnChg chg="add mod topLvl">
          <ac:chgData name="Justin Schuerman" userId="e50b13e1-0e9b-423d-b06a-090d90cdd3ff" providerId="ADAL" clId="{DAC1EB8E-D8D4-1148-8511-43935A2A264D}" dt="2023-03-21T14:05:41.622" v="114" actId="478"/>
          <ac:cxnSpMkLst>
            <pc:docMk/>
            <pc:sldMk cId="3364258033" sldId="268"/>
            <ac:cxnSpMk id="9" creationId="{37572123-5A7E-679B-4974-5664297B939D}"/>
          </ac:cxnSpMkLst>
        </pc:cxnChg>
      </pc:sldChg>
      <pc:sldChg chg="modSp mod">
        <pc:chgData name="Justin Schuerman" userId="e50b13e1-0e9b-423d-b06a-090d90cdd3ff" providerId="ADAL" clId="{DAC1EB8E-D8D4-1148-8511-43935A2A264D}" dt="2023-03-21T13:54:44.661" v="31" actId="20577"/>
        <pc:sldMkLst>
          <pc:docMk/>
          <pc:sldMk cId="0" sldId="309"/>
        </pc:sldMkLst>
        <pc:spChg chg="mod">
          <ac:chgData name="Justin Schuerman" userId="e50b13e1-0e9b-423d-b06a-090d90cdd3ff" providerId="ADAL" clId="{DAC1EB8E-D8D4-1148-8511-43935A2A264D}" dt="2023-03-21T13:54:44.661" v="31" actId="20577"/>
          <ac:spMkLst>
            <pc:docMk/>
            <pc:sldMk cId="0" sldId="309"/>
            <ac:spMk id="15" creationId="{41FC129F-7786-4E59-989F-707D994EA256}"/>
          </ac:spMkLst>
        </pc:spChg>
      </pc:sldChg>
      <pc:sldChg chg="add del">
        <pc:chgData name="Justin Schuerman" userId="e50b13e1-0e9b-423d-b06a-090d90cdd3ff" providerId="ADAL" clId="{DAC1EB8E-D8D4-1148-8511-43935A2A264D}" dt="2023-03-21T14:05:05.846" v="97" actId="2696"/>
        <pc:sldMkLst>
          <pc:docMk/>
          <pc:sldMk cId="596188370" sldId="313"/>
        </pc:sldMkLst>
      </pc:sldChg>
      <pc:sldMasterChg chg="addSp delSp mod modSldLayout">
        <pc:chgData name="Justin Schuerman" userId="e50b13e1-0e9b-423d-b06a-090d90cdd3ff" providerId="ADAL" clId="{DAC1EB8E-D8D4-1148-8511-43935A2A264D}" dt="2023-03-21T13:56:16.684" v="45" actId="478"/>
        <pc:sldMasterMkLst>
          <pc:docMk/>
          <pc:sldMasterMk cId="0" sldId="2147483648"/>
        </pc:sldMasterMkLst>
        <pc:spChg chg="add del">
          <ac:chgData name="Justin Schuerman" userId="e50b13e1-0e9b-423d-b06a-090d90cdd3ff" providerId="ADAL" clId="{DAC1EB8E-D8D4-1148-8511-43935A2A264D}" dt="2023-03-21T13:51:27.496" v="6" actId="478"/>
          <ac:spMkLst>
            <pc:docMk/>
            <pc:sldMasterMk cId="0" sldId="2147483648"/>
            <ac:spMk id="2" creationId="{5DE90B89-A4D1-536B-BD6B-D662579410ED}"/>
          </ac:spMkLst>
        </pc:spChg>
        <pc:sldLayoutChg chg="delSp mod">
          <pc:chgData name="Justin Schuerman" userId="e50b13e1-0e9b-423d-b06a-090d90cdd3ff" providerId="ADAL" clId="{DAC1EB8E-D8D4-1148-8511-43935A2A264D}" dt="2023-03-21T13:56:16.684" v="45" actId="478"/>
          <pc:sldLayoutMkLst>
            <pc:docMk/>
            <pc:sldMasterMk cId="0" sldId="2147483648"/>
            <pc:sldLayoutMk cId="4280014857" sldId="2147483708"/>
          </pc:sldLayoutMkLst>
          <pc:cxnChg chg="del">
            <ac:chgData name="Justin Schuerman" userId="e50b13e1-0e9b-423d-b06a-090d90cdd3ff" providerId="ADAL" clId="{DAC1EB8E-D8D4-1148-8511-43935A2A264D}" dt="2023-03-21T13:56:16.684" v="45" actId="478"/>
            <ac:cxnSpMkLst>
              <pc:docMk/>
              <pc:sldMasterMk cId="0" sldId="2147483648"/>
              <pc:sldLayoutMk cId="4280014857" sldId="2147483708"/>
              <ac:cxnSpMk id="8" creationId="{AE801C68-4090-8B90-660C-9BF1CDD8D974}"/>
            </ac:cxnSpMkLst>
          </pc:cxnChg>
        </pc:sldLayoutChg>
      </pc:sldMasterChg>
    </pc:docChg>
  </pc:docChgLst>
  <pc:docChgLst>
    <pc:chgData name="Justin Schuerman" userId="S::jschuerman@nrchealth.com::e50b13e1-0e9b-423d-b06a-090d90cdd3ff" providerId="AD" clId="Web-{DF3E9910-13D1-5494-172F-5D8B1A491B52}"/>
    <pc:docChg chg="modSld">
      <pc:chgData name="Justin Schuerman" userId="S::jschuerman@nrchealth.com::e50b13e1-0e9b-423d-b06a-090d90cdd3ff" providerId="AD" clId="Web-{DF3E9910-13D1-5494-172F-5D8B1A491B52}" dt="2023-03-21T14:14:50.752" v="1" actId="1076"/>
      <pc:docMkLst>
        <pc:docMk/>
      </pc:docMkLst>
      <pc:sldChg chg="modSp">
        <pc:chgData name="Justin Schuerman" userId="S::jschuerman@nrchealth.com::e50b13e1-0e9b-423d-b06a-090d90cdd3ff" providerId="AD" clId="Web-{DF3E9910-13D1-5494-172F-5D8B1A491B52}" dt="2023-03-21T14:14:50.752" v="1" actId="1076"/>
        <pc:sldMkLst>
          <pc:docMk/>
          <pc:sldMk cId="3364258033" sldId="268"/>
        </pc:sldMkLst>
        <pc:picChg chg="mod">
          <ac:chgData name="Justin Schuerman" userId="S::jschuerman@nrchealth.com::e50b13e1-0e9b-423d-b06a-090d90cdd3ff" providerId="AD" clId="Web-{DF3E9910-13D1-5494-172F-5D8B1A491B52}" dt="2023-03-21T14:14:50.752" v="1" actId="1076"/>
          <ac:picMkLst>
            <pc:docMk/>
            <pc:sldMk cId="3364258033" sldId="268"/>
            <ac:picMk id="1026" creationId="{08B5500F-222B-B716-7CB8-AE042EE2DA81}"/>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onlinelibrary.wiley.com/doi/full/10.1111/joim.12752#joim12752-bib-0053"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3" name="Google Shape;403;p8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solidFill>
                  <a:srgbClr val="000000"/>
                </a:solidFill>
                <a:latin typeface="Verdana"/>
                <a:ea typeface="Verdana"/>
                <a:cs typeface="Verdana"/>
                <a:sym typeface="Verdana"/>
              </a:rPr>
              <a:t>Time: 5 </a:t>
            </a:r>
            <a:r>
              <a:rPr lang="en-US" sz="1200" b="1" i="0" u="none" strike="noStrike" dirty="0">
                <a:solidFill>
                  <a:srgbClr val="000000"/>
                </a:solidFill>
                <a:latin typeface="Verdana"/>
                <a:ea typeface="Verdana"/>
                <a:cs typeface="Verdana"/>
                <a:sym typeface="Verdana"/>
              </a:rPr>
              <a:t>minutes</a:t>
            </a:r>
            <a:endParaRPr dirty="0"/>
          </a:p>
          <a:p>
            <a:pPr marL="171450" marR="0" lvl="0" indent="-171450" algn="l" rtl="0" fontAlgn="base">
              <a:lnSpc>
                <a:spcPct val="100000"/>
              </a:lnSpc>
              <a:spcBef>
                <a:spcPts val="0"/>
              </a:spcBef>
              <a:spcAft>
                <a:spcPts val="0"/>
              </a:spcAft>
              <a:buClr>
                <a:srgbClr val="000000"/>
              </a:buClr>
              <a:buSzPts val="1200"/>
              <a:buFont typeface="Arial" panose="020B0604020202020204" pitchFamily="34" charset="0"/>
              <a:buChar char="•"/>
            </a:pPr>
            <a:r>
              <a:rPr lang="en-US" sz="1200" b="0" i="0" u="none" strike="noStrike" cap="none" dirty="0">
                <a:solidFill>
                  <a:srgbClr val="000000"/>
                </a:solidFill>
                <a:latin typeface="Verdana"/>
                <a:ea typeface="Verdana"/>
                <a:sym typeface="Calibri"/>
              </a:rPr>
              <a:t>Quick intro </a:t>
            </a:r>
          </a:p>
          <a:p>
            <a:pPr marL="0" lvl="0" indent="0" algn="l" rtl="0">
              <a:lnSpc>
                <a:spcPct val="100000"/>
              </a:lnSpc>
              <a:spcBef>
                <a:spcPts val="0"/>
              </a:spcBef>
              <a:spcAft>
                <a:spcPts val="0"/>
              </a:spcAft>
              <a:buSzPts val="1400"/>
              <a:buNone/>
            </a:pPr>
            <a:endParaRPr dirty="0"/>
          </a:p>
        </p:txBody>
      </p:sp>
      <p:sp>
        <p:nvSpPr>
          <p:cNvPr id="404" name="Google Shape;404;p8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7" name="Google Shape;567;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Font typeface="Arial" panose="020B0604020202020204" pitchFamily="34" charset="0"/>
              <a:buNone/>
            </a:pPr>
            <a:r>
              <a:rPr lang="en-US" b="1" dirty="0"/>
              <a:t>Time: 2 min</a:t>
            </a:r>
          </a:p>
          <a:p>
            <a:pPr marL="171450" lvl="0" indent="-171450" algn="l" rtl="0">
              <a:lnSpc>
                <a:spcPct val="100000"/>
              </a:lnSpc>
              <a:spcBef>
                <a:spcPts val="0"/>
              </a:spcBef>
              <a:spcAft>
                <a:spcPts val="0"/>
              </a:spcAft>
              <a:buSzPts val="1400"/>
              <a:buFont typeface="Arial" panose="020B0604020202020204" pitchFamily="34" charset="0"/>
              <a:buChar char="•"/>
            </a:pPr>
            <a:r>
              <a:rPr lang="en-US" dirty="0"/>
              <a:t>Our Wait What section focuses on things that get in the way. </a:t>
            </a:r>
          </a:p>
          <a:p>
            <a:pPr marL="171450" lvl="0" indent="-171450" algn="l" rtl="0">
              <a:lnSpc>
                <a:spcPct val="100000"/>
              </a:lnSpc>
              <a:spcBef>
                <a:spcPts val="0"/>
              </a:spcBef>
              <a:spcAft>
                <a:spcPts val="0"/>
              </a:spcAft>
              <a:buSzPts val="1400"/>
              <a:buFont typeface="Arial" panose="020B0604020202020204" pitchFamily="34" charset="0"/>
              <a:buChar char="•"/>
            </a:pPr>
            <a:r>
              <a:rPr lang="en-US" dirty="0"/>
              <a:t>This can be different for each person and each topic…</a:t>
            </a:r>
          </a:p>
          <a:p>
            <a:pPr marL="171450" lvl="0" indent="-171450" algn="l" rtl="0">
              <a:lnSpc>
                <a:spcPct val="100000"/>
              </a:lnSpc>
              <a:spcBef>
                <a:spcPts val="0"/>
              </a:spcBef>
              <a:spcAft>
                <a:spcPts val="0"/>
              </a:spcAft>
              <a:buSzPts val="1400"/>
              <a:buFont typeface="Arial" panose="020B0604020202020204" pitchFamily="34" charset="0"/>
              <a:buChar char="•"/>
            </a:pPr>
            <a:r>
              <a:rPr lang="en-US" dirty="0"/>
              <a:t>For THIS week…we have a common HIGH LEVEL focus: Derailers. </a:t>
            </a:r>
          </a:p>
          <a:p>
            <a:pPr marL="628650" lvl="1" indent="-171450" algn="l" rtl="0">
              <a:lnSpc>
                <a:spcPct val="100000"/>
              </a:lnSpc>
              <a:spcBef>
                <a:spcPts val="0"/>
              </a:spcBef>
              <a:spcAft>
                <a:spcPts val="0"/>
              </a:spcAft>
              <a:buSzPts val="1400"/>
              <a:buFont typeface="Arial" panose="020B0604020202020204" pitchFamily="34" charset="0"/>
              <a:buChar char="•"/>
            </a:pPr>
            <a:r>
              <a:rPr lang="en-US" dirty="0"/>
              <a:t>Picture a train – and something on the tracks that makes it come off the tracks.</a:t>
            </a:r>
          </a:p>
          <a:p>
            <a:pPr marL="628650" lvl="1" indent="-171450" algn="l" rtl="0">
              <a:lnSpc>
                <a:spcPct val="100000"/>
              </a:lnSpc>
              <a:spcBef>
                <a:spcPts val="0"/>
              </a:spcBef>
              <a:spcAft>
                <a:spcPts val="0"/>
              </a:spcAft>
              <a:buSzPts val="1400"/>
              <a:buFont typeface="Arial" panose="020B0604020202020204" pitchFamily="34" charset="0"/>
              <a:buChar char="•"/>
            </a:pPr>
            <a:r>
              <a:rPr lang="en-US" dirty="0"/>
              <a:t>If we are performing at our best – we can be like that train…moving along…with our strengths, however, if we have a DERAILER…it can interfere with our strengths and the KEEPR leadership model is at RISK!</a:t>
            </a:r>
          </a:p>
          <a:p>
            <a:pPr marL="0" lvl="0" indent="0" algn="l" rtl="0">
              <a:lnSpc>
                <a:spcPct val="100000"/>
              </a:lnSpc>
              <a:spcBef>
                <a:spcPts val="0"/>
              </a:spcBef>
              <a:spcAft>
                <a:spcPts val="0"/>
              </a:spcAft>
              <a:buSzPts val="1400"/>
              <a:buFont typeface="Arial" panose="020B0604020202020204" pitchFamily="34" charset="0"/>
              <a:buNone/>
            </a:pPr>
            <a:endParaRPr lang="en-US" dirty="0"/>
          </a:p>
          <a:p>
            <a:pPr marL="171450" lvl="0" indent="-171450" algn="l" rtl="0">
              <a:lnSpc>
                <a:spcPct val="100000"/>
              </a:lnSpc>
              <a:spcBef>
                <a:spcPts val="0"/>
              </a:spcBef>
              <a:spcAft>
                <a:spcPts val="0"/>
              </a:spcAft>
              <a:buSzPts val="1400"/>
              <a:buFont typeface="Arial" panose="020B0604020202020204" pitchFamily="34" charset="0"/>
              <a:buChar char="•"/>
            </a:pPr>
            <a:r>
              <a:rPr lang="en-US" dirty="0"/>
              <a:t>So, let’s take a few minutes to consider DERAILERS and how to overcome them!</a:t>
            </a:r>
            <a:endParaRPr dirty="0"/>
          </a:p>
        </p:txBody>
      </p:sp>
      <p:sp>
        <p:nvSpPr>
          <p:cNvPr id="568" name="Google Shape;568;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136306419dd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0" name="Google Shape;420;g136306419dd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Verdana"/>
              <a:buNone/>
            </a:pPr>
            <a:r>
              <a:rPr lang="en-US" sz="1200" b="1" i="0" u="none" strike="noStrike" dirty="0">
                <a:solidFill>
                  <a:srgbClr val="000000"/>
                </a:solidFill>
                <a:latin typeface="Verdana"/>
                <a:ea typeface="Verdana"/>
                <a:cs typeface="Verdana"/>
                <a:sym typeface="Verdana"/>
              </a:rPr>
              <a:t>Time: 3 minutes</a:t>
            </a:r>
            <a:endParaRPr dirty="0"/>
          </a:p>
          <a:p>
            <a:pPr marL="0" marR="0" lvl="0" indent="0" algn="l" rtl="0">
              <a:lnSpc>
                <a:spcPct val="100000"/>
              </a:lnSpc>
              <a:spcBef>
                <a:spcPts val="0"/>
              </a:spcBef>
              <a:spcAft>
                <a:spcPts val="0"/>
              </a:spcAft>
              <a:buClr>
                <a:srgbClr val="000000"/>
              </a:buClr>
              <a:buSzPts val="1200"/>
              <a:buFont typeface="Verdana"/>
              <a:buNone/>
            </a:pPr>
            <a:endParaRPr sz="1200" b="0" i="0" u="none" strike="noStrike" dirty="0">
              <a:solidFill>
                <a:srgbClr val="000000"/>
              </a:solidFill>
              <a:latin typeface="Verdana"/>
              <a:ea typeface="Verdana"/>
              <a:cs typeface="Verdana"/>
              <a:sym typeface="Verdana"/>
            </a:endParaRPr>
          </a:p>
          <a:p>
            <a:pPr marL="171450" marR="0" lvl="0" indent="-171450" algn="l" defTabSz="914400" rtl="0" eaLnBrk="1" fontAlgn="auto" latinLnBrk="0" hangingPunct="1">
              <a:lnSpc>
                <a:spcPct val="100000"/>
              </a:lnSpc>
              <a:spcBef>
                <a:spcPts val="0"/>
              </a:spcBef>
              <a:spcAft>
                <a:spcPts val="0"/>
              </a:spcAft>
              <a:buClr>
                <a:srgbClr val="000000"/>
              </a:buClr>
              <a:buSzPts val="1200"/>
              <a:buFont typeface="Arial" panose="020B0604020202020204" pitchFamily="34" charset="0"/>
              <a:buChar char="•"/>
              <a:tabLst/>
              <a:defRPr/>
            </a:pPr>
            <a:r>
              <a:rPr lang="en-US" sz="1200" b="0" i="0" u="none" strike="noStrike" cap="none" dirty="0">
                <a:solidFill>
                  <a:srgbClr val="000000"/>
                </a:solidFill>
                <a:latin typeface="Verdana"/>
                <a:ea typeface="Verdana"/>
                <a:sym typeface="Calibri"/>
              </a:rPr>
              <a:t>While I am thrilled to be here with you today, I am even more thrilled in thinking of what you will do with what we cover today…</a:t>
            </a:r>
          </a:p>
          <a:p>
            <a:pPr marL="171450" marR="0" lvl="0" indent="-171450" algn="l" defTabSz="914400" rtl="0" eaLnBrk="1" fontAlgn="auto" latinLnBrk="0" hangingPunct="1">
              <a:lnSpc>
                <a:spcPct val="100000"/>
              </a:lnSpc>
              <a:spcBef>
                <a:spcPts val="0"/>
              </a:spcBef>
              <a:spcAft>
                <a:spcPts val="0"/>
              </a:spcAft>
              <a:buClr>
                <a:srgbClr val="000000"/>
              </a:buClr>
              <a:buSzPts val="1200"/>
              <a:buFont typeface="Arial" panose="020B0604020202020204" pitchFamily="34" charset="0"/>
              <a:buChar char="•"/>
              <a:tabLst/>
              <a:defRPr/>
            </a:pPr>
            <a:r>
              <a:rPr lang="en-US" sz="1200" b="0" i="0" u="none" strike="noStrike" cap="none" dirty="0">
                <a:solidFill>
                  <a:srgbClr val="000000"/>
                </a:solidFill>
                <a:latin typeface="Verdana"/>
                <a:ea typeface="Verdana"/>
                <a:sym typeface="Calibri"/>
              </a:rPr>
              <a:t>Let’s review our Objective!</a:t>
            </a:r>
          </a:p>
          <a:p>
            <a:pPr marL="0" lvl="0" indent="0" algn="l" rtl="0">
              <a:lnSpc>
                <a:spcPct val="100000"/>
              </a:lnSpc>
              <a:spcBef>
                <a:spcPts val="0"/>
              </a:spcBef>
              <a:spcAft>
                <a:spcPts val="0"/>
              </a:spcAft>
              <a:buClr>
                <a:srgbClr val="000000"/>
              </a:buClr>
              <a:buSzPts val="2400"/>
              <a:buNone/>
            </a:pPr>
            <a:endParaRPr sz="1200" dirty="0">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200"/>
              <a:buFont typeface="Verdana"/>
              <a:buNone/>
            </a:pPr>
            <a:r>
              <a:rPr lang="en-US" sz="1200" b="0" i="0" u="none" strike="noStrike" dirty="0">
                <a:solidFill>
                  <a:srgbClr val="000000"/>
                </a:solidFill>
                <a:latin typeface="Verdana"/>
                <a:ea typeface="Verdana"/>
                <a:cs typeface="Verdana"/>
                <a:sym typeface="Verdana"/>
              </a:rPr>
              <a:t> </a:t>
            </a:r>
            <a:endParaRPr dirty="0"/>
          </a:p>
          <a:p>
            <a:pPr marL="0" lvl="0" indent="0" algn="l" rtl="0">
              <a:lnSpc>
                <a:spcPct val="100000"/>
              </a:lnSpc>
              <a:spcBef>
                <a:spcPts val="0"/>
              </a:spcBef>
              <a:spcAft>
                <a:spcPts val="0"/>
              </a:spcAft>
              <a:buSzPts val="1400"/>
              <a:buNone/>
            </a:pPr>
            <a:endParaRPr dirty="0"/>
          </a:p>
        </p:txBody>
      </p:sp>
      <p:sp>
        <p:nvSpPr>
          <p:cNvPr id="421" name="Google Shape;421;g136306419dd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extLst>
      <p:ext uri="{BB962C8B-B14F-4D97-AF65-F5344CB8AC3E}">
        <p14:creationId xmlns:p14="http://schemas.microsoft.com/office/powerpoint/2010/main" val="17061365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p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9" name="Google Shape;429;p8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Verdana"/>
              <a:buNone/>
            </a:pPr>
            <a:r>
              <a:rPr lang="en-US" sz="1200" b="1" i="0" u="none" strike="noStrike" dirty="0">
                <a:solidFill>
                  <a:srgbClr val="000000"/>
                </a:solidFill>
                <a:latin typeface="Verdana"/>
                <a:ea typeface="Verdana"/>
                <a:cs typeface="Verdana"/>
                <a:sym typeface="Verdana"/>
              </a:rPr>
              <a:t>Lets end with our IMPACT JAM</a:t>
            </a:r>
            <a:endParaRPr dirty="0"/>
          </a:p>
        </p:txBody>
      </p:sp>
      <p:sp>
        <p:nvSpPr>
          <p:cNvPr id="430" name="Google Shape;430;p8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13</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6538423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136306419dd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0" name="Google Shape;420;g136306419dd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Verdana"/>
              <a:buNone/>
            </a:pPr>
            <a:r>
              <a:rPr lang="en-US" sz="1200" b="0" i="0" u="none" strike="noStrike" dirty="0">
                <a:solidFill>
                  <a:srgbClr val="000000"/>
                </a:solidFill>
                <a:latin typeface="Verdana"/>
                <a:ea typeface="Verdana"/>
                <a:cs typeface="Verdana"/>
                <a:sym typeface="Verdana"/>
              </a:rPr>
              <a:t> </a:t>
            </a:r>
            <a:endParaRPr dirty="0"/>
          </a:p>
          <a:p>
            <a:pPr marL="0" lvl="0" indent="0" algn="l" rtl="0">
              <a:lnSpc>
                <a:spcPct val="100000"/>
              </a:lnSpc>
              <a:spcBef>
                <a:spcPts val="0"/>
              </a:spcBef>
              <a:spcAft>
                <a:spcPts val="0"/>
              </a:spcAft>
              <a:buSzPts val="1400"/>
              <a:buNone/>
            </a:pPr>
            <a:endParaRPr dirty="0"/>
          </a:p>
        </p:txBody>
      </p:sp>
      <p:sp>
        <p:nvSpPr>
          <p:cNvPr id="421" name="Google Shape;421;g136306419dd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136306419dd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0" name="Google Shape;420;g136306419dd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Verdana"/>
              <a:buNone/>
            </a:pPr>
            <a:r>
              <a:rPr lang="en-US" sz="1200" b="1" i="0" u="none" strike="noStrike" dirty="0">
                <a:solidFill>
                  <a:srgbClr val="000000"/>
                </a:solidFill>
                <a:latin typeface="Verdana"/>
                <a:ea typeface="Verdana"/>
                <a:cs typeface="Verdana"/>
                <a:sym typeface="Verdana"/>
              </a:rPr>
              <a:t>Time: 3 minutes</a:t>
            </a:r>
            <a:endParaRPr dirty="0"/>
          </a:p>
          <a:p>
            <a:pPr marL="0" marR="0" lvl="0" indent="0" algn="l" rtl="0">
              <a:lnSpc>
                <a:spcPct val="100000"/>
              </a:lnSpc>
              <a:spcBef>
                <a:spcPts val="0"/>
              </a:spcBef>
              <a:spcAft>
                <a:spcPts val="0"/>
              </a:spcAft>
              <a:buClr>
                <a:srgbClr val="000000"/>
              </a:buClr>
              <a:buSzPts val="1200"/>
              <a:buFont typeface="Verdana"/>
              <a:buNone/>
            </a:pPr>
            <a:endParaRPr sz="1200" b="0" i="0" u="none" strike="noStrike" dirty="0">
              <a:solidFill>
                <a:srgbClr val="000000"/>
              </a:solidFill>
              <a:latin typeface="Verdana"/>
              <a:ea typeface="Verdana"/>
              <a:cs typeface="Verdana"/>
              <a:sym typeface="Verdana"/>
            </a:endParaRPr>
          </a:p>
          <a:p>
            <a:pPr marL="171450" marR="0" lvl="0" indent="-171450" algn="l" defTabSz="914400" rtl="0" eaLnBrk="1" fontAlgn="auto" latinLnBrk="0" hangingPunct="1">
              <a:lnSpc>
                <a:spcPct val="100000"/>
              </a:lnSpc>
              <a:spcBef>
                <a:spcPts val="0"/>
              </a:spcBef>
              <a:spcAft>
                <a:spcPts val="0"/>
              </a:spcAft>
              <a:buClr>
                <a:srgbClr val="000000"/>
              </a:buClr>
              <a:buSzPts val="1200"/>
              <a:buFont typeface="Arial" panose="020B0604020202020204" pitchFamily="34" charset="0"/>
              <a:buChar char="•"/>
              <a:tabLst/>
              <a:defRPr/>
            </a:pPr>
            <a:r>
              <a:rPr lang="en-US" sz="1200" b="0" i="0" u="none" strike="noStrike" cap="none" dirty="0">
                <a:solidFill>
                  <a:srgbClr val="000000"/>
                </a:solidFill>
                <a:latin typeface="Verdana"/>
                <a:ea typeface="Verdana"/>
                <a:sym typeface="Calibri"/>
              </a:rPr>
              <a:t>While I am thrilled to be here with you today, I am even more thrilled in thinking of what you will do with what we cover today…</a:t>
            </a:r>
          </a:p>
          <a:p>
            <a:pPr marL="171450" marR="0" lvl="0" indent="-171450" algn="l" defTabSz="914400" rtl="0" eaLnBrk="1" fontAlgn="auto" latinLnBrk="0" hangingPunct="1">
              <a:lnSpc>
                <a:spcPct val="100000"/>
              </a:lnSpc>
              <a:spcBef>
                <a:spcPts val="0"/>
              </a:spcBef>
              <a:spcAft>
                <a:spcPts val="0"/>
              </a:spcAft>
              <a:buClr>
                <a:srgbClr val="000000"/>
              </a:buClr>
              <a:buSzPts val="1200"/>
              <a:buFont typeface="Arial" panose="020B0604020202020204" pitchFamily="34" charset="0"/>
              <a:buChar char="•"/>
              <a:tabLst/>
              <a:defRPr/>
            </a:pPr>
            <a:r>
              <a:rPr lang="en-US" sz="1200" b="0" i="0" u="none" strike="noStrike" cap="none" dirty="0">
                <a:solidFill>
                  <a:srgbClr val="000000"/>
                </a:solidFill>
                <a:latin typeface="Verdana"/>
                <a:ea typeface="Verdana"/>
                <a:sym typeface="Calibri"/>
              </a:rPr>
              <a:t>Let’s review our Objective!</a:t>
            </a:r>
          </a:p>
          <a:p>
            <a:pPr marL="0" lvl="0" indent="0" algn="l" rtl="0">
              <a:lnSpc>
                <a:spcPct val="100000"/>
              </a:lnSpc>
              <a:spcBef>
                <a:spcPts val="0"/>
              </a:spcBef>
              <a:spcAft>
                <a:spcPts val="0"/>
              </a:spcAft>
              <a:buClr>
                <a:srgbClr val="000000"/>
              </a:buClr>
              <a:buSzPts val="2400"/>
              <a:buNone/>
            </a:pPr>
            <a:endParaRPr sz="1200" dirty="0">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200"/>
              <a:buFont typeface="Verdana"/>
              <a:buNone/>
            </a:pPr>
            <a:r>
              <a:rPr lang="en-US" sz="1200" b="0" i="0" u="none" strike="noStrike" dirty="0">
                <a:solidFill>
                  <a:srgbClr val="000000"/>
                </a:solidFill>
                <a:latin typeface="Verdana"/>
                <a:ea typeface="Verdana"/>
                <a:cs typeface="Verdana"/>
                <a:sym typeface="Verdana"/>
              </a:rPr>
              <a:t> </a:t>
            </a:r>
            <a:endParaRPr dirty="0"/>
          </a:p>
          <a:p>
            <a:pPr marL="0" lvl="0" indent="0" algn="l" rtl="0">
              <a:lnSpc>
                <a:spcPct val="100000"/>
              </a:lnSpc>
              <a:spcBef>
                <a:spcPts val="0"/>
              </a:spcBef>
              <a:spcAft>
                <a:spcPts val="0"/>
              </a:spcAft>
              <a:buSzPts val="1400"/>
              <a:buNone/>
            </a:pPr>
            <a:endParaRPr dirty="0"/>
          </a:p>
        </p:txBody>
      </p:sp>
      <p:sp>
        <p:nvSpPr>
          <p:cNvPr id="421" name="Google Shape;421;g136306419dd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4" name="Google Shape;454;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1" i="0" u="none" strike="noStrike" dirty="0">
                <a:solidFill>
                  <a:srgbClr val="000000"/>
                </a:solidFill>
                <a:latin typeface="Verdana"/>
                <a:ea typeface="Verdana"/>
                <a:cs typeface="Verdana"/>
                <a:sym typeface="Verdana"/>
              </a:rPr>
              <a:t>Time: 4 minutes – Revise Script</a:t>
            </a:r>
            <a:endParaRPr sz="1200" b="1" i="0" u="none" strike="noStrike" dirty="0">
              <a:solidFill>
                <a:srgbClr val="000000"/>
              </a:solidFill>
              <a:latin typeface="Verdana"/>
              <a:ea typeface="Verdana"/>
              <a:cs typeface="Verdana"/>
              <a:sym typeface="Verdana"/>
            </a:endParaRPr>
          </a:p>
          <a:p>
            <a:pPr marL="0" lvl="0" indent="0" algn="l" rtl="0">
              <a:lnSpc>
                <a:spcPct val="100000"/>
              </a:lnSpc>
              <a:spcBef>
                <a:spcPts val="0"/>
              </a:spcBef>
              <a:spcAft>
                <a:spcPts val="0"/>
              </a:spcAft>
              <a:buSzPts val="1400"/>
              <a:buNone/>
            </a:pPr>
            <a:endParaRPr b="1" dirty="0">
              <a:solidFill>
                <a:srgbClr val="000000"/>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b="1" i="0" u="none" strike="noStrike" dirty="0">
                <a:solidFill>
                  <a:srgbClr val="000000"/>
                </a:solidFill>
                <a:latin typeface="Verdana"/>
                <a:ea typeface="Verdana"/>
                <a:cs typeface="Verdana"/>
                <a:sym typeface="Verdana"/>
              </a:rPr>
              <a:t>Agenda (Today):</a:t>
            </a:r>
            <a:endParaRPr dirty="0"/>
          </a:p>
          <a:p>
            <a:pPr marL="171450" lvl="0" indent="-171450" algn="l" rtl="0">
              <a:lnSpc>
                <a:spcPct val="100000"/>
              </a:lnSpc>
              <a:spcBef>
                <a:spcPts val="0"/>
              </a:spcBef>
              <a:spcAft>
                <a:spcPts val="0"/>
              </a:spcAft>
              <a:buSzPts val="1400"/>
              <a:buFont typeface="Arial" panose="020B0604020202020204" pitchFamily="34" charset="0"/>
              <a:buChar char="•"/>
            </a:pPr>
            <a:r>
              <a:rPr lang="en-US" sz="1200" b="0" i="0" u="none" strike="noStrike" dirty="0">
                <a:solidFill>
                  <a:srgbClr val="000000"/>
                </a:solidFill>
                <a:latin typeface="Verdana"/>
                <a:ea typeface="Verdana"/>
                <a:cs typeface="Verdana"/>
                <a:sym typeface="Verdana"/>
              </a:rPr>
              <a:t>This is our agenda  – It follows the questions and experiences you will have to help you achieve the outcome we just reviewed.</a:t>
            </a:r>
          </a:p>
          <a:p>
            <a:pPr marL="171450" lvl="0" indent="-171450" algn="l" rtl="0">
              <a:lnSpc>
                <a:spcPct val="100000"/>
              </a:lnSpc>
              <a:spcBef>
                <a:spcPts val="0"/>
              </a:spcBef>
              <a:spcAft>
                <a:spcPts val="0"/>
              </a:spcAft>
              <a:buSzPts val="1400"/>
              <a:buFont typeface="Arial" panose="020B0604020202020204" pitchFamily="34" charset="0"/>
              <a:buChar char="•"/>
            </a:pPr>
            <a:r>
              <a:rPr lang="en-US" sz="1200" b="0" i="0" u="none" strike="noStrike" dirty="0">
                <a:solidFill>
                  <a:srgbClr val="000000"/>
                </a:solidFill>
                <a:latin typeface="Verdana"/>
                <a:ea typeface="Verdana"/>
                <a:cs typeface="Verdana"/>
                <a:sym typeface="Verdana"/>
              </a:rPr>
              <a:t>Soon we will dig into SO WHAT …why is any of this important? The goal of that section is to ensure you literally have no questions about how important this is for you individually. </a:t>
            </a:r>
          </a:p>
          <a:p>
            <a:pPr marL="171450" lvl="0" indent="-171450" algn="l" rtl="0">
              <a:lnSpc>
                <a:spcPct val="100000"/>
              </a:lnSpc>
              <a:spcBef>
                <a:spcPts val="0"/>
              </a:spcBef>
              <a:spcAft>
                <a:spcPts val="0"/>
              </a:spcAft>
              <a:buSzPts val="1400"/>
              <a:buFont typeface="Arial" panose="020B0604020202020204" pitchFamily="34" charset="0"/>
              <a:buChar char="•"/>
            </a:pPr>
            <a:r>
              <a:rPr lang="en-US" sz="1200" b="0" i="0" u="none" strike="noStrike" dirty="0">
                <a:solidFill>
                  <a:srgbClr val="000000"/>
                </a:solidFill>
                <a:latin typeface="Verdana"/>
                <a:ea typeface="Verdana"/>
                <a:cs typeface="Verdana"/>
                <a:sym typeface="Verdana"/>
              </a:rPr>
              <a:t>Then we will move onto NOW WHAT. This is how we activate this in real life</a:t>
            </a:r>
            <a:endParaRPr b="1" dirty="0"/>
          </a:p>
          <a:p>
            <a:pPr marL="171450" lvl="0" indent="-171450" algn="l" rtl="0">
              <a:lnSpc>
                <a:spcPct val="100000"/>
              </a:lnSpc>
              <a:spcBef>
                <a:spcPts val="0"/>
              </a:spcBef>
              <a:spcAft>
                <a:spcPts val="0"/>
              </a:spcAft>
              <a:buSzPts val="1400"/>
              <a:buFont typeface="Arial" panose="020B0604020202020204" pitchFamily="34" charset="0"/>
              <a:buChar char="•"/>
            </a:pPr>
            <a:r>
              <a:rPr lang="en-US" sz="1200" b="0" i="0" u="none" strike="noStrike" dirty="0">
                <a:solidFill>
                  <a:srgbClr val="000000"/>
                </a:solidFill>
                <a:latin typeface="Verdana"/>
                <a:ea typeface="Verdana"/>
                <a:cs typeface="Verdana"/>
                <a:sym typeface="Verdana"/>
              </a:rPr>
              <a:t>After we focus on how you will </a:t>
            </a:r>
            <a:r>
              <a:rPr lang="en-US" sz="1200" b="1" i="1" u="none" strike="noStrike" dirty="0">
                <a:solidFill>
                  <a:srgbClr val="000000"/>
                </a:solidFill>
                <a:latin typeface="Verdana"/>
                <a:ea typeface="Verdana"/>
                <a:cs typeface="Verdana"/>
                <a:sym typeface="Verdana"/>
              </a:rPr>
              <a:t>proactively</a:t>
            </a:r>
            <a:r>
              <a:rPr lang="en-US" sz="1200" b="0" i="0" u="none" strike="noStrike" dirty="0">
                <a:solidFill>
                  <a:srgbClr val="000000"/>
                </a:solidFill>
                <a:latin typeface="Verdana"/>
                <a:ea typeface="Verdana"/>
                <a:cs typeface="Verdana"/>
                <a:sym typeface="Verdana"/>
              </a:rPr>
              <a:t> consider what can get in the way. Yes, we will anticipate challenges so we can go in with a plan to overcome those obstacles before they even happen. – We call this</a:t>
            </a:r>
            <a:r>
              <a:rPr lang="en-US" sz="1200" b="1" i="1" u="none" strike="noStrike" dirty="0">
                <a:solidFill>
                  <a:srgbClr val="000000"/>
                </a:solidFill>
                <a:latin typeface="Verdana"/>
                <a:ea typeface="Verdana"/>
                <a:cs typeface="Verdana"/>
                <a:sym typeface="Verdana"/>
              </a:rPr>
              <a:t>…”Wait What?”</a:t>
            </a:r>
            <a:endParaRPr b="1" i="1" dirty="0"/>
          </a:p>
          <a:p>
            <a:pPr marL="0" lvl="0" indent="0" algn="l" rtl="0">
              <a:lnSpc>
                <a:spcPct val="100000"/>
              </a:lnSpc>
              <a:spcBef>
                <a:spcPts val="0"/>
              </a:spcBef>
              <a:spcAft>
                <a:spcPts val="0"/>
              </a:spcAft>
              <a:buSzPts val="1400"/>
              <a:buFont typeface="Arial" panose="020B0604020202020204" pitchFamily="34" charset="0"/>
              <a:buNone/>
            </a:pPr>
            <a:endParaRPr lang="en-US" sz="1200" b="0" i="0" u="none" strike="noStrike" dirty="0">
              <a:solidFill>
                <a:schemeClr val="dk1"/>
              </a:solidFill>
              <a:latin typeface="Calibri"/>
              <a:ea typeface="Verdana"/>
              <a:cs typeface="Verdana"/>
              <a:sym typeface="Calibri"/>
            </a:endParaRPr>
          </a:p>
          <a:p>
            <a:pPr marL="0" lvl="0" indent="0" algn="l" rtl="0">
              <a:lnSpc>
                <a:spcPct val="100000"/>
              </a:lnSpc>
              <a:spcBef>
                <a:spcPts val="0"/>
              </a:spcBef>
              <a:spcAft>
                <a:spcPts val="0"/>
              </a:spcAft>
              <a:buSzPts val="1400"/>
              <a:buFont typeface="Arial" panose="020B0604020202020204" pitchFamily="34" charset="0"/>
              <a:buNone/>
            </a:pPr>
            <a:endParaRPr lang="en-US" sz="1200" b="0" i="0" u="none" strike="noStrike" dirty="0">
              <a:solidFill>
                <a:schemeClr val="dk1"/>
              </a:solidFill>
              <a:latin typeface="Calibri"/>
              <a:ea typeface="Verdana"/>
              <a:sym typeface="Calibri"/>
            </a:endParaRPr>
          </a:p>
          <a:p>
            <a:pPr marL="914400" lvl="2" indent="0" algn="l" rtl="0">
              <a:lnSpc>
                <a:spcPct val="100000"/>
              </a:lnSpc>
              <a:spcBef>
                <a:spcPts val="0"/>
              </a:spcBef>
              <a:spcAft>
                <a:spcPts val="0"/>
              </a:spcAft>
              <a:buClr>
                <a:srgbClr val="000000"/>
              </a:buClr>
              <a:buSzPts val="1200"/>
              <a:buFont typeface="Arial"/>
              <a:buNone/>
            </a:pPr>
            <a:endParaRPr dirty="0"/>
          </a:p>
        </p:txBody>
      </p:sp>
      <p:sp>
        <p:nvSpPr>
          <p:cNvPr id="455" name="Google Shape;455;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p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9" name="Google Shape;429;p8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Verdana"/>
              <a:buNone/>
            </a:pPr>
            <a:r>
              <a:rPr lang="en-US" sz="1200" b="1" i="0" u="none" strike="noStrike" dirty="0">
                <a:solidFill>
                  <a:srgbClr val="000000"/>
                </a:solidFill>
                <a:latin typeface="Verdana"/>
                <a:ea typeface="Verdana"/>
                <a:cs typeface="Verdana"/>
                <a:sym typeface="Verdana"/>
              </a:rPr>
              <a:t>Time: 2 minutes</a:t>
            </a:r>
            <a:endParaRPr dirty="0"/>
          </a:p>
          <a:p>
            <a:pPr marL="0" marR="0" lvl="0" indent="0" algn="l" rtl="0">
              <a:lnSpc>
                <a:spcPct val="100000"/>
              </a:lnSpc>
              <a:spcBef>
                <a:spcPts val="0"/>
              </a:spcBef>
              <a:spcAft>
                <a:spcPts val="0"/>
              </a:spcAft>
              <a:buClr>
                <a:srgbClr val="000000"/>
              </a:buClr>
              <a:buSzPts val="1200"/>
              <a:buFont typeface="Verdana"/>
              <a:buNone/>
            </a:pPr>
            <a:endParaRPr sz="1200" b="0" i="0" u="none" strike="noStrike" dirty="0">
              <a:solidFill>
                <a:srgbClr val="000000"/>
              </a:solidFill>
              <a:latin typeface="Verdana"/>
              <a:ea typeface="Verdana"/>
              <a:cs typeface="Verdana"/>
              <a:sym typeface="Verdana"/>
            </a:endParaRPr>
          </a:p>
          <a:p>
            <a:pPr marL="171450" marR="0" lvl="0" indent="-171450" algn="l" rtl="0">
              <a:lnSpc>
                <a:spcPct val="100000"/>
              </a:lnSpc>
              <a:spcBef>
                <a:spcPts val="0"/>
              </a:spcBef>
              <a:spcAft>
                <a:spcPts val="0"/>
              </a:spcAft>
              <a:buClr>
                <a:srgbClr val="000000"/>
              </a:buClr>
              <a:buSzPts val="1200"/>
              <a:buFont typeface="Arial" panose="020B0604020202020204" pitchFamily="34" charset="0"/>
              <a:buChar char="•"/>
            </a:pPr>
            <a:r>
              <a:rPr lang="en-US" sz="1200" b="0" i="0" u="none" strike="noStrike" dirty="0">
                <a:solidFill>
                  <a:srgbClr val="000000"/>
                </a:solidFill>
                <a:latin typeface="Verdana"/>
                <a:ea typeface="Verdana"/>
                <a:cs typeface="Verdana"/>
                <a:sym typeface="Verdana"/>
              </a:rPr>
              <a:t>This is the IMPACT methodology.</a:t>
            </a:r>
            <a:endParaRPr lang="en-US" dirty="0"/>
          </a:p>
          <a:p>
            <a:pPr marL="171450" marR="0" lvl="0" indent="-171450" algn="l" rtl="0">
              <a:lnSpc>
                <a:spcPct val="100000"/>
              </a:lnSpc>
              <a:spcBef>
                <a:spcPts val="0"/>
              </a:spcBef>
              <a:spcAft>
                <a:spcPts val="0"/>
              </a:spcAft>
              <a:buClr>
                <a:srgbClr val="000000"/>
              </a:buClr>
              <a:buSzPts val="1200"/>
              <a:buFont typeface="Arial" panose="020B0604020202020204" pitchFamily="34" charset="0"/>
              <a:buChar char="•"/>
            </a:pPr>
            <a:r>
              <a:rPr lang="en-US" sz="1200" b="0" i="0" u="none" strike="noStrike" dirty="0">
                <a:solidFill>
                  <a:srgbClr val="000000"/>
                </a:solidFill>
                <a:latin typeface="Verdana"/>
                <a:ea typeface="Verdana"/>
                <a:cs typeface="Verdana"/>
                <a:sym typeface="Verdana"/>
              </a:rPr>
              <a:t>The IMPACT </a:t>
            </a:r>
            <a:r>
              <a:rPr lang="en-US" sz="1200" b="1" i="0" u="none" strike="noStrike" dirty="0">
                <a:solidFill>
                  <a:srgbClr val="000000"/>
                </a:solidFill>
                <a:latin typeface="Verdana"/>
                <a:ea typeface="Verdana"/>
                <a:cs typeface="Verdana"/>
                <a:sym typeface="Verdana"/>
              </a:rPr>
              <a:t>Methodology</a:t>
            </a:r>
            <a:r>
              <a:rPr lang="en-US" sz="1200" b="0" i="0" u="none" strike="noStrike" dirty="0">
                <a:solidFill>
                  <a:srgbClr val="000000"/>
                </a:solidFill>
                <a:latin typeface="Verdana"/>
                <a:ea typeface="Verdana"/>
                <a:cs typeface="Verdana"/>
                <a:sym typeface="Verdana"/>
              </a:rPr>
              <a:t> is a set of actions that you </a:t>
            </a:r>
            <a:r>
              <a:rPr lang="en-US" sz="1200" b="1" i="0" u="none" strike="noStrike" dirty="0">
                <a:solidFill>
                  <a:srgbClr val="000000"/>
                </a:solidFill>
                <a:latin typeface="Verdana"/>
                <a:ea typeface="Verdana"/>
                <a:cs typeface="Verdana"/>
                <a:sym typeface="Verdana"/>
              </a:rPr>
              <a:t>will do as a pathway to ignite your inner source of energy.  </a:t>
            </a:r>
          </a:p>
          <a:p>
            <a:pPr marL="171450" marR="0" lvl="0" indent="-171450" algn="l" rtl="0">
              <a:lnSpc>
                <a:spcPct val="100000"/>
              </a:lnSpc>
              <a:spcBef>
                <a:spcPts val="0"/>
              </a:spcBef>
              <a:spcAft>
                <a:spcPts val="0"/>
              </a:spcAft>
              <a:buClr>
                <a:srgbClr val="000000"/>
              </a:buClr>
              <a:buSzPts val="1200"/>
              <a:buFont typeface="Arial" panose="020B0604020202020204" pitchFamily="34" charset="0"/>
              <a:buChar char="•"/>
            </a:pPr>
            <a:r>
              <a:rPr lang="en-US" sz="1200" b="1" i="0" u="none" strike="noStrike" dirty="0">
                <a:solidFill>
                  <a:srgbClr val="000000"/>
                </a:solidFill>
                <a:latin typeface="Verdana"/>
                <a:ea typeface="Verdana"/>
                <a:cs typeface="Verdana"/>
                <a:sym typeface="Verdana"/>
              </a:rPr>
              <a:t>It creates accountability for yourself, your career, learning, growth, contributions and success!</a:t>
            </a:r>
            <a:endParaRPr lang="en-US" b="1"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Here’s a catchy way to remember it….but I need your help to make a beat!</a:t>
            </a:r>
            <a:endParaRPr dirty="0"/>
          </a:p>
        </p:txBody>
      </p:sp>
      <p:sp>
        <p:nvSpPr>
          <p:cNvPr id="430" name="Google Shape;430;p8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Time: 1 minute</a:t>
            </a:r>
          </a:p>
          <a:p>
            <a:endParaRPr lang="en-US" dirty="0"/>
          </a:p>
          <a:p>
            <a:pPr>
              <a:buFont typeface="Arial" panose="020B0604020202020204" pitchFamily="34" charset="0"/>
              <a:buChar char="•"/>
            </a:pPr>
            <a:r>
              <a:rPr lang="en-US" dirty="0"/>
              <a:t>Read quote</a:t>
            </a:r>
          </a:p>
          <a:p>
            <a:pPr>
              <a:buFont typeface="Arial" panose="020B0604020202020204" pitchFamily="34" charset="0"/>
              <a:buChar char="•"/>
            </a:pPr>
            <a:r>
              <a:rPr lang="en-US" dirty="0"/>
              <a:t>Factors that contribute to that energy/exhaustion equation personal and environmental, but research suggests, should not be demarcated as they are often integrated</a:t>
            </a:r>
          </a:p>
          <a:p>
            <a:pPr>
              <a:buFont typeface="Arial" panose="020B0604020202020204" pitchFamily="34" charset="0"/>
              <a:buChar char="•"/>
            </a:pPr>
            <a:r>
              <a:rPr lang="en-US" dirty="0"/>
              <a:t>Also key to note is </a:t>
            </a:r>
            <a:r>
              <a:rPr lang="en-US" b="0" i="0" dirty="0">
                <a:solidFill>
                  <a:srgbClr val="1A1A1A"/>
                </a:solidFill>
                <a:effectLst/>
                <a:latin typeface="Open Sans" panose="020B0606030504020204" pitchFamily="34" charset="0"/>
              </a:rPr>
              <a:t>the rejection of the perception that burnout is solely equated with weakness or insufficient resilience. This outdated mindset risks shaming and blaming and has hindered solution-focused problem solving</a:t>
            </a: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244811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8788" marR="0" lvl="1" indent="-171450" algn="l" defTabSz="914400" rtl="0" eaLnBrk="1" fontAlgn="auto" latinLnBrk="0" hangingPunct="1">
              <a:lnSpc>
                <a:spcPct val="100000"/>
              </a:lnSpc>
              <a:spcBef>
                <a:spcPts val="600"/>
              </a:spcBef>
              <a:spcAft>
                <a:spcPts val="0"/>
              </a:spcAft>
              <a:buClr>
                <a:schemeClr val="dk1"/>
              </a:buClr>
              <a:buSzPct val="100000"/>
              <a:buFont typeface="Arial" panose="020B0604020202020204" pitchFamily="34" charset="0"/>
              <a:buChar char="•"/>
              <a:tabLst/>
              <a:defRPr/>
            </a:pPr>
            <a:r>
              <a:rPr lang="en-US" sz="800" b="0" dirty="0">
                <a:solidFill>
                  <a:srgbClr val="000000"/>
                </a:solidFill>
                <a:latin typeface="Verdana"/>
                <a:ea typeface="Verdana"/>
                <a:cs typeface="Verdana"/>
                <a:sym typeface="Verdana"/>
              </a:rPr>
              <a:t>46% pf pediatric providers report experiencing burnout based on a 2014 study which was a 10% increase from 2011. It has been relatively unchanged since then, which mean its not getting worse but its not getting better</a:t>
            </a:r>
          </a:p>
          <a:p>
            <a:pPr marL="458788" marR="0" lvl="1" indent="-171450" algn="l" defTabSz="914400" rtl="0" eaLnBrk="1" fontAlgn="auto" latinLnBrk="0" hangingPunct="1">
              <a:lnSpc>
                <a:spcPct val="100000"/>
              </a:lnSpc>
              <a:spcBef>
                <a:spcPts val="600"/>
              </a:spcBef>
              <a:spcAft>
                <a:spcPts val="0"/>
              </a:spcAft>
              <a:buClr>
                <a:schemeClr val="dk1"/>
              </a:buClr>
              <a:buSzPct val="100000"/>
              <a:buFont typeface="Arial" panose="020B0604020202020204" pitchFamily="34" charset="0"/>
              <a:buChar char="•"/>
              <a:tabLst/>
              <a:defRPr/>
            </a:pPr>
            <a:endParaRPr lang="en-US" sz="800" b="0" i="0" dirty="0">
              <a:solidFill>
                <a:srgbClr val="000000"/>
              </a:solidFill>
              <a:effectLst/>
              <a:latin typeface="Verdana"/>
              <a:ea typeface="Verdana"/>
              <a:sym typeface="Verdana"/>
            </a:endParaRPr>
          </a:p>
          <a:p>
            <a:pPr marL="458788" marR="0" lvl="1" indent="-171450" algn="l" defTabSz="914400" rtl="0" eaLnBrk="1" fontAlgn="auto" latinLnBrk="0" hangingPunct="1">
              <a:lnSpc>
                <a:spcPct val="100000"/>
              </a:lnSpc>
              <a:spcBef>
                <a:spcPts val="600"/>
              </a:spcBef>
              <a:spcAft>
                <a:spcPts val="0"/>
              </a:spcAft>
              <a:buClr>
                <a:schemeClr val="dk1"/>
              </a:buClr>
              <a:buSzPct val="100000"/>
              <a:buFont typeface="Arial" panose="020B0604020202020204" pitchFamily="34" charset="0"/>
              <a:buChar char="•"/>
              <a:tabLst/>
              <a:defRPr/>
            </a:pPr>
            <a:r>
              <a:rPr lang="en-US" sz="1050" b="0" i="0" dirty="0">
                <a:solidFill>
                  <a:srgbClr val="1C1D1E"/>
                </a:solidFill>
                <a:effectLst/>
                <a:latin typeface="Open Sans" panose="020B0606030504020204" pitchFamily="34" charset="0"/>
              </a:rPr>
              <a:t>Cross-sectional studies have linked physician burnout with suboptimal patient care practices as well as with a doubled risk of medical error and a 17% increased odds of being named in a medical malpractice suit</a:t>
            </a:r>
            <a:endParaRPr lang="en-US" sz="800" b="0" i="0" dirty="0">
              <a:solidFill>
                <a:srgbClr val="000000"/>
              </a:solidFill>
              <a:effectLst/>
              <a:latin typeface="Verdana"/>
              <a:ea typeface="Verdana"/>
              <a:sym typeface="Verdana"/>
            </a:endParaRPr>
          </a:p>
          <a:p>
            <a:pPr marL="458788" marR="0" lvl="1" indent="-171450" algn="l" defTabSz="914400" rtl="0" eaLnBrk="1" fontAlgn="auto" latinLnBrk="0" hangingPunct="1">
              <a:lnSpc>
                <a:spcPct val="100000"/>
              </a:lnSpc>
              <a:spcBef>
                <a:spcPts val="600"/>
              </a:spcBef>
              <a:spcAft>
                <a:spcPts val="0"/>
              </a:spcAft>
              <a:buClr>
                <a:schemeClr val="dk1"/>
              </a:buClr>
              <a:buSzPct val="100000"/>
              <a:buFont typeface="Arial" panose="020B0604020202020204" pitchFamily="34" charset="0"/>
              <a:buChar char="•"/>
              <a:tabLst/>
              <a:defRPr/>
            </a:pPr>
            <a:endParaRPr lang="en-US" sz="800" b="0" i="0" dirty="0">
              <a:solidFill>
                <a:srgbClr val="000000"/>
              </a:solidFill>
              <a:effectLst/>
              <a:latin typeface="Verdana"/>
              <a:ea typeface="Verdana"/>
              <a:sym typeface="Verdana"/>
            </a:endParaRPr>
          </a:p>
          <a:p>
            <a:pPr marL="458788" marR="0" lvl="1" indent="-171450" algn="l" defTabSz="914400" rtl="0" eaLnBrk="1" fontAlgn="auto" latinLnBrk="0" hangingPunct="1">
              <a:lnSpc>
                <a:spcPct val="100000"/>
              </a:lnSpc>
              <a:spcBef>
                <a:spcPts val="600"/>
              </a:spcBef>
              <a:spcAft>
                <a:spcPts val="0"/>
              </a:spcAft>
              <a:buClr>
                <a:schemeClr val="dk1"/>
              </a:buClr>
              <a:buSzPct val="100000"/>
              <a:buFont typeface="Arial" panose="020B0604020202020204" pitchFamily="34" charset="0"/>
              <a:buChar char="•"/>
              <a:tabLst/>
              <a:defRPr/>
            </a:pPr>
            <a:r>
              <a:rPr lang="en-US" sz="1200" b="0" i="0" dirty="0">
                <a:solidFill>
                  <a:srgbClr val="1C1D1E"/>
                </a:solidFill>
                <a:effectLst/>
                <a:latin typeface="Open Sans" panose="020B0606030504020204" pitchFamily="34" charset="0"/>
              </a:rPr>
              <a:t>each 1-point increase in emotional exhaustion or 1-point decrease in job satisfaction between 2011 and 2013 was associated with a 28% and 67% greater likelihood, respectively, of reduction in professional effort and work hours over the ensuing year according to payroll records </a:t>
            </a:r>
            <a:r>
              <a:rPr lang="en-US" sz="1200" b="0" i="0" u="sng" dirty="0">
                <a:solidFill>
                  <a:srgbClr val="2F7BAE"/>
                </a:solidFill>
                <a:effectLst/>
                <a:latin typeface="Open Sans" panose="020B0606030504020204" pitchFamily="34" charset="0"/>
                <a:hlinkClick r:id="rId3"/>
              </a:rPr>
              <a:t>53</a:t>
            </a:r>
            <a:r>
              <a:rPr lang="en-US" sz="1200" b="0" i="0" dirty="0">
                <a:solidFill>
                  <a:srgbClr val="1C1D1E"/>
                </a:solidFill>
                <a:effectLst/>
                <a:latin typeface="Open Sans" panose="020B0606030504020204" pitchFamily="34" charset="0"/>
              </a:rPr>
              <a:t>. If extrapolated to the national level in the United States alone, the effective result on lost productivity annually is estimated to equate to the loss of the graduating classes of seven medical schools</a:t>
            </a:r>
            <a:endParaRPr lang="en-US" sz="1000" b="0" i="0" dirty="0">
              <a:solidFill>
                <a:srgbClr val="2D2D2D"/>
              </a:solidFill>
              <a:effectLst/>
              <a:latin typeface="Silka"/>
            </a:endParaRPr>
          </a:p>
          <a:p>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t>Nov 2022 American Academy of Pediatrics: Physician Health and Wellness</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t>https://publications.aap.org/pediatrics/article/150/5/e2022059665/189767/Physician-Health-and-Wellness?autologincheck=redirected%3fnfToken%3d00000000-0000-0000-0000-000000000000</a:t>
            </a:r>
          </a:p>
          <a:p>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2018 Journal of Internal Medicine: </a:t>
            </a:r>
            <a:r>
              <a:rPr lang="en-US" b="1" i="0" dirty="0">
                <a:solidFill>
                  <a:srgbClr val="1C1D1E"/>
                </a:solidFill>
                <a:effectLst/>
                <a:latin typeface="Open Sans" panose="020B0606030504020204" pitchFamily="34" charset="0"/>
              </a:rPr>
              <a:t>Physician burnout: contributors, consequences and solutions</a:t>
            </a:r>
          </a:p>
          <a:p>
            <a:r>
              <a:rPr lang="en-US" dirty="0"/>
              <a:t>https://onlinelibrary.wiley.com/doi/full/10.1111/joim.12752</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388078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5" name="Google Shape;51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1" i="0" u="none" strike="noStrike" dirty="0">
                <a:solidFill>
                  <a:srgbClr val="000000"/>
                </a:solidFill>
                <a:latin typeface="Verdana"/>
                <a:ea typeface="Verdana"/>
                <a:cs typeface="Verdana"/>
                <a:sym typeface="Verdana"/>
              </a:rPr>
              <a:t>At the highest levels…energy comes in two forms…Kinetic energy which involves </a:t>
            </a:r>
            <a:r>
              <a:rPr lang="en-US" sz="1200" b="1" i="0" u="none" strike="noStrike" dirty="0" err="1">
                <a:solidFill>
                  <a:srgbClr val="000000"/>
                </a:solidFill>
                <a:latin typeface="Verdana"/>
                <a:ea typeface="Verdana"/>
                <a:cs typeface="Verdana"/>
                <a:sym typeface="Verdana"/>
              </a:rPr>
              <a:t>movent</a:t>
            </a:r>
            <a:r>
              <a:rPr lang="en-US" sz="1200" b="1" i="0" u="none" strike="noStrike" dirty="0">
                <a:solidFill>
                  <a:srgbClr val="000000"/>
                </a:solidFill>
                <a:latin typeface="Verdana"/>
                <a:ea typeface="Verdana"/>
                <a:cs typeface="Verdana"/>
                <a:sym typeface="Verdana"/>
              </a:rPr>
              <a:t> or action…or Potential (stored) energy. In addition, science suggests that there is a finite amount of energy in the universe, and it can only be transferred or transformed</a:t>
            </a:r>
          </a:p>
          <a:p>
            <a:pPr marL="0" lvl="0" indent="0" algn="l" rtl="0">
              <a:lnSpc>
                <a:spcPct val="100000"/>
              </a:lnSpc>
              <a:spcBef>
                <a:spcPts val="0"/>
              </a:spcBef>
              <a:spcAft>
                <a:spcPts val="0"/>
              </a:spcAft>
              <a:buSzPts val="1400"/>
              <a:buNone/>
            </a:pPr>
            <a:endParaRPr lang="en-US" sz="1200" b="1" i="0" u="none" strike="noStrike" dirty="0">
              <a:solidFill>
                <a:srgbClr val="000000"/>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b="1" i="0" u="none" strike="noStrike" dirty="0">
                <a:solidFill>
                  <a:srgbClr val="000000"/>
                </a:solidFill>
                <a:latin typeface="Verdana"/>
                <a:ea typeface="Verdana"/>
                <a:cs typeface="Verdana"/>
                <a:sym typeface="Verdana"/>
              </a:rPr>
              <a:t>The Impact framework is the pathway to discovering or igniting internal energy. But one of the factors in the methodology is particularly important to sustain and have a continuous resource of it.</a:t>
            </a:r>
            <a:endParaRPr lang="en-US" sz="1200" b="0" i="0" u="none" strike="noStrike" cap="none" dirty="0">
              <a:solidFill>
                <a:schemeClr val="dk1"/>
              </a:solidFill>
              <a:latin typeface="Calibri"/>
              <a:ea typeface="Verdana"/>
              <a:cs typeface="Calibri"/>
              <a:sym typeface="Calibri"/>
            </a:endParaRPr>
          </a:p>
          <a:p>
            <a:pPr marL="0" lvl="0" indent="0" algn="l" rtl="0">
              <a:lnSpc>
                <a:spcPct val="100000"/>
              </a:lnSpc>
              <a:spcBef>
                <a:spcPts val="0"/>
              </a:spcBef>
              <a:spcAft>
                <a:spcPts val="0"/>
              </a:spcAft>
              <a:buSzPts val="1400"/>
              <a:buNone/>
            </a:pPr>
            <a:r>
              <a:rPr lang="en-US" sz="1200" b="0" i="0" u="none" strike="noStrike" dirty="0">
                <a:solidFill>
                  <a:schemeClr val="dk1"/>
                </a:solidFill>
                <a:latin typeface="Calibri"/>
                <a:ea typeface="Verdana"/>
                <a:cs typeface="Calibri"/>
                <a:sym typeface="Calibri"/>
              </a:rPr>
              <a:t> </a:t>
            </a:r>
          </a:p>
          <a:p>
            <a:pPr marL="457200" lvl="1" indent="0" algn="l" rtl="0">
              <a:lnSpc>
                <a:spcPct val="100000"/>
              </a:lnSpc>
              <a:spcBef>
                <a:spcPts val="0"/>
              </a:spcBef>
              <a:spcAft>
                <a:spcPts val="0"/>
              </a:spcAft>
              <a:buClr>
                <a:srgbClr val="000000"/>
              </a:buClr>
              <a:buSzPts val="1200"/>
              <a:buFont typeface="Arial"/>
              <a:buNone/>
            </a:pPr>
            <a:br>
              <a:rPr lang="en-US" dirty="0"/>
            </a:br>
            <a:endParaRPr dirty="0"/>
          </a:p>
        </p:txBody>
      </p:sp>
      <p:sp>
        <p:nvSpPr>
          <p:cNvPr id="516" name="Google Shape;51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8" name="Google Shape;46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800" b="1" i="0" u="none" strike="noStrike" dirty="0">
                <a:solidFill>
                  <a:srgbClr val="000000"/>
                </a:solidFill>
                <a:latin typeface="Verdana"/>
                <a:ea typeface="Verdana"/>
                <a:cs typeface="Verdana"/>
                <a:sym typeface="Verdana"/>
              </a:rPr>
              <a:t>Of all the elements of IMPACT, the P, or people are the only animate objects on the list. It is the only factor that has kinetic energy to transfer to you to keep you moving…or to be transformed into stored or potential energy</a:t>
            </a:r>
            <a:endParaRPr b="0" dirty="0"/>
          </a:p>
          <a:p>
            <a:pPr marL="0" lvl="0" indent="0" algn="l" rtl="0">
              <a:lnSpc>
                <a:spcPct val="100000"/>
              </a:lnSpc>
              <a:spcBef>
                <a:spcPts val="0"/>
              </a:spcBef>
              <a:spcAft>
                <a:spcPts val="0"/>
              </a:spcAft>
              <a:buSzPts val="1400"/>
              <a:buNone/>
            </a:pPr>
            <a:r>
              <a:rPr lang="en-US" sz="1800" b="0" i="0" u="none" strike="noStrike" dirty="0">
                <a:solidFill>
                  <a:srgbClr val="000000"/>
                </a:solidFill>
                <a:latin typeface="Verdana"/>
                <a:ea typeface="Verdana"/>
                <a:cs typeface="Verdana"/>
                <a:sym typeface="Verdana"/>
              </a:rPr>
              <a:t>As your kinetic energy runs out you either need to build up your store of potential energy or get a transfer of kinetic energy from another source</a:t>
            </a:r>
          </a:p>
          <a:p>
            <a:pPr marL="0" lvl="0" indent="0" algn="l" rtl="0">
              <a:lnSpc>
                <a:spcPct val="100000"/>
              </a:lnSpc>
              <a:spcBef>
                <a:spcPts val="0"/>
              </a:spcBef>
              <a:spcAft>
                <a:spcPts val="0"/>
              </a:spcAft>
              <a:buSzPts val="1400"/>
              <a:buNone/>
            </a:pPr>
            <a:endParaRPr lang="en-US" sz="1800" b="0" i="0" u="none" strike="noStrike" dirty="0">
              <a:solidFill>
                <a:srgbClr val="000000"/>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sz="1800" b="0" i="0" u="none" strike="noStrike" dirty="0">
                <a:solidFill>
                  <a:srgbClr val="000000"/>
                </a:solidFill>
                <a:latin typeface="Verdana"/>
                <a:ea typeface="Verdana"/>
                <a:cs typeface="Verdana"/>
                <a:sym typeface="Verdana"/>
              </a:rPr>
              <a:t>The way to make sure you are getting it from the right source is to TRUST</a:t>
            </a:r>
          </a:p>
          <a:p>
            <a:pPr marL="0" lvl="0" indent="0" algn="l" rtl="0">
              <a:lnSpc>
                <a:spcPct val="100000"/>
              </a:lnSpc>
              <a:spcBef>
                <a:spcPts val="0"/>
              </a:spcBef>
              <a:spcAft>
                <a:spcPts val="0"/>
              </a:spcAft>
              <a:buSzPts val="1400"/>
              <a:buNone/>
            </a:pPr>
            <a:r>
              <a:rPr lang="en-US" sz="1800" b="0" i="0" u="none" strike="noStrike" dirty="0">
                <a:solidFill>
                  <a:srgbClr val="000000"/>
                </a:solidFill>
                <a:latin typeface="Verdana"/>
                <a:ea typeface="Verdana"/>
                <a:cs typeface="Verdana"/>
                <a:sym typeface="Verdana"/>
              </a:rPr>
              <a:t>You don’t want to store the wrong kind of energy or get energy transferred that moves you in the wrong direction.</a:t>
            </a:r>
            <a:endParaRPr sz="1800" b="0" i="0" u="none" strike="noStrike" dirty="0">
              <a:solidFill>
                <a:srgbClr val="000000"/>
              </a:solidFill>
              <a:latin typeface="Verdana"/>
              <a:ea typeface="Verdana"/>
              <a:cs typeface="Verdana"/>
              <a:sym typeface="Verdana"/>
            </a:endParaRPr>
          </a:p>
        </p:txBody>
      </p:sp>
      <p:sp>
        <p:nvSpPr>
          <p:cNvPr id="469" name="Google Shape;469;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2" name="Google Shape;532;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1" indent="0" algn="l" rtl="0">
              <a:lnSpc>
                <a:spcPct val="100000"/>
              </a:lnSpc>
              <a:spcBef>
                <a:spcPts val="0"/>
              </a:spcBef>
              <a:spcAft>
                <a:spcPts val="0"/>
              </a:spcAft>
              <a:buClr>
                <a:schemeClr val="dk1"/>
              </a:buClr>
              <a:buSzPts val="1200"/>
              <a:buFont typeface="Arial"/>
              <a:buNone/>
            </a:pPr>
            <a:r>
              <a:rPr lang="en-US" dirty="0"/>
              <a:t>Building a reservoir of trust involves know your trust pillars and trust wobbles, which allows you to show up as trustworthy and recognize aspects of others that draws you to trust them.</a:t>
            </a:r>
          </a:p>
          <a:p>
            <a:pPr marL="457200" marR="0" lvl="1" indent="0" algn="l" rtl="0">
              <a:lnSpc>
                <a:spcPct val="100000"/>
              </a:lnSpc>
              <a:spcBef>
                <a:spcPts val="0"/>
              </a:spcBef>
              <a:spcAft>
                <a:spcPts val="0"/>
              </a:spcAft>
              <a:buClr>
                <a:schemeClr val="dk1"/>
              </a:buClr>
              <a:buSzPts val="1200"/>
              <a:buFont typeface="Arial"/>
              <a:buNone/>
            </a:pPr>
            <a:r>
              <a:rPr lang="en-US" dirty="0"/>
              <a:t>This ensures that you are getting the right type of energy to replace what is being deployed </a:t>
            </a:r>
            <a:endParaRPr dirty="0"/>
          </a:p>
        </p:txBody>
      </p:sp>
      <p:sp>
        <p:nvSpPr>
          <p:cNvPr id="533" name="Google Shape;533;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with Image">
  <p:cSld name="Title Slide with Image">
    <p:spTree>
      <p:nvGrpSpPr>
        <p:cNvPr id="1" name="Shape 13"/>
        <p:cNvGrpSpPr/>
        <p:nvPr/>
      </p:nvGrpSpPr>
      <p:grpSpPr>
        <a:xfrm>
          <a:off x="0" y="0"/>
          <a:ext cx="0" cy="0"/>
          <a:chOff x="0" y="0"/>
          <a:chExt cx="0" cy="0"/>
        </a:xfrm>
      </p:grpSpPr>
      <p:sp>
        <p:nvSpPr>
          <p:cNvPr id="14" name="Google Shape;14;p17" title="Decorative"/>
          <p:cNvSpPr>
            <a:spLocks noGrp="1"/>
          </p:cNvSpPr>
          <p:nvPr>
            <p:ph type="pic" idx="2"/>
          </p:nvPr>
        </p:nvSpPr>
        <p:spPr>
          <a:xfrm>
            <a:off x="0" y="4288"/>
            <a:ext cx="12192000" cy="4618512"/>
          </a:xfrm>
          <a:prstGeom prst="rect">
            <a:avLst/>
          </a:prstGeom>
          <a:solidFill>
            <a:srgbClr val="F2F2F2"/>
          </a:solidFill>
          <a:ln>
            <a:noFill/>
          </a:ln>
        </p:spPr>
      </p:sp>
      <p:sp>
        <p:nvSpPr>
          <p:cNvPr id="15" name="Google Shape;15;p17"/>
          <p:cNvSpPr/>
          <p:nvPr/>
        </p:nvSpPr>
        <p:spPr>
          <a:xfrm>
            <a:off x="0" y="4622800"/>
            <a:ext cx="12192000" cy="223091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 name="Google Shape;16;p17"/>
          <p:cNvSpPr txBox="1">
            <a:spLocks noGrp="1"/>
          </p:cNvSpPr>
          <p:nvPr>
            <p:ph type="title"/>
          </p:nvPr>
        </p:nvSpPr>
        <p:spPr>
          <a:xfrm>
            <a:off x="838199" y="5037721"/>
            <a:ext cx="9575801" cy="891250"/>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lt1"/>
              </a:buClr>
              <a:buSzPts val="5000"/>
              <a:buFont typeface="Corbel"/>
              <a:buNone/>
              <a:defRPr sz="5000" b="1">
                <a:solidFill>
                  <a:schemeClr val="lt1"/>
                </a:solidFill>
                <a:latin typeface="Corbel"/>
                <a:ea typeface="Corbel"/>
                <a:cs typeface="Corbel"/>
                <a:sym typeface="Corbe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7"/>
          <p:cNvSpPr txBox="1">
            <a:spLocks noGrp="1"/>
          </p:cNvSpPr>
          <p:nvPr>
            <p:ph type="body" idx="1"/>
          </p:nvPr>
        </p:nvSpPr>
        <p:spPr>
          <a:xfrm>
            <a:off x="838200" y="6125744"/>
            <a:ext cx="9575800" cy="33854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2"/>
              </a:buClr>
              <a:buSzPts val="1800"/>
              <a:buChar char="•"/>
              <a:defRPr/>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2"/>
              </a:buClr>
              <a:buSzPts val="1800"/>
              <a:buChar char="•"/>
              <a:defRPr/>
            </a:lvl4pPr>
            <a:lvl5pPr marL="2286000" lvl="4" indent="-342900" algn="l">
              <a:lnSpc>
                <a:spcPct val="9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8" name="Google Shape;18;p17" title="Decorative"/>
          <p:cNvCxnSpPr/>
          <p:nvPr/>
        </p:nvCxnSpPr>
        <p:spPr>
          <a:xfrm>
            <a:off x="2079137" y="4855144"/>
            <a:ext cx="0" cy="2188805"/>
          </a:xfrm>
          <a:prstGeom prst="straightConnector1">
            <a:avLst/>
          </a:prstGeom>
          <a:noFill/>
          <a:ln w="76200" cap="flat" cmpd="sng">
            <a:solidFill>
              <a:srgbClr val="8DA9DB"/>
            </a:solidFill>
            <a:prstDash val="solid"/>
            <a:miter lim="400000"/>
            <a:headEnd type="none" w="sm" len="sm"/>
            <a:tailEnd type="none" w="sm" len="sm"/>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4_Title Slide with Image">
  <p:cSld name="4_Title Slide with Image">
    <p:bg>
      <p:bgPr>
        <a:solidFill>
          <a:schemeClr val="accent2"/>
        </a:solidFill>
        <a:effectLst/>
      </p:bgPr>
    </p:bg>
    <p:spTree>
      <p:nvGrpSpPr>
        <p:cNvPr id="1" name="Shape 143"/>
        <p:cNvGrpSpPr/>
        <p:nvPr/>
      </p:nvGrpSpPr>
      <p:grpSpPr>
        <a:xfrm>
          <a:off x="0" y="0"/>
          <a:ext cx="0" cy="0"/>
          <a:chOff x="0" y="0"/>
          <a:chExt cx="0" cy="0"/>
        </a:xfrm>
      </p:grpSpPr>
      <p:sp>
        <p:nvSpPr>
          <p:cNvPr id="144" name="Google Shape;144;p32"/>
          <p:cNvSpPr txBox="1">
            <a:spLocks noGrp="1"/>
          </p:cNvSpPr>
          <p:nvPr>
            <p:ph type="title"/>
          </p:nvPr>
        </p:nvSpPr>
        <p:spPr>
          <a:xfrm>
            <a:off x="2565399" y="3107447"/>
            <a:ext cx="7252505" cy="891250"/>
          </a:xfrm>
          <a:prstGeom prst="rect">
            <a:avLst/>
          </a:prstGeom>
          <a:noFill/>
          <a:ln>
            <a:noFill/>
          </a:ln>
        </p:spPr>
        <p:txBody>
          <a:bodyPr spcFirstLastPara="1" wrap="square" lIns="91425" tIns="45700" rIns="91425" bIns="45700" anchor="t" anchorCtr="0">
            <a:noAutofit/>
          </a:bodyPr>
          <a:lstStyle>
            <a:lvl1pPr lvl="0" algn="ctr">
              <a:lnSpc>
                <a:spcPct val="90000"/>
              </a:lnSpc>
              <a:spcBef>
                <a:spcPts val="0"/>
              </a:spcBef>
              <a:spcAft>
                <a:spcPts val="0"/>
              </a:spcAft>
              <a:buClr>
                <a:schemeClr val="lt1"/>
              </a:buClr>
              <a:buSzPts val="5000"/>
              <a:buFont typeface="Corbel"/>
              <a:buNone/>
              <a:defRPr sz="5000" b="1">
                <a:solidFill>
                  <a:schemeClr val="lt1"/>
                </a:solidFill>
                <a:latin typeface="Corbel"/>
                <a:ea typeface="Corbel"/>
                <a:cs typeface="Corbel"/>
                <a:sym typeface="Corbe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5" name="Google Shape;145;p32"/>
          <p:cNvSpPr txBox="1">
            <a:spLocks noGrp="1"/>
          </p:cNvSpPr>
          <p:nvPr>
            <p:ph type="body" idx="1"/>
          </p:nvPr>
        </p:nvSpPr>
        <p:spPr>
          <a:xfrm>
            <a:off x="2565400" y="4195470"/>
            <a:ext cx="7252504" cy="338549"/>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600"/>
              <a:buNone/>
              <a:defRPr sz="16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2"/>
              </a:buClr>
              <a:buSzPts val="1800"/>
              <a:buChar char="•"/>
              <a:defRPr/>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2"/>
              </a:buClr>
              <a:buSzPts val="1800"/>
              <a:buChar char="•"/>
              <a:defRPr/>
            </a:lvl4pPr>
            <a:lvl5pPr marL="2286000" lvl="4" indent="-342900" algn="l">
              <a:lnSpc>
                <a:spcPct val="9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46" name="Google Shape;146;p32" title="Decorative"/>
          <p:cNvCxnSpPr/>
          <p:nvPr/>
        </p:nvCxnSpPr>
        <p:spPr>
          <a:xfrm>
            <a:off x="6096000" y="2924870"/>
            <a:ext cx="0" cy="2188805"/>
          </a:xfrm>
          <a:prstGeom prst="straightConnector1">
            <a:avLst/>
          </a:prstGeom>
          <a:noFill/>
          <a:ln w="25400" cap="flat" cmpd="sng">
            <a:solidFill>
              <a:schemeClr val="lt1"/>
            </a:solidFill>
            <a:prstDash val="solid"/>
            <a:miter lim="400000"/>
            <a:headEnd type="none" w="sm" len="sm"/>
            <a:tailEnd type="none" w="sm" len="sm"/>
          </a:ln>
        </p:spPr>
      </p:cxnSp>
      <p:sp>
        <p:nvSpPr>
          <p:cNvPr id="147" name="Google Shape;147;p32" title="Decorative"/>
          <p:cNvSpPr/>
          <p:nvPr/>
        </p:nvSpPr>
        <p:spPr>
          <a:xfrm>
            <a:off x="1238104" y="860778"/>
            <a:ext cx="9715792" cy="5136445"/>
          </a:xfrm>
          <a:prstGeom prst="rect">
            <a:avLst/>
          </a:prstGeom>
          <a:noFill/>
          <a:ln w="76200" cap="flat" cmpd="sng">
            <a:solidFill>
              <a:srgbClr val="F19D6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lide Divider with Image">
  <p:cSld name="Slide Divider with Image">
    <p:bg>
      <p:bgPr>
        <a:solidFill>
          <a:schemeClr val="accent1"/>
        </a:solidFill>
        <a:effectLst/>
      </p:bgPr>
    </p:bg>
    <p:spTree>
      <p:nvGrpSpPr>
        <p:cNvPr id="1" name="Shape 148"/>
        <p:cNvGrpSpPr/>
        <p:nvPr/>
      </p:nvGrpSpPr>
      <p:grpSpPr>
        <a:xfrm>
          <a:off x="0" y="0"/>
          <a:ext cx="0" cy="0"/>
          <a:chOff x="0" y="0"/>
          <a:chExt cx="0" cy="0"/>
        </a:xfrm>
      </p:grpSpPr>
      <p:sp>
        <p:nvSpPr>
          <p:cNvPr id="149" name="Google Shape;149;p33" title="Decorative"/>
          <p:cNvSpPr>
            <a:spLocks noGrp="1"/>
          </p:cNvSpPr>
          <p:nvPr>
            <p:ph type="pic" idx="2"/>
          </p:nvPr>
        </p:nvSpPr>
        <p:spPr>
          <a:xfrm>
            <a:off x="0" y="0"/>
            <a:ext cx="12192000" cy="6853712"/>
          </a:xfrm>
          <a:prstGeom prst="rect">
            <a:avLst/>
          </a:prstGeom>
          <a:solidFill>
            <a:srgbClr val="F2F2F2"/>
          </a:solidFill>
          <a:ln>
            <a:noFill/>
          </a:ln>
        </p:spPr>
      </p:sp>
      <p:sp>
        <p:nvSpPr>
          <p:cNvPr id="150" name="Google Shape;150;p33"/>
          <p:cNvSpPr txBox="1">
            <a:spLocks noGrp="1"/>
          </p:cNvSpPr>
          <p:nvPr>
            <p:ph type="title"/>
          </p:nvPr>
        </p:nvSpPr>
        <p:spPr>
          <a:xfrm>
            <a:off x="838199" y="3673179"/>
            <a:ext cx="6826342" cy="2188805"/>
          </a:xfrm>
          <a:prstGeom prst="rect">
            <a:avLst/>
          </a:prstGeom>
          <a:noFill/>
          <a:ln>
            <a:noFill/>
          </a:ln>
        </p:spPr>
        <p:txBody>
          <a:bodyPr spcFirstLastPara="1" wrap="square" lIns="91425" tIns="45700" rIns="457200" bIns="45700" anchor="ctr" anchorCtr="0">
            <a:noAutofit/>
          </a:bodyPr>
          <a:lstStyle>
            <a:lvl1pPr lvl="0" algn="r">
              <a:lnSpc>
                <a:spcPct val="90000"/>
              </a:lnSpc>
              <a:spcBef>
                <a:spcPts val="0"/>
              </a:spcBef>
              <a:spcAft>
                <a:spcPts val="0"/>
              </a:spcAft>
              <a:buClr>
                <a:schemeClr val="lt1"/>
              </a:buClr>
              <a:buSzPts val="5000"/>
              <a:buFont typeface="Corbel"/>
              <a:buNone/>
              <a:defRPr sz="5000" b="1">
                <a:solidFill>
                  <a:schemeClr val="lt1"/>
                </a:solidFill>
                <a:latin typeface="Corbel"/>
                <a:ea typeface="Corbel"/>
                <a:cs typeface="Corbel"/>
                <a:sym typeface="Corbe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1" name="Google Shape;151;p33" title="Decorative"/>
          <p:cNvSpPr txBox="1">
            <a:spLocks noGrp="1"/>
          </p:cNvSpPr>
          <p:nvPr>
            <p:ph type="body" idx="1"/>
          </p:nvPr>
        </p:nvSpPr>
        <p:spPr>
          <a:xfrm>
            <a:off x="7664542" y="3665204"/>
            <a:ext cx="4527458" cy="2196780"/>
          </a:xfrm>
          <a:prstGeom prst="rect">
            <a:avLst/>
          </a:prstGeom>
          <a:solidFill>
            <a:schemeClr val="accent1"/>
          </a:solidFill>
          <a:ln>
            <a:noFill/>
          </a:ln>
        </p:spPr>
        <p:txBody>
          <a:bodyPr spcFirstLastPara="1" wrap="square" lIns="274300" tIns="182875" rIns="182875" bIns="182875" anchor="ctr" anchorCtr="0">
            <a:normAutofit/>
          </a:bodyPr>
          <a:lstStyle>
            <a:lvl1pPr marL="457200" lvl="0" indent="-228600" algn="l">
              <a:lnSpc>
                <a:spcPct val="90000"/>
              </a:lnSpc>
              <a:spcBef>
                <a:spcPts val="1000"/>
              </a:spcBef>
              <a:spcAft>
                <a:spcPts val="0"/>
              </a:spcAft>
              <a:buClr>
                <a:schemeClr val="lt1"/>
              </a:buClr>
              <a:buSzPts val="1600"/>
              <a:buNone/>
              <a:defRPr sz="16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2"/>
              </a:buClr>
              <a:buSzPts val="1800"/>
              <a:buChar char="•"/>
              <a:defRPr/>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2"/>
              </a:buClr>
              <a:buSzPts val="1800"/>
              <a:buChar char="•"/>
              <a:defRPr/>
            </a:lvl4pPr>
            <a:lvl5pPr marL="2286000" lvl="4" indent="-342900" algn="l">
              <a:lnSpc>
                <a:spcPct val="9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52" name="Google Shape;152;p33" title="Decorative"/>
          <p:cNvCxnSpPr/>
          <p:nvPr/>
        </p:nvCxnSpPr>
        <p:spPr>
          <a:xfrm rot="10800000" flipH="1">
            <a:off x="7664541" y="3673179"/>
            <a:ext cx="1" cy="2188805"/>
          </a:xfrm>
          <a:prstGeom prst="straightConnector1">
            <a:avLst/>
          </a:prstGeom>
          <a:noFill/>
          <a:ln w="76200" cap="flat" cmpd="sng">
            <a:solidFill>
              <a:srgbClr val="8DA9DB"/>
            </a:solidFill>
            <a:prstDash val="solid"/>
            <a:miter lim="400000"/>
            <a:headEnd type="none" w="sm" len="sm"/>
            <a:tailEnd type="none" w="sm" len="sm"/>
          </a:ln>
        </p:spPr>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Slide Divider with Image">
  <p:cSld name="1_Slide Divider with Image">
    <p:bg>
      <p:bgPr>
        <a:solidFill>
          <a:schemeClr val="accent1"/>
        </a:solidFill>
        <a:effectLst/>
      </p:bgPr>
    </p:bg>
    <p:spTree>
      <p:nvGrpSpPr>
        <p:cNvPr id="1" name="Shape 153"/>
        <p:cNvGrpSpPr/>
        <p:nvPr/>
      </p:nvGrpSpPr>
      <p:grpSpPr>
        <a:xfrm>
          <a:off x="0" y="0"/>
          <a:ext cx="0" cy="0"/>
          <a:chOff x="0" y="0"/>
          <a:chExt cx="0" cy="0"/>
        </a:xfrm>
      </p:grpSpPr>
      <p:sp>
        <p:nvSpPr>
          <p:cNvPr id="154" name="Google Shape;154;p35" title="Decorative"/>
          <p:cNvSpPr>
            <a:spLocks noGrp="1"/>
          </p:cNvSpPr>
          <p:nvPr>
            <p:ph type="pic" idx="2"/>
          </p:nvPr>
        </p:nvSpPr>
        <p:spPr>
          <a:xfrm>
            <a:off x="0" y="0"/>
            <a:ext cx="12192000" cy="6853712"/>
          </a:xfrm>
          <a:prstGeom prst="rect">
            <a:avLst/>
          </a:prstGeom>
          <a:solidFill>
            <a:srgbClr val="F2F2F2"/>
          </a:solidFill>
          <a:ln>
            <a:noFill/>
          </a:ln>
        </p:spPr>
      </p:sp>
      <p:sp>
        <p:nvSpPr>
          <p:cNvPr id="155" name="Google Shape;155;p35" title="Decorative"/>
          <p:cNvSpPr/>
          <p:nvPr/>
        </p:nvSpPr>
        <p:spPr>
          <a:xfrm>
            <a:off x="4769712" y="3138616"/>
            <a:ext cx="7422288" cy="321275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6" name="Google Shape;156;p35"/>
          <p:cNvSpPr txBox="1">
            <a:spLocks noGrp="1"/>
          </p:cNvSpPr>
          <p:nvPr>
            <p:ph type="title"/>
          </p:nvPr>
        </p:nvSpPr>
        <p:spPr>
          <a:xfrm>
            <a:off x="5114413" y="4304207"/>
            <a:ext cx="6439156" cy="891250"/>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lt1"/>
              </a:buClr>
              <a:buSzPts val="5000"/>
              <a:buFont typeface="Corbel"/>
              <a:buNone/>
              <a:defRPr sz="5000" b="1">
                <a:solidFill>
                  <a:schemeClr val="lt1"/>
                </a:solidFill>
                <a:latin typeface="Corbel"/>
                <a:ea typeface="Corbel"/>
                <a:cs typeface="Corbel"/>
                <a:sym typeface="Corbe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7" name="Google Shape;157;p35"/>
          <p:cNvSpPr txBox="1">
            <a:spLocks noGrp="1"/>
          </p:cNvSpPr>
          <p:nvPr>
            <p:ph type="body" idx="1"/>
          </p:nvPr>
        </p:nvSpPr>
        <p:spPr>
          <a:xfrm>
            <a:off x="5114413" y="5505120"/>
            <a:ext cx="6439155" cy="33854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2"/>
              </a:buClr>
              <a:buSzPts val="1800"/>
              <a:buChar char="•"/>
              <a:defRPr/>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2"/>
              </a:buClr>
              <a:buSzPts val="1800"/>
              <a:buChar char="•"/>
              <a:defRPr/>
            </a:lvl4pPr>
            <a:lvl5pPr marL="2286000" lvl="4" indent="-342900" algn="l">
              <a:lnSpc>
                <a:spcPct val="9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58" name="Google Shape;158;p35" title="Decorative"/>
          <p:cNvCxnSpPr/>
          <p:nvPr/>
        </p:nvCxnSpPr>
        <p:spPr>
          <a:xfrm rot="5400000" flipH="1">
            <a:off x="6208815" y="4226947"/>
            <a:ext cx="1" cy="2188805"/>
          </a:xfrm>
          <a:prstGeom prst="straightConnector1">
            <a:avLst/>
          </a:prstGeom>
          <a:noFill/>
          <a:ln w="76200" cap="flat" cmpd="sng">
            <a:solidFill>
              <a:srgbClr val="8DA9DB"/>
            </a:solidFill>
            <a:prstDash val="solid"/>
            <a:miter lim="400000"/>
            <a:headEnd type="none" w="sm" len="sm"/>
            <a:tailEnd type="none" w="sm" len="sm"/>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lide Divider 2">
  <p:cSld name="Slide Divider 2">
    <p:bg>
      <p:bgPr>
        <a:solidFill>
          <a:schemeClr val="accent1"/>
        </a:solidFill>
        <a:effectLst/>
      </p:bgPr>
    </p:bg>
    <p:spTree>
      <p:nvGrpSpPr>
        <p:cNvPr id="1" name="Shape 159"/>
        <p:cNvGrpSpPr/>
        <p:nvPr/>
      </p:nvGrpSpPr>
      <p:grpSpPr>
        <a:xfrm>
          <a:off x="0" y="0"/>
          <a:ext cx="0" cy="0"/>
          <a:chOff x="0" y="0"/>
          <a:chExt cx="0" cy="0"/>
        </a:xfrm>
      </p:grpSpPr>
      <p:sp>
        <p:nvSpPr>
          <p:cNvPr id="160" name="Google Shape;160;p36" title="Decorative"/>
          <p:cNvSpPr>
            <a:spLocks noGrp="1"/>
          </p:cNvSpPr>
          <p:nvPr>
            <p:ph type="pic" idx="2"/>
          </p:nvPr>
        </p:nvSpPr>
        <p:spPr>
          <a:xfrm>
            <a:off x="0" y="0"/>
            <a:ext cx="12192000" cy="6853712"/>
          </a:xfrm>
          <a:prstGeom prst="rect">
            <a:avLst/>
          </a:prstGeom>
          <a:solidFill>
            <a:srgbClr val="F2F2F2"/>
          </a:solidFill>
          <a:ln>
            <a:noFill/>
          </a:ln>
        </p:spPr>
      </p:sp>
      <p:sp>
        <p:nvSpPr>
          <p:cNvPr id="161" name="Google Shape;161;p36" title="Decorative"/>
          <p:cNvSpPr/>
          <p:nvPr/>
        </p:nvSpPr>
        <p:spPr>
          <a:xfrm>
            <a:off x="0" y="4387695"/>
            <a:ext cx="12192000" cy="2196780"/>
          </a:xfrm>
          <a:prstGeom prst="rect">
            <a:avLst/>
          </a:prstGeom>
          <a:solidFill>
            <a:schemeClr val="accent1">
              <a:alpha val="6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2" name="Google Shape;162;p36"/>
          <p:cNvSpPr txBox="1">
            <a:spLocks noGrp="1"/>
          </p:cNvSpPr>
          <p:nvPr>
            <p:ph type="title"/>
          </p:nvPr>
        </p:nvSpPr>
        <p:spPr>
          <a:xfrm>
            <a:off x="510821" y="4395670"/>
            <a:ext cx="6826342" cy="2188805"/>
          </a:xfrm>
          <a:prstGeom prst="rect">
            <a:avLst/>
          </a:prstGeom>
          <a:noFill/>
          <a:ln>
            <a:noFill/>
          </a:ln>
        </p:spPr>
        <p:txBody>
          <a:bodyPr spcFirstLastPara="1" wrap="square" lIns="91425" tIns="45700" rIns="457200" bIns="45700" anchor="ctr" anchorCtr="0">
            <a:noAutofit/>
          </a:bodyPr>
          <a:lstStyle>
            <a:lvl1pPr lvl="0" algn="r">
              <a:lnSpc>
                <a:spcPct val="90000"/>
              </a:lnSpc>
              <a:spcBef>
                <a:spcPts val="0"/>
              </a:spcBef>
              <a:spcAft>
                <a:spcPts val="0"/>
              </a:spcAft>
              <a:buClr>
                <a:schemeClr val="lt1"/>
              </a:buClr>
              <a:buSzPts val="5000"/>
              <a:buFont typeface="Corbel"/>
              <a:buNone/>
              <a:defRPr sz="5000" b="1">
                <a:solidFill>
                  <a:schemeClr val="lt1"/>
                </a:solidFill>
                <a:latin typeface="Corbel"/>
                <a:ea typeface="Corbel"/>
                <a:cs typeface="Corbel"/>
                <a:sym typeface="Corbe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3" name="Google Shape;163;p36"/>
          <p:cNvSpPr txBox="1">
            <a:spLocks noGrp="1"/>
          </p:cNvSpPr>
          <p:nvPr>
            <p:ph type="body" idx="1"/>
          </p:nvPr>
        </p:nvSpPr>
        <p:spPr>
          <a:xfrm>
            <a:off x="7337164" y="4387695"/>
            <a:ext cx="4527458" cy="2196780"/>
          </a:xfrm>
          <a:prstGeom prst="rect">
            <a:avLst/>
          </a:prstGeom>
          <a:noFill/>
          <a:ln>
            <a:noFill/>
          </a:ln>
        </p:spPr>
        <p:txBody>
          <a:bodyPr spcFirstLastPara="1" wrap="square" lIns="274300" tIns="182875" rIns="182875" bIns="182875" anchor="ctr" anchorCtr="0">
            <a:normAutofit/>
          </a:bodyPr>
          <a:lstStyle>
            <a:lvl1pPr marL="457200" lvl="0" indent="-228600" algn="l">
              <a:lnSpc>
                <a:spcPct val="90000"/>
              </a:lnSpc>
              <a:spcBef>
                <a:spcPts val="1000"/>
              </a:spcBef>
              <a:spcAft>
                <a:spcPts val="0"/>
              </a:spcAft>
              <a:buClr>
                <a:schemeClr val="lt1"/>
              </a:buClr>
              <a:buSzPts val="1600"/>
              <a:buNone/>
              <a:defRPr sz="16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2"/>
              </a:buClr>
              <a:buSzPts val="1800"/>
              <a:buChar char="•"/>
              <a:defRPr/>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2"/>
              </a:buClr>
              <a:buSzPts val="1800"/>
              <a:buChar char="•"/>
              <a:defRPr/>
            </a:lvl4pPr>
            <a:lvl5pPr marL="2286000" lvl="4" indent="-342900" algn="l">
              <a:lnSpc>
                <a:spcPct val="9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64" name="Google Shape;164;p36" title="Decorative"/>
          <p:cNvCxnSpPr/>
          <p:nvPr/>
        </p:nvCxnSpPr>
        <p:spPr>
          <a:xfrm rot="10800000" flipH="1">
            <a:off x="7337163" y="4742580"/>
            <a:ext cx="1" cy="1494984"/>
          </a:xfrm>
          <a:prstGeom prst="straightConnector1">
            <a:avLst/>
          </a:prstGeom>
          <a:noFill/>
          <a:ln w="76200" cap="flat" cmpd="sng">
            <a:solidFill>
              <a:schemeClr val="lt1"/>
            </a:solidFill>
            <a:prstDash val="solid"/>
            <a:miter lim="400000"/>
            <a:headEnd type="none" w="sm" len="sm"/>
            <a:tailEnd type="none" w="sm" len="sm"/>
          </a:ln>
        </p:spPr>
      </p:cxn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41_Custom Layout">
  <p:cSld name="41_Custom Layout">
    <p:bg>
      <p:bgPr>
        <a:solidFill>
          <a:schemeClr val="lt1"/>
        </a:solidFill>
        <a:effectLst/>
      </p:bgPr>
    </p:bg>
    <p:spTree>
      <p:nvGrpSpPr>
        <p:cNvPr id="1" name="Shape 165"/>
        <p:cNvGrpSpPr/>
        <p:nvPr/>
      </p:nvGrpSpPr>
      <p:grpSpPr>
        <a:xfrm>
          <a:off x="0" y="0"/>
          <a:ext cx="0" cy="0"/>
          <a:chOff x="0" y="0"/>
          <a:chExt cx="0" cy="0"/>
        </a:xfrm>
      </p:grpSpPr>
      <p:sp>
        <p:nvSpPr>
          <p:cNvPr id="166" name="Google Shape;166;p38" title="Decorative"/>
          <p:cNvSpPr>
            <a:spLocks noGrp="1"/>
          </p:cNvSpPr>
          <p:nvPr>
            <p:ph type="pic" idx="2"/>
          </p:nvPr>
        </p:nvSpPr>
        <p:spPr>
          <a:xfrm>
            <a:off x="6264877" y="0"/>
            <a:ext cx="5927124" cy="6858000"/>
          </a:xfrm>
          <a:prstGeom prst="rect">
            <a:avLst/>
          </a:prstGeom>
          <a:noFill/>
          <a:ln>
            <a:noFill/>
          </a:ln>
        </p:spPr>
      </p:sp>
      <p:sp>
        <p:nvSpPr>
          <p:cNvPr id="167" name="Google Shape;167;p38"/>
          <p:cNvSpPr txBox="1">
            <a:spLocks noGrp="1"/>
          </p:cNvSpPr>
          <p:nvPr>
            <p:ph type="body" idx="1"/>
          </p:nvPr>
        </p:nvSpPr>
        <p:spPr>
          <a:xfrm>
            <a:off x="471529" y="2348736"/>
            <a:ext cx="4294206" cy="75565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2"/>
              </a:buClr>
              <a:buSzPts val="1400"/>
              <a:buNone/>
              <a:defRPr sz="1400">
                <a:solidFill>
                  <a:schemeClr val="dk2"/>
                </a:solidFill>
                <a:latin typeface="Calibri"/>
                <a:ea typeface="Calibri"/>
                <a:cs typeface="Calibri"/>
                <a:sym typeface="Calibri"/>
              </a:defRPr>
            </a:lvl1pPr>
            <a:lvl2pPr marL="914400" lvl="1" indent="-228600" algn="l">
              <a:lnSpc>
                <a:spcPct val="90000"/>
              </a:lnSpc>
              <a:spcBef>
                <a:spcPts val="500"/>
              </a:spcBef>
              <a:spcAft>
                <a:spcPts val="0"/>
              </a:spcAft>
              <a:buClr>
                <a:schemeClr val="dk2"/>
              </a:buClr>
              <a:buSzPts val="1800"/>
              <a:buNone/>
              <a:defRPr/>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2"/>
              </a:buClr>
              <a:buSzPts val="1800"/>
              <a:buChar char="•"/>
              <a:defRPr/>
            </a:lvl4pPr>
            <a:lvl5pPr marL="2286000" lvl="4" indent="-342900" algn="l">
              <a:lnSpc>
                <a:spcPct val="9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8" name="Google Shape;168;p38"/>
          <p:cNvSpPr txBox="1">
            <a:spLocks noGrp="1"/>
          </p:cNvSpPr>
          <p:nvPr>
            <p:ph type="body" idx="3"/>
          </p:nvPr>
        </p:nvSpPr>
        <p:spPr>
          <a:xfrm>
            <a:off x="471529" y="3075850"/>
            <a:ext cx="4294206" cy="75565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0"/>
              </a:spcBef>
              <a:spcAft>
                <a:spcPts val="0"/>
              </a:spcAft>
              <a:buClr>
                <a:schemeClr val="dk2"/>
              </a:buClr>
              <a:buSzPts val="1400"/>
              <a:buNone/>
              <a:defRPr sz="1400">
                <a:solidFill>
                  <a:schemeClr val="dk2"/>
                </a:solidFill>
                <a:latin typeface="Calibri"/>
                <a:ea typeface="Calibri"/>
                <a:cs typeface="Calibri"/>
                <a:sym typeface="Calibri"/>
              </a:defRPr>
            </a:lvl1pPr>
            <a:lvl2pPr marL="914400" lvl="1" indent="-228600" algn="l">
              <a:lnSpc>
                <a:spcPct val="90000"/>
              </a:lnSpc>
              <a:spcBef>
                <a:spcPts val="500"/>
              </a:spcBef>
              <a:spcAft>
                <a:spcPts val="0"/>
              </a:spcAft>
              <a:buClr>
                <a:schemeClr val="dk2"/>
              </a:buClr>
              <a:buSzPts val="1800"/>
              <a:buNone/>
              <a:defRPr/>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2"/>
              </a:buClr>
              <a:buSzPts val="1800"/>
              <a:buChar char="•"/>
              <a:defRPr/>
            </a:lvl4pPr>
            <a:lvl5pPr marL="2286000" lvl="4" indent="-342900" algn="l">
              <a:lnSpc>
                <a:spcPct val="9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9" name="Google Shape;169;p38"/>
          <p:cNvSpPr txBox="1">
            <a:spLocks noGrp="1"/>
          </p:cNvSpPr>
          <p:nvPr>
            <p:ph type="body" idx="4"/>
          </p:nvPr>
        </p:nvSpPr>
        <p:spPr>
          <a:xfrm>
            <a:off x="471529" y="4645828"/>
            <a:ext cx="4294206" cy="75565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0"/>
              </a:spcBef>
              <a:spcAft>
                <a:spcPts val="0"/>
              </a:spcAft>
              <a:buClr>
                <a:schemeClr val="dk2"/>
              </a:buClr>
              <a:buSzPts val="1400"/>
              <a:buNone/>
              <a:defRPr sz="1400">
                <a:solidFill>
                  <a:schemeClr val="dk2"/>
                </a:solidFill>
                <a:latin typeface="Calibri"/>
                <a:ea typeface="Calibri"/>
                <a:cs typeface="Calibri"/>
                <a:sym typeface="Calibri"/>
              </a:defRPr>
            </a:lvl1pPr>
            <a:lvl2pPr marL="914400" lvl="1" indent="-228600" algn="l">
              <a:lnSpc>
                <a:spcPct val="90000"/>
              </a:lnSpc>
              <a:spcBef>
                <a:spcPts val="500"/>
              </a:spcBef>
              <a:spcAft>
                <a:spcPts val="0"/>
              </a:spcAft>
              <a:buClr>
                <a:schemeClr val="dk2"/>
              </a:buClr>
              <a:buSzPts val="1800"/>
              <a:buNone/>
              <a:defRPr/>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2"/>
              </a:buClr>
              <a:buSzPts val="1800"/>
              <a:buChar char="•"/>
              <a:defRPr/>
            </a:lvl4pPr>
            <a:lvl5pPr marL="2286000" lvl="4" indent="-342900" algn="l">
              <a:lnSpc>
                <a:spcPct val="9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0" name="Google Shape;170;p38"/>
          <p:cNvSpPr txBox="1">
            <a:spLocks noGrp="1"/>
          </p:cNvSpPr>
          <p:nvPr>
            <p:ph type="body" idx="5"/>
          </p:nvPr>
        </p:nvSpPr>
        <p:spPr>
          <a:xfrm>
            <a:off x="471529" y="3860839"/>
            <a:ext cx="4294206" cy="75565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0"/>
              </a:spcBef>
              <a:spcAft>
                <a:spcPts val="0"/>
              </a:spcAft>
              <a:buClr>
                <a:schemeClr val="dk2"/>
              </a:buClr>
              <a:buSzPts val="1400"/>
              <a:buNone/>
              <a:defRPr sz="1400">
                <a:solidFill>
                  <a:schemeClr val="dk2"/>
                </a:solidFill>
                <a:latin typeface="Calibri"/>
                <a:ea typeface="Calibri"/>
                <a:cs typeface="Calibri"/>
                <a:sym typeface="Calibri"/>
              </a:defRPr>
            </a:lvl1pPr>
            <a:lvl2pPr marL="914400" lvl="1" indent="-228600" algn="l">
              <a:lnSpc>
                <a:spcPct val="90000"/>
              </a:lnSpc>
              <a:spcBef>
                <a:spcPts val="500"/>
              </a:spcBef>
              <a:spcAft>
                <a:spcPts val="0"/>
              </a:spcAft>
              <a:buClr>
                <a:schemeClr val="dk2"/>
              </a:buClr>
              <a:buSzPts val="1800"/>
              <a:buNone/>
              <a:defRPr/>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2"/>
              </a:buClr>
              <a:buSzPts val="1800"/>
              <a:buChar char="•"/>
              <a:defRPr/>
            </a:lvl4pPr>
            <a:lvl5pPr marL="2286000" lvl="4" indent="-342900" algn="l">
              <a:lnSpc>
                <a:spcPct val="9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1" name="Google Shape;171;p38"/>
          <p:cNvSpPr txBox="1">
            <a:spLocks noGrp="1"/>
          </p:cNvSpPr>
          <p:nvPr>
            <p:ph type="body" idx="6"/>
          </p:nvPr>
        </p:nvSpPr>
        <p:spPr>
          <a:xfrm>
            <a:off x="471529" y="5430816"/>
            <a:ext cx="4294206" cy="75565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0"/>
              </a:spcBef>
              <a:spcAft>
                <a:spcPts val="0"/>
              </a:spcAft>
              <a:buClr>
                <a:schemeClr val="dk2"/>
              </a:buClr>
              <a:buSzPts val="1400"/>
              <a:buNone/>
              <a:defRPr sz="1400">
                <a:solidFill>
                  <a:schemeClr val="dk2"/>
                </a:solidFill>
                <a:latin typeface="Calibri"/>
                <a:ea typeface="Calibri"/>
                <a:cs typeface="Calibri"/>
                <a:sym typeface="Calibri"/>
              </a:defRPr>
            </a:lvl1pPr>
            <a:lvl2pPr marL="914400" lvl="1" indent="-228600" algn="l">
              <a:lnSpc>
                <a:spcPct val="90000"/>
              </a:lnSpc>
              <a:spcBef>
                <a:spcPts val="500"/>
              </a:spcBef>
              <a:spcAft>
                <a:spcPts val="0"/>
              </a:spcAft>
              <a:buClr>
                <a:schemeClr val="dk2"/>
              </a:buClr>
              <a:buSzPts val="1800"/>
              <a:buNone/>
              <a:defRPr/>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2"/>
              </a:buClr>
              <a:buSzPts val="1800"/>
              <a:buChar char="•"/>
              <a:defRPr/>
            </a:lvl4pPr>
            <a:lvl5pPr marL="2286000" lvl="4" indent="-342900" algn="l">
              <a:lnSpc>
                <a:spcPct val="9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2" name="Google Shape;172;p38" title="Decorative"/>
          <p:cNvSpPr/>
          <p:nvPr/>
        </p:nvSpPr>
        <p:spPr>
          <a:xfrm>
            <a:off x="353385" y="0"/>
            <a:ext cx="4572513" cy="205930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173" name="Google Shape;173;p38" title="Decorative"/>
          <p:cNvCxnSpPr/>
          <p:nvPr/>
        </p:nvCxnSpPr>
        <p:spPr>
          <a:xfrm>
            <a:off x="1560255" y="445140"/>
            <a:ext cx="0" cy="1930310"/>
          </a:xfrm>
          <a:prstGeom prst="straightConnector1">
            <a:avLst/>
          </a:prstGeom>
          <a:noFill/>
          <a:ln w="76200" cap="flat" cmpd="sng">
            <a:solidFill>
              <a:srgbClr val="8DA9DB">
                <a:alpha val="96470"/>
              </a:srgbClr>
            </a:solidFill>
            <a:prstDash val="solid"/>
            <a:miter lim="400000"/>
            <a:headEnd type="none" w="sm" len="sm"/>
            <a:tailEnd type="none" w="sm" len="sm"/>
          </a:ln>
        </p:spPr>
      </p:cxnSp>
      <p:sp>
        <p:nvSpPr>
          <p:cNvPr id="174" name="Google Shape;174;p38"/>
          <p:cNvSpPr txBox="1">
            <a:spLocks noGrp="1"/>
          </p:cNvSpPr>
          <p:nvPr>
            <p:ph type="title"/>
          </p:nvPr>
        </p:nvSpPr>
        <p:spPr>
          <a:xfrm>
            <a:off x="595100" y="192385"/>
            <a:ext cx="2275389" cy="1025525"/>
          </a:xfrm>
          <a:prstGeom prst="rect">
            <a:avLst/>
          </a:prstGeom>
          <a:noFill/>
          <a:ln>
            <a:noFill/>
          </a:ln>
        </p:spPr>
        <p:txBody>
          <a:bodyPr spcFirstLastPara="1" wrap="square" lIns="0" tIns="45700" rIns="91425" bIns="0" anchor="b" anchorCtr="0">
            <a:noAutofit/>
          </a:bodyPr>
          <a:lstStyle>
            <a:lvl1pPr lvl="0" algn="l">
              <a:lnSpc>
                <a:spcPct val="90000"/>
              </a:lnSpc>
              <a:spcBef>
                <a:spcPts val="0"/>
              </a:spcBef>
              <a:spcAft>
                <a:spcPts val="0"/>
              </a:spcAft>
              <a:buClr>
                <a:schemeClr val="lt1"/>
              </a:buClr>
              <a:buSzPts val="5000"/>
              <a:buFont typeface="Corbel"/>
              <a:buNone/>
              <a:defRPr sz="5000" b="1">
                <a:solidFill>
                  <a:schemeClr val="lt1"/>
                </a:solidFill>
                <a:latin typeface="Corbel"/>
                <a:ea typeface="Corbel"/>
                <a:cs typeface="Corbel"/>
                <a:sym typeface="Corbe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175"/>
        <p:cNvGrpSpPr/>
        <p:nvPr/>
      </p:nvGrpSpPr>
      <p:grpSpPr>
        <a:xfrm>
          <a:off x="0" y="0"/>
          <a:ext cx="0" cy="0"/>
          <a:chOff x="0" y="0"/>
          <a:chExt cx="0" cy="0"/>
        </a:xfrm>
      </p:grpSpPr>
      <p:sp>
        <p:nvSpPr>
          <p:cNvPr id="176" name="Google Shape;176;p39"/>
          <p:cNvSpPr txBox="1">
            <a:spLocks noGrp="1"/>
          </p:cNvSpPr>
          <p:nvPr>
            <p:ph type="title"/>
          </p:nvPr>
        </p:nvSpPr>
        <p:spPr>
          <a:xfrm>
            <a:off x="769354" y="2596916"/>
            <a:ext cx="4385841"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2"/>
              </a:buClr>
              <a:buSzPts val="4400"/>
              <a:buFont typeface="Corbel"/>
              <a:buNone/>
              <a:defRPr>
                <a:latin typeface="Corbel"/>
                <a:ea typeface="Corbel"/>
                <a:cs typeface="Corbel"/>
                <a:sym typeface="Corbe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7" name="Google Shape;177;p39" title="Decorative"/>
          <p:cNvSpPr>
            <a:spLocks noGrp="1"/>
          </p:cNvSpPr>
          <p:nvPr>
            <p:ph type="pic" idx="2"/>
          </p:nvPr>
        </p:nvSpPr>
        <p:spPr>
          <a:xfrm>
            <a:off x="6096000" y="1"/>
            <a:ext cx="6096000" cy="6858000"/>
          </a:xfrm>
          <a:prstGeom prst="rect">
            <a:avLst/>
          </a:prstGeom>
          <a:noFill/>
          <a:ln>
            <a:noFill/>
          </a:ln>
        </p:spPr>
      </p:sp>
      <p:sp>
        <p:nvSpPr>
          <p:cNvPr id="178" name="Google Shape;178;p39"/>
          <p:cNvSpPr txBox="1">
            <a:spLocks noGrp="1"/>
          </p:cNvSpPr>
          <p:nvPr>
            <p:ph type="body" idx="1"/>
          </p:nvPr>
        </p:nvSpPr>
        <p:spPr>
          <a:xfrm>
            <a:off x="769353" y="4628132"/>
            <a:ext cx="4385841" cy="132556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Clr>
                <a:schemeClr val="dk2"/>
              </a:buClr>
              <a:buSzPts val="1400"/>
              <a:buNone/>
              <a:defRPr sz="1400">
                <a:latin typeface="Calibri"/>
                <a:ea typeface="Calibri"/>
                <a:cs typeface="Calibri"/>
                <a:sym typeface="Calibri"/>
              </a:defRPr>
            </a:lvl1pPr>
            <a:lvl2pPr marL="914400" lvl="1" indent="-342900" algn="l">
              <a:lnSpc>
                <a:spcPct val="90000"/>
              </a:lnSpc>
              <a:spcBef>
                <a:spcPts val="500"/>
              </a:spcBef>
              <a:spcAft>
                <a:spcPts val="0"/>
              </a:spcAft>
              <a:buClr>
                <a:schemeClr val="dk2"/>
              </a:buClr>
              <a:buSzPts val="1800"/>
              <a:buChar char="•"/>
              <a:defRPr/>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2"/>
              </a:buClr>
              <a:buSzPts val="1800"/>
              <a:buChar char="•"/>
              <a:defRPr/>
            </a:lvl4pPr>
            <a:lvl5pPr marL="2286000" lvl="4" indent="-342900" algn="l">
              <a:lnSpc>
                <a:spcPct val="9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9" name="Google Shape;179;p39"/>
          <p:cNvSpPr txBox="1">
            <a:spLocks noGrp="1"/>
          </p:cNvSpPr>
          <p:nvPr>
            <p:ph type="body" idx="3"/>
          </p:nvPr>
        </p:nvSpPr>
        <p:spPr>
          <a:xfrm>
            <a:off x="769353" y="4165142"/>
            <a:ext cx="4385841" cy="382749"/>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2"/>
              </a:buClr>
              <a:buSzPts val="1600"/>
              <a:buNone/>
              <a:defRPr sz="1600" b="1">
                <a:latin typeface="Corbel"/>
                <a:ea typeface="Corbel"/>
                <a:cs typeface="Corbel"/>
                <a:sym typeface="Corbel"/>
              </a:defRPr>
            </a:lvl1pPr>
            <a:lvl2pPr marL="914400" lvl="1" indent="-342900" algn="l">
              <a:lnSpc>
                <a:spcPct val="90000"/>
              </a:lnSpc>
              <a:spcBef>
                <a:spcPts val="500"/>
              </a:spcBef>
              <a:spcAft>
                <a:spcPts val="0"/>
              </a:spcAft>
              <a:buClr>
                <a:schemeClr val="dk2"/>
              </a:buClr>
              <a:buSzPts val="1800"/>
              <a:buChar char="•"/>
              <a:defRPr/>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2"/>
              </a:buClr>
              <a:buSzPts val="1800"/>
              <a:buChar char="•"/>
              <a:defRPr/>
            </a:lvl4pPr>
            <a:lvl5pPr marL="2286000" lvl="4" indent="-342900" algn="l">
              <a:lnSpc>
                <a:spcPct val="9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80" name="Google Shape;180;p39" title="Decorative"/>
          <p:cNvCxnSpPr/>
          <p:nvPr/>
        </p:nvCxnSpPr>
        <p:spPr>
          <a:xfrm rot="10800000">
            <a:off x="527427" y="1631760"/>
            <a:ext cx="0" cy="4321933"/>
          </a:xfrm>
          <a:prstGeom prst="straightConnector1">
            <a:avLst/>
          </a:prstGeom>
          <a:noFill/>
          <a:ln w="76200" cap="flat" cmpd="sng">
            <a:solidFill>
              <a:schemeClr val="accent1">
                <a:alpha val="96470"/>
              </a:schemeClr>
            </a:solidFill>
            <a:prstDash val="solid"/>
            <a:miter lim="400000"/>
            <a:headEnd type="none" w="sm" len="sm"/>
            <a:tailEnd type="none" w="sm" len="sm"/>
          </a:ln>
        </p:spPr>
      </p:cxnSp>
      <p:sp>
        <p:nvSpPr>
          <p:cNvPr id="181" name="Google Shape;181;p39" title="Decorative"/>
          <p:cNvSpPr>
            <a:spLocks noGrp="1"/>
          </p:cNvSpPr>
          <p:nvPr>
            <p:ph type="pic" idx="4"/>
          </p:nvPr>
        </p:nvSpPr>
        <p:spPr>
          <a:xfrm>
            <a:off x="769354" y="1631760"/>
            <a:ext cx="804759" cy="804759"/>
          </a:xfrm>
          <a:prstGeom prst="rect">
            <a:avLst/>
          </a:prstGeom>
          <a:solidFill>
            <a:schemeClr val="lt1"/>
          </a:solidFill>
          <a:ln>
            <a:no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20_Custom Layout">
  <p:cSld name="20_Custom Layout">
    <p:spTree>
      <p:nvGrpSpPr>
        <p:cNvPr id="1" name="Shape 188"/>
        <p:cNvGrpSpPr/>
        <p:nvPr/>
      </p:nvGrpSpPr>
      <p:grpSpPr>
        <a:xfrm>
          <a:off x="0" y="0"/>
          <a:ext cx="0" cy="0"/>
          <a:chOff x="0" y="0"/>
          <a:chExt cx="0" cy="0"/>
        </a:xfrm>
      </p:grpSpPr>
      <p:sp>
        <p:nvSpPr>
          <p:cNvPr id="189" name="Google Shape;189;p41"/>
          <p:cNvSpPr/>
          <p:nvPr/>
        </p:nvSpPr>
        <p:spPr>
          <a:xfrm>
            <a:off x="0" y="3429000"/>
            <a:ext cx="6096001" cy="3429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0" name="Google Shape;190;p41" title="Decorative"/>
          <p:cNvSpPr>
            <a:spLocks noGrp="1"/>
          </p:cNvSpPr>
          <p:nvPr>
            <p:ph type="pic" idx="2"/>
          </p:nvPr>
        </p:nvSpPr>
        <p:spPr>
          <a:xfrm>
            <a:off x="1" y="0"/>
            <a:ext cx="6096000" cy="3429000"/>
          </a:xfrm>
          <a:prstGeom prst="rect">
            <a:avLst/>
          </a:prstGeom>
          <a:noFill/>
          <a:ln>
            <a:noFill/>
          </a:ln>
        </p:spPr>
      </p:sp>
      <p:sp>
        <p:nvSpPr>
          <p:cNvPr id="191" name="Google Shape;191;p41"/>
          <p:cNvSpPr txBox="1">
            <a:spLocks noGrp="1"/>
          </p:cNvSpPr>
          <p:nvPr>
            <p:ph type="title"/>
          </p:nvPr>
        </p:nvSpPr>
        <p:spPr>
          <a:xfrm>
            <a:off x="6987825" y="1190909"/>
            <a:ext cx="4554008" cy="1325563"/>
          </a:xfrm>
          <a:prstGeom prst="rect">
            <a:avLst/>
          </a:prstGeom>
          <a:noFill/>
          <a:ln>
            <a:noFill/>
          </a:ln>
        </p:spPr>
        <p:txBody>
          <a:bodyPr spcFirstLastPara="1" wrap="square" lIns="0" tIns="45700" rIns="91425" bIns="45700" anchor="b" anchorCtr="0">
            <a:normAutofit/>
          </a:bodyPr>
          <a:lstStyle>
            <a:lvl1pPr lvl="0" algn="l">
              <a:lnSpc>
                <a:spcPct val="90000"/>
              </a:lnSpc>
              <a:spcBef>
                <a:spcPts val="0"/>
              </a:spcBef>
              <a:spcAft>
                <a:spcPts val="0"/>
              </a:spcAft>
              <a:buClr>
                <a:schemeClr val="dk2"/>
              </a:buClr>
              <a:buSzPts val="4000"/>
              <a:buFont typeface="Corbel"/>
              <a:buNone/>
              <a:defRPr sz="4000">
                <a:latin typeface="Corbel"/>
                <a:ea typeface="Corbel"/>
                <a:cs typeface="Corbel"/>
                <a:sym typeface="Corbe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2" name="Google Shape;192;p41"/>
          <p:cNvSpPr txBox="1">
            <a:spLocks noGrp="1"/>
          </p:cNvSpPr>
          <p:nvPr>
            <p:ph type="body" idx="1"/>
          </p:nvPr>
        </p:nvSpPr>
        <p:spPr>
          <a:xfrm>
            <a:off x="6997253" y="2516138"/>
            <a:ext cx="4544580" cy="382749"/>
          </a:xfrm>
          <a:prstGeom prst="rect">
            <a:avLst/>
          </a:prstGeom>
          <a:noFill/>
          <a:ln>
            <a:noFill/>
          </a:ln>
        </p:spPr>
        <p:txBody>
          <a:bodyPr spcFirstLastPara="1" wrap="square" lIns="0" tIns="45700" rIns="91425" bIns="45700" anchor="b" anchorCtr="0">
            <a:normAutofit/>
          </a:bodyPr>
          <a:lstStyle>
            <a:lvl1pPr marL="457200" lvl="0" indent="-330200" algn="l">
              <a:lnSpc>
                <a:spcPct val="90000"/>
              </a:lnSpc>
              <a:spcBef>
                <a:spcPts val="1000"/>
              </a:spcBef>
              <a:spcAft>
                <a:spcPts val="0"/>
              </a:spcAft>
              <a:buClr>
                <a:schemeClr val="dk2"/>
              </a:buClr>
              <a:buSzPts val="1600"/>
              <a:buChar char="•"/>
              <a:defRPr sz="1600" b="1">
                <a:latin typeface="Corbel"/>
                <a:ea typeface="Corbel"/>
                <a:cs typeface="Corbel"/>
                <a:sym typeface="Corbel"/>
              </a:defRPr>
            </a:lvl1pPr>
            <a:lvl2pPr marL="914400" lvl="1" indent="-342900" algn="l">
              <a:lnSpc>
                <a:spcPct val="90000"/>
              </a:lnSpc>
              <a:spcBef>
                <a:spcPts val="500"/>
              </a:spcBef>
              <a:spcAft>
                <a:spcPts val="0"/>
              </a:spcAft>
              <a:buClr>
                <a:schemeClr val="dk2"/>
              </a:buClr>
              <a:buSzPts val="1800"/>
              <a:buChar char="•"/>
              <a:defRPr/>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2"/>
              </a:buClr>
              <a:buSzPts val="1800"/>
              <a:buChar char="•"/>
              <a:defRPr/>
            </a:lvl4pPr>
            <a:lvl5pPr marL="2286000" lvl="4" indent="-342900" algn="l">
              <a:lnSpc>
                <a:spcPct val="9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3" name="Google Shape;193;p41"/>
          <p:cNvSpPr txBox="1">
            <a:spLocks noGrp="1"/>
          </p:cNvSpPr>
          <p:nvPr>
            <p:ph type="body" idx="3"/>
          </p:nvPr>
        </p:nvSpPr>
        <p:spPr>
          <a:xfrm>
            <a:off x="6997253" y="2920422"/>
            <a:ext cx="4544580" cy="3226378"/>
          </a:xfrm>
          <a:prstGeom prst="rect">
            <a:avLst/>
          </a:prstGeom>
          <a:noFill/>
          <a:ln>
            <a:noFill/>
          </a:ln>
        </p:spPr>
        <p:txBody>
          <a:bodyPr spcFirstLastPara="1" wrap="square" lIns="0" tIns="72000" rIns="91425" bIns="45700" anchor="t" anchorCtr="0">
            <a:normAutofit/>
          </a:bodyPr>
          <a:lstStyle>
            <a:lvl1pPr marL="457200" lvl="0" indent="-317500" algn="l">
              <a:lnSpc>
                <a:spcPct val="90000"/>
              </a:lnSpc>
              <a:spcBef>
                <a:spcPts val="1000"/>
              </a:spcBef>
              <a:spcAft>
                <a:spcPts val="0"/>
              </a:spcAft>
              <a:buClr>
                <a:schemeClr val="dk2"/>
              </a:buClr>
              <a:buSzPts val="1400"/>
              <a:buChar char="•"/>
              <a:defRPr sz="1400"/>
            </a:lvl1pPr>
            <a:lvl2pPr marL="914400" lvl="1" indent="-304800" algn="l">
              <a:lnSpc>
                <a:spcPct val="90000"/>
              </a:lnSpc>
              <a:spcBef>
                <a:spcPts val="500"/>
              </a:spcBef>
              <a:spcAft>
                <a:spcPts val="0"/>
              </a:spcAft>
              <a:buClr>
                <a:schemeClr val="dk2"/>
              </a:buClr>
              <a:buSzPts val="1200"/>
              <a:buChar char="•"/>
              <a:defRPr sz="1200"/>
            </a:lvl2pPr>
            <a:lvl3pPr marL="1371600" lvl="2" indent="-298450" algn="l">
              <a:lnSpc>
                <a:spcPct val="90000"/>
              </a:lnSpc>
              <a:spcBef>
                <a:spcPts val="500"/>
              </a:spcBef>
              <a:spcAft>
                <a:spcPts val="0"/>
              </a:spcAft>
              <a:buClr>
                <a:schemeClr val="dk2"/>
              </a:buClr>
              <a:buSzPts val="1100"/>
              <a:buChar char="•"/>
              <a:defRPr sz="1100"/>
            </a:lvl3pPr>
            <a:lvl4pPr marL="1828800" lvl="3" indent="-295275" algn="l">
              <a:lnSpc>
                <a:spcPct val="90000"/>
              </a:lnSpc>
              <a:spcBef>
                <a:spcPts val="500"/>
              </a:spcBef>
              <a:spcAft>
                <a:spcPts val="0"/>
              </a:spcAft>
              <a:buClr>
                <a:schemeClr val="dk2"/>
              </a:buClr>
              <a:buSzPts val="1050"/>
              <a:buChar char="•"/>
              <a:defRPr sz="1050"/>
            </a:lvl4pPr>
            <a:lvl5pPr marL="2286000" lvl="4" indent="-295275" algn="l">
              <a:lnSpc>
                <a:spcPct val="90000"/>
              </a:lnSpc>
              <a:spcBef>
                <a:spcPts val="500"/>
              </a:spcBef>
              <a:spcAft>
                <a:spcPts val="0"/>
              </a:spcAft>
              <a:buClr>
                <a:schemeClr val="dk2"/>
              </a:buClr>
              <a:buSzPts val="1050"/>
              <a:buChar char="•"/>
              <a:defRPr sz="105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4" name="Google Shape;194;p41"/>
          <p:cNvSpPr txBox="1">
            <a:spLocks noGrp="1"/>
          </p:cNvSpPr>
          <p:nvPr>
            <p:ph type="body" idx="4"/>
          </p:nvPr>
        </p:nvSpPr>
        <p:spPr>
          <a:xfrm>
            <a:off x="838199" y="3606800"/>
            <a:ext cx="4927601" cy="2540000"/>
          </a:xfrm>
          <a:prstGeom prst="rect">
            <a:avLst/>
          </a:prstGeom>
          <a:noFill/>
          <a:ln>
            <a:noFill/>
          </a:ln>
        </p:spPr>
        <p:txBody>
          <a:bodyPr spcFirstLastPara="1" wrap="square" lIns="0" tIns="72000" rIns="91425" bIns="45700" anchor="t" anchorCtr="0">
            <a:normAutofit/>
          </a:bodyPr>
          <a:lstStyle>
            <a:lvl1pPr marL="457200" lvl="0" indent="-406400" algn="l">
              <a:lnSpc>
                <a:spcPct val="90000"/>
              </a:lnSpc>
              <a:spcBef>
                <a:spcPts val="1000"/>
              </a:spcBef>
              <a:spcAft>
                <a:spcPts val="0"/>
              </a:spcAft>
              <a:buClr>
                <a:schemeClr val="lt1"/>
              </a:buClr>
              <a:buSzPts val="2800"/>
              <a:buChar char="•"/>
              <a:defRPr sz="2800">
                <a:solidFill>
                  <a:schemeClr val="lt1"/>
                </a:solidFill>
              </a:defRPr>
            </a:lvl1pPr>
            <a:lvl2pPr marL="914400" lvl="1" indent="-381000" algn="l">
              <a:lnSpc>
                <a:spcPct val="90000"/>
              </a:lnSpc>
              <a:spcBef>
                <a:spcPts val="500"/>
              </a:spcBef>
              <a:spcAft>
                <a:spcPts val="0"/>
              </a:spcAft>
              <a:buClr>
                <a:schemeClr val="lt1"/>
              </a:buClr>
              <a:buSzPts val="2400"/>
              <a:buChar char="•"/>
              <a:defRPr sz="2400">
                <a:solidFill>
                  <a:schemeClr val="lt1"/>
                </a:solidFill>
              </a:defRPr>
            </a:lvl2pPr>
            <a:lvl3pPr marL="1371600" lvl="2" indent="-355600" algn="l">
              <a:lnSpc>
                <a:spcPct val="90000"/>
              </a:lnSpc>
              <a:spcBef>
                <a:spcPts val="500"/>
              </a:spcBef>
              <a:spcAft>
                <a:spcPts val="0"/>
              </a:spcAft>
              <a:buClr>
                <a:schemeClr val="lt1"/>
              </a:buClr>
              <a:buSzPts val="2000"/>
              <a:buChar char="•"/>
              <a:defRPr sz="2000">
                <a:solidFill>
                  <a:schemeClr val="lt1"/>
                </a:solidFill>
              </a:defRPr>
            </a:lvl3pPr>
            <a:lvl4pPr marL="1828800" lvl="3" indent="-342900" algn="l">
              <a:lnSpc>
                <a:spcPct val="90000"/>
              </a:lnSpc>
              <a:spcBef>
                <a:spcPts val="500"/>
              </a:spcBef>
              <a:spcAft>
                <a:spcPts val="0"/>
              </a:spcAft>
              <a:buClr>
                <a:schemeClr val="lt1"/>
              </a:buClr>
              <a:buSzPts val="1800"/>
              <a:buChar char="•"/>
              <a:defRPr sz="1800">
                <a:solidFill>
                  <a:schemeClr val="lt1"/>
                </a:solidFill>
              </a:defRPr>
            </a:lvl4pPr>
            <a:lvl5pPr marL="2286000" lvl="4" indent="-342900" algn="l">
              <a:lnSpc>
                <a:spcPct val="90000"/>
              </a:lnSpc>
              <a:spcBef>
                <a:spcPts val="500"/>
              </a:spcBef>
              <a:spcAft>
                <a:spcPts val="0"/>
              </a:spcAft>
              <a:buClr>
                <a:schemeClr val="lt1"/>
              </a:buClr>
              <a:buSzPts val="1800"/>
              <a:buChar char="•"/>
              <a:defRPr sz="18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23_Custom Layout">
  <p:cSld name="23_Custom Layout">
    <p:spTree>
      <p:nvGrpSpPr>
        <p:cNvPr id="1" name="Shape 195"/>
        <p:cNvGrpSpPr/>
        <p:nvPr/>
      </p:nvGrpSpPr>
      <p:grpSpPr>
        <a:xfrm>
          <a:off x="0" y="0"/>
          <a:ext cx="0" cy="0"/>
          <a:chOff x="0" y="0"/>
          <a:chExt cx="0" cy="0"/>
        </a:xfrm>
      </p:grpSpPr>
      <p:sp>
        <p:nvSpPr>
          <p:cNvPr id="196" name="Google Shape;196;p43" title="Decorative"/>
          <p:cNvSpPr>
            <a:spLocks noGrp="1"/>
          </p:cNvSpPr>
          <p:nvPr>
            <p:ph type="pic" idx="2"/>
          </p:nvPr>
        </p:nvSpPr>
        <p:spPr>
          <a:xfrm>
            <a:off x="0" y="0"/>
            <a:ext cx="12192000" cy="3408892"/>
          </a:xfrm>
          <a:prstGeom prst="rect">
            <a:avLst/>
          </a:prstGeom>
          <a:noFill/>
          <a:ln>
            <a:noFill/>
          </a:ln>
        </p:spPr>
      </p:sp>
      <p:sp>
        <p:nvSpPr>
          <p:cNvPr id="197" name="Google Shape;197;p43" title="Decorative"/>
          <p:cNvSpPr txBox="1"/>
          <p:nvPr/>
        </p:nvSpPr>
        <p:spPr>
          <a:xfrm>
            <a:off x="-1" y="3408891"/>
            <a:ext cx="12203575" cy="3449109"/>
          </a:xfrm>
          <a:prstGeom prst="rect">
            <a:avLst/>
          </a:prstGeom>
          <a:solidFill>
            <a:schemeClr val="accent1"/>
          </a:solidFill>
          <a:ln>
            <a:noFill/>
          </a:ln>
        </p:spPr>
        <p:txBody>
          <a:bodyPr spcFirstLastPara="1" wrap="square" lIns="0" tIns="45700" rIns="324000" bIns="45700" anchor="ctr" anchorCtr="0">
            <a:normAutofit/>
          </a:bodyPr>
          <a:lstStyle/>
          <a:p>
            <a:pPr marL="0" marR="0" lvl="0" indent="0" algn="r" rtl="0">
              <a:lnSpc>
                <a:spcPct val="90000"/>
              </a:lnSpc>
              <a:spcBef>
                <a:spcPts val="0"/>
              </a:spcBef>
              <a:spcAft>
                <a:spcPts val="0"/>
              </a:spcAft>
              <a:buClr>
                <a:schemeClr val="dk2"/>
              </a:buClr>
              <a:buSzPts val="4000"/>
              <a:buFont typeface="Constantia"/>
              <a:buNone/>
            </a:pPr>
            <a:endParaRPr sz="4000" b="1" i="0" u="none" strike="noStrike" cap="none">
              <a:solidFill>
                <a:schemeClr val="dk2"/>
              </a:solidFill>
              <a:latin typeface="Constantia"/>
              <a:ea typeface="Constantia"/>
              <a:cs typeface="Constantia"/>
              <a:sym typeface="Constantia"/>
            </a:endParaRPr>
          </a:p>
        </p:txBody>
      </p:sp>
      <p:sp>
        <p:nvSpPr>
          <p:cNvPr id="198" name="Google Shape;198;p43"/>
          <p:cNvSpPr txBox="1">
            <a:spLocks noGrp="1"/>
          </p:cNvSpPr>
          <p:nvPr>
            <p:ph type="body" idx="1"/>
          </p:nvPr>
        </p:nvSpPr>
        <p:spPr>
          <a:xfrm>
            <a:off x="4568750" y="3666354"/>
            <a:ext cx="3448800" cy="382749"/>
          </a:xfrm>
          <a:prstGeom prst="rect">
            <a:avLst/>
          </a:prstGeom>
          <a:noFill/>
          <a:ln>
            <a:noFill/>
          </a:ln>
        </p:spPr>
        <p:txBody>
          <a:bodyPr spcFirstLastPara="1" wrap="square" lIns="0" tIns="45700" rIns="91425" bIns="45700" anchor="b" anchorCtr="0">
            <a:normAutofit/>
          </a:bodyPr>
          <a:lstStyle>
            <a:lvl1pPr marL="457200" lvl="0" indent="-228600" algn="l">
              <a:lnSpc>
                <a:spcPct val="90000"/>
              </a:lnSpc>
              <a:spcBef>
                <a:spcPts val="1000"/>
              </a:spcBef>
              <a:spcAft>
                <a:spcPts val="0"/>
              </a:spcAft>
              <a:buClr>
                <a:schemeClr val="lt1"/>
              </a:buClr>
              <a:buSzPts val="1600"/>
              <a:buNone/>
              <a:defRPr sz="1600" b="1">
                <a:solidFill>
                  <a:schemeClr val="lt1"/>
                </a:solidFill>
                <a:latin typeface="Corbel"/>
                <a:ea typeface="Corbel"/>
                <a:cs typeface="Corbel"/>
                <a:sym typeface="Corbel"/>
              </a:defRPr>
            </a:lvl1pPr>
            <a:lvl2pPr marL="914400" lvl="1" indent="-342900" algn="l">
              <a:lnSpc>
                <a:spcPct val="90000"/>
              </a:lnSpc>
              <a:spcBef>
                <a:spcPts val="500"/>
              </a:spcBef>
              <a:spcAft>
                <a:spcPts val="0"/>
              </a:spcAft>
              <a:buClr>
                <a:schemeClr val="dk2"/>
              </a:buClr>
              <a:buSzPts val="1800"/>
              <a:buChar char="•"/>
              <a:defRPr/>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2"/>
              </a:buClr>
              <a:buSzPts val="1800"/>
              <a:buChar char="•"/>
              <a:defRPr/>
            </a:lvl4pPr>
            <a:lvl5pPr marL="2286000" lvl="4" indent="-342900" algn="l">
              <a:lnSpc>
                <a:spcPct val="9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9" name="Google Shape;199;p43"/>
          <p:cNvSpPr txBox="1">
            <a:spLocks noGrp="1"/>
          </p:cNvSpPr>
          <p:nvPr>
            <p:ph type="body" idx="3"/>
          </p:nvPr>
        </p:nvSpPr>
        <p:spPr>
          <a:xfrm>
            <a:off x="8254055" y="3666354"/>
            <a:ext cx="3450265" cy="382749"/>
          </a:xfrm>
          <a:prstGeom prst="rect">
            <a:avLst/>
          </a:prstGeom>
          <a:noFill/>
          <a:ln>
            <a:noFill/>
          </a:ln>
        </p:spPr>
        <p:txBody>
          <a:bodyPr spcFirstLastPara="1" wrap="square" lIns="0" tIns="45700" rIns="91425" bIns="45700" anchor="b" anchorCtr="0">
            <a:normAutofit/>
          </a:bodyPr>
          <a:lstStyle>
            <a:lvl1pPr marL="457200" lvl="0" indent="-228600" algn="l">
              <a:lnSpc>
                <a:spcPct val="90000"/>
              </a:lnSpc>
              <a:spcBef>
                <a:spcPts val="1000"/>
              </a:spcBef>
              <a:spcAft>
                <a:spcPts val="0"/>
              </a:spcAft>
              <a:buClr>
                <a:schemeClr val="lt1"/>
              </a:buClr>
              <a:buSzPts val="1600"/>
              <a:buNone/>
              <a:defRPr sz="1600" b="1">
                <a:solidFill>
                  <a:schemeClr val="lt1"/>
                </a:solidFill>
                <a:latin typeface="Corbel"/>
                <a:ea typeface="Corbel"/>
                <a:cs typeface="Corbel"/>
                <a:sym typeface="Corbel"/>
              </a:defRPr>
            </a:lvl1pPr>
            <a:lvl2pPr marL="914400" lvl="1" indent="-342900" algn="l">
              <a:lnSpc>
                <a:spcPct val="90000"/>
              </a:lnSpc>
              <a:spcBef>
                <a:spcPts val="500"/>
              </a:spcBef>
              <a:spcAft>
                <a:spcPts val="0"/>
              </a:spcAft>
              <a:buClr>
                <a:schemeClr val="dk2"/>
              </a:buClr>
              <a:buSzPts val="1800"/>
              <a:buChar char="•"/>
              <a:defRPr/>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2"/>
              </a:buClr>
              <a:buSzPts val="1800"/>
              <a:buChar char="•"/>
              <a:defRPr/>
            </a:lvl4pPr>
            <a:lvl5pPr marL="2286000" lvl="4" indent="-342900" algn="l">
              <a:lnSpc>
                <a:spcPct val="9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0" name="Google Shape;200;p43"/>
          <p:cNvSpPr txBox="1">
            <a:spLocks noGrp="1"/>
          </p:cNvSpPr>
          <p:nvPr>
            <p:ph type="body" idx="4"/>
          </p:nvPr>
        </p:nvSpPr>
        <p:spPr>
          <a:xfrm>
            <a:off x="4568447" y="4070639"/>
            <a:ext cx="3448800" cy="2253961"/>
          </a:xfrm>
          <a:prstGeom prst="rect">
            <a:avLst/>
          </a:prstGeom>
          <a:noFill/>
          <a:ln>
            <a:noFill/>
          </a:ln>
        </p:spPr>
        <p:txBody>
          <a:bodyPr spcFirstLastPara="1" wrap="square" lIns="0" tIns="72000" rIns="91425" bIns="45700" anchor="t" anchorCtr="0">
            <a:normAutofit/>
          </a:bodyPr>
          <a:lstStyle>
            <a:lvl1pPr marL="457200" lvl="0" indent="-317500" algn="l">
              <a:lnSpc>
                <a:spcPct val="90000"/>
              </a:lnSpc>
              <a:spcBef>
                <a:spcPts val="1000"/>
              </a:spcBef>
              <a:spcAft>
                <a:spcPts val="0"/>
              </a:spcAft>
              <a:buClr>
                <a:schemeClr val="lt1"/>
              </a:buClr>
              <a:buSzPts val="1400"/>
              <a:buChar char="•"/>
              <a:defRPr sz="1400">
                <a:solidFill>
                  <a:schemeClr val="lt1"/>
                </a:solidFill>
              </a:defRPr>
            </a:lvl1pPr>
            <a:lvl2pPr marL="914400" lvl="1" indent="-304800" algn="l">
              <a:lnSpc>
                <a:spcPct val="90000"/>
              </a:lnSpc>
              <a:spcBef>
                <a:spcPts val="500"/>
              </a:spcBef>
              <a:spcAft>
                <a:spcPts val="0"/>
              </a:spcAft>
              <a:buClr>
                <a:schemeClr val="lt1"/>
              </a:buClr>
              <a:buSzPts val="1200"/>
              <a:buChar char="•"/>
              <a:defRPr sz="1200">
                <a:solidFill>
                  <a:schemeClr val="lt1"/>
                </a:solidFill>
              </a:defRPr>
            </a:lvl2pPr>
            <a:lvl3pPr marL="1371600" lvl="2" indent="-298450" algn="l">
              <a:lnSpc>
                <a:spcPct val="90000"/>
              </a:lnSpc>
              <a:spcBef>
                <a:spcPts val="500"/>
              </a:spcBef>
              <a:spcAft>
                <a:spcPts val="0"/>
              </a:spcAft>
              <a:buClr>
                <a:schemeClr val="lt1"/>
              </a:buClr>
              <a:buSzPts val="1100"/>
              <a:buChar char="•"/>
              <a:defRPr sz="1100">
                <a:solidFill>
                  <a:schemeClr val="lt1"/>
                </a:solidFill>
              </a:defRPr>
            </a:lvl3pPr>
            <a:lvl4pPr marL="1828800" lvl="3" indent="-295275" algn="l">
              <a:lnSpc>
                <a:spcPct val="90000"/>
              </a:lnSpc>
              <a:spcBef>
                <a:spcPts val="500"/>
              </a:spcBef>
              <a:spcAft>
                <a:spcPts val="0"/>
              </a:spcAft>
              <a:buClr>
                <a:schemeClr val="lt1"/>
              </a:buClr>
              <a:buSzPts val="1050"/>
              <a:buChar char="•"/>
              <a:defRPr sz="1050">
                <a:solidFill>
                  <a:schemeClr val="lt1"/>
                </a:solidFill>
              </a:defRPr>
            </a:lvl4pPr>
            <a:lvl5pPr marL="2286000" lvl="4" indent="-295275" algn="l">
              <a:lnSpc>
                <a:spcPct val="90000"/>
              </a:lnSpc>
              <a:spcBef>
                <a:spcPts val="500"/>
              </a:spcBef>
              <a:spcAft>
                <a:spcPts val="0"/>
              </a:spcAft>
              <a:buClr>
                <a:schemeClr val="lt1"/>
              </a:buClr>
              <a:buSzPts val="1050"/>
              <a:buChar char="•"/>
              <a:defRPr sz="105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1" name="Google Shape;201;p43"/>
          <p:cNvSpPr txBox="1">
            <a:spLocks noGrp="1"/>
          </p:cNvSpPr>
          <p:nvPr>
            <p:ph type="body" idx="5"/>
          </p:nvPr>
        </p:nvSpPr>
        <p:spPr>
          <a:xfrm>
            <a:off x="8254055" y="4070639"/>
            <a:ext cx="3450265" cy="2253961"/>
          </a:xfrm>
          <a:prstGeom prst="rect">
            <a:avLst/>
          </a:prstGeom>
          <a:noFill/>
          <a:ln>
            <a:noFill/>
          </a:ln>
        </p:spPr>
        <p:txBody>
          <a:bodyPr spcFirstLastPara="1" wrap="square" lIns="0" tIns="72000" rIns="91425" bIns="45700" anchor="t" anchorCtr="0">
            <a:normAutofit/>
          </a:bodyPr>
          <a:lstStyle>
            <a:lvl1pPr marL="457200" lvl="0" indent="-317500" algn="l">
              <a:lnSpc>
                <a:spcPct val="90000"/>
              </a:lnSpc>
              <a:spcBef>
                <a:spcPts val="1000"/>
              </a:spcBef>
              <a:spcAft>
                <a:spcPts val="0"/>
              </a:spcAft>
              <a:buClr>
                <a:schemeClr val="lt1"/>
              </a:buClr>
              <a:buSzPts val="1400"/>
              <a:buChar char="•"/>
              <a:defRPr sz="1400">
                <a:solidFill>
                  <a:schemeClr val="lt1"/>
                </a:solidFill>
              </a:defRPr>
            </a:lvl1pPr>
            <a:lvl2pPr marL="914400" lvl="1" indent="-304800" algn="l">
              <a:lnSpc>
                <a:spcPct val="90000"/>
              </a:lnSpc>
              <a:spcBef>
                <a:spcPts val="500"/>
              </a:spcBef>
              <a:spcAft>
                <a:spcPts val="0"/>
              </a:spcAft>
              <a:buClr>
                <a:schemeClr val="lt1"/>
              </a:buClr>
              <a:buSzPts val="1200"/>
              <a:buChar char="•"/>
              <a:defRPr sz="1200">
                <a:solidFill>
                  <a:schemeClr val="lt1"/>
                </a:solidFill>
              </a:defRPr>
            </a:lvl2pPr>
            <a:lvl3pPr marL="1371600" lvl="2" indent="-298450" algn="l">
              <a:lnSpc>
                <a:spcPct val="90000"/>
              </a:lnSpc>
              <a:spcBef>
                <a:spcPts val="500"/>
              </a:spcBef>
              <a:spcAft>
                <a:spcPts val="0"/>
              </a:spcAft>
              <a:buClr>
                <a:schemeClr val="lt1"/>
              </a:buClr>
              <a:buSzPts val="1100"/>
              <a:buChar char="•"/>
              <a:defRPr sz="1100">
                <a:solidFill>
                  <a:schemeClr val="lt1"/>
                </a:solidFill>
              </a:defRPr>
            </a:lvl3pPr>
            <a:lvl4pPr marL="1828800" lvl="3" indent="-295275" algn="l">
              <a:lnSpc>
                <a:spcPct val="90000"/>
              </a:lnSpc>
              <a:spcBef>
                <a:spcPts val="500"/>
              </a:spcBef>
              <a:spcAft>
                <a:spcPts val="0"/>
              </a:spcAft>
              <a:buClr>
                <a:schemeClr val="lt1"/>
              </a:buClr>
              <a:buSzPts val="1050"/>
              <a:buChar char="•"/>
              <a:defRPr sz="1050">
                <a:solidFill>
                  <a:schemeClr val="lt1"/>
                </a:solidFill>
              </a:defRPr>
            </a:lvl4pPr>
            <a:lvl5pPr marL="2286000" lvl="4" indent="-295275" algn="l">
              <a:lnSpc>
                <a:spcPct val="90000"/>
              </a:lnSpc>
              <a:spcBef>
                <a:spcPts val="500"/>
              </a:spcBef>
              <a:spcAft>
                <a:spcPts val="0"/>
              </a:spcAft>
              <a:buClr>
                <a:schemeClr val="lt1"/>
              </a:buClr>
              <a:buSzPts val="1050"/>
              <a:buChar char="•"/>
              <a:defRPr sz="105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2" name="Google Shape;202;p43"/>
          <p:cNvSpPr txBox="1">
            <a:spLocks noGrp="1"/>
          </p:cNvSpPr>
          <p:nvPr>
            <p:ph type="title"/>
          </p:nvPr>
        </p:nvSpPr>
        <p:spPr>
          <a:xfrm>
            <a:off x="838200" y="4049104"/>
            <a:ext cx="3136900" cy="2168682"/>
          </a:xfrm>
          <a:prstGeom prst="rect">
            <a:avLst/>
          </a:prstGeom>
          <a:noFill/>
          <a:ln>
            <a:noFill/>
          </a:ln>
        </p:spPr>
        <p:txBody>
          <a:bodyPr spcFirstLastPara="1" wrap="square" lIns="0" tIns="45700" rIns="91425" bIns="45700" anchor="ctr" anchorCtr="0">
            <a:normAutofit/>
          </a:bodyPr>
          <a:lstStyle>
            <a:lvl1pPr lvl="0" algn="l">
              <a:lnSpc>
                <a:spcPct val="90000"/>
              </a:lnSpc>
              <a:spcBef>
                <a:spcPts val="0"/>
              </a:spcBef>
              <a:spcAft>
                <a:spcPts val="0"/>
              </a:spcAft>
              <a:buClr>
                <a:schemeClr val="lt1"/>
              </a:buClr>
              <a:buSzPts val="4000"/>
              <a:buFont typeface="Corbel"/>
              <a:buNone/>
              <a:defRPr sz="4000">
                <a:solidFill>
                  <a:schemeClr val="lt1"/>
                </a:solidFill>
                <a:latin typeface="Corbel"/>
                <a:ea typeface="Corbel"/>
                <a:cs typeface="Corbel"/>
                <a:sym typeface="Corbe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31_Custom Layout">
  <p:cSld name="31_Custom Layout">
    <p:spTree>
      <p:nvGrpSpPr>
        <p:cNvPr id="1" name="Shape 203"/>
        <p:cNvGrpSpPr/>
        <p:nvPr/>
      </p:nvGrpSpPr>
      <p:grpSpPr>
        <a:xfrm>
          <a:off x="0" y="0"/>
          <a:ext cx="0" cy="0"/>
          <a:chOff x="0" y="0"/>
          <a:chExt cx="0" cy="0"/>
        </a:xfrm>
      </p:grpSpPr>
      <p:sp>
        <p:nvSpPr>
          <p:cNvPr id="204" name="Google Shape;204;p44" title="Decorative"/>
          <p:cNvSpPr txBox="1"/>
          <p:nvPr/>
        </p:nvSpPr>
        <p:spPr>
          <a:xfrm>
            <a:off x="-1" y="2360141"/>
            <a:ext cx="6096001" cy="4497859"/>
          </a:xfrm>
          <a:prstGeom prst="rect">
            <a:avLst/>
          </a:prstGeom>
          <a:solidFill>
            <a:schemeClr val="accent1"/>
          </a:solidFill>
          <a:ln>
            <a:noFill/>
          </a:ln>
        </p:spPr>
        <p:txBody>
          <a:bodyPr spcFirstLastPara="1" wrap="square" lIns="0" tIns="45700" rIns="324000" bIns="45700" anchor="ctr" anchorCtr="0">
            <a:normAutofit/>
          </a:bodyPr>
          <a:lstStyle/>
          <a:p>
            <a:pPr marL="0" marR="0" lvl="0" indent="0" algn="r" rtl="0">
              <a:lnSpc>
                <a:spcPct val="90000"/>
              </a:lnSpc>
              <a:spcBef>
                <a:spcPts val="0"/>
              </a:spcBef>
              <a:spcAft>
                <a:spcPts val="0"/>
              </a:spcAft>
              <a:buClr>
                <a:schemeClr val="dk2"/>
              </a:buClr>
              <a:buSzPts val="4000"/>
              <a:buFont typeface="Constantia"/>
              <a:buNone/>
            </a:pPr>
            <a:endParaRPr sz="4000" b="1" i="0" u="none" strike="noStrike" cap="none">
              <a:solidFill>
                <a:schemeClr val="dk2"/>
              </a:solidFill>
              <a:latin typeface="Constantia"/>
              <a:ea typeface="Constantia"/>
              <a:cs typeface="Constantia"/>
              <a:sym typeface="Constantia"/>
            </a:endParaRPr>
          </a:p>
        </p:txBody>
      </p:sp>
      <p:sp>
        <p:nvSpPr>
          <p:cNvPr id="205" name="Google Shape;205;p44" title="Decorative"/>
          <p:cNvSpPr txBox="1"/>
          <p:nvPr/>
        </p:nvSpPr>
        <p:spPr>
          <a:xfrm>
            <a:off x="6095999" y="2360141"/>
            <a:ext cx="6096001" cy="4497859"/>
          </a:xfrm>
          <a:prstGeom prst="rect">
            <a:avLst/>
          </a:prstGeom>
          <a:solidFill>
            <a:srgbClr val="8DA9DB"/>
          </a:solidFill>
          <a:ln>
            <a:noFill/>
          </a:ln>
        </p:spPr>
        <p:txBody>
          <a:bodyPr spcFirstLastPara="1" wrap="square" lIns="0" tIns="45700" rIns="324000" bIns="45700" anchor="ctr" anchorCtr="0">
            <a:normAutofit/>
          </a:bodyPr>
          <a:lstStyle/>
          <a:p>
            <a:pPr marL="0" marR="0" lvl="0" indent="0" algn="r" rtl="0">
              <a:lnSpc>
                <a:spcPct val="90000"/>
              </a:lnSpc>
              <a:spcBef>
                <a:spcPts val="0"/>
              </a:spcBef>
              <a:spcAft>
                <a:spcPts val="0"/>
              </a:spcAft>
              <a:buClr>
                <a:schemeClr val="dk2"/>
              </a:buClr>
              <a:buSzPts val="4000"/>
              <a:buFont typeface="Constantia"/>
              <a:buNone/>
            </a:pPr>
            <a:endParaRPr sz="4000" b="1" i="0" u="none" strike="noStrike" cap="none">
              <a:solidFill>
                <a:schemeClr val="dk2"/>
              </a:solidFill>
              <a:latin typeface="Constantia"/>
              <a:ea typeface="Constantia"/>
              <a:cs typeface="Constantia"/>
              <a:sym typeface="Constantia"/>
            </a:endParaRPr>
          </a:p>
        </p:txBody>
      </p:sp>
      <p:sp>
        <p:nvSpPr>
          <p:cNvPr id="206" name="Google Shape;206;p44"/>
          <p:cNvSpPr txBox="1">
            <a:spLocks noGrp="1"/>
          </p:cNvSpPr>
          <p:nvPr>
            <p:ph type="body" idx="1"/>
          </p:nvPr>
        </p:nvSpPr>
        <p:spPr>
          <a:xfrm>
            <a:off x="877607" y="2962016"/>
            <a:ext cx="4340785" cy="382749"/>
          </a:xfrm>
          <a:prstGeom prst="rect">
            <a:avLst/>
          </a:prstGeom>
          <a:noFill/>
          <a:ln>
            <a:noFill/>
          </a:ln>
        </p:spPr>
        <p:txBody>
          <a:bodyPr spcFirstLastPara="1" wrap="square" lIns="0" tIns="45700" rIns="91425" bIns="45700" anchor="b" anchorCtr="0">
            <a:normAutofit/>
          </a:bodyPr>
          <a:lstStyle>
            <a:lvl1pPr marL="457200" lvl="0" indent="-228600" algn="l">
              <a:lnSpc>
                <a:spcPct val="90000"/>
              </a:lnSpc>
              <a:spcBef>
                <a:spcPts val="1000"/>
              </a:spcBef>
              <a:spcAft>
                <a:spcPts val="0"/>
              </a:spcAft>
              <a:buClr>
                <a:schemeClr val="lt1"/>
              </a:buClr>
              <a:buSzPts val="1600"/>
              <a:buNone/>
              <a:defRPr sz="1600" b="1">
                <a:solidFill>
                  <a:schemeClr val="lt1"/>
                </a:solidFill>
                <a:latin typeface="Corbel"/>
                <a:ea typeface="Corbel"/>
                <a:cs typeface="Corbel"/>
                <a:sym typeface="Corbel"/>
              </a:defRPr>
            </a:lvl1pPr>
            <a:lvl2pPr marL="914400" lvl="1" indent="-342900" algn="l">
              <a:lnSpc>
                <a:spcPct val="90000"/>
              </a:lnSpc>
              <a:spcBef>
                <a:spcPts val="500"/>
              </a:spcBef>
              <a:spcAft>
                <a:spcPts val="0"/>
              </a:spcAft>
              <a:buClr>
                <a:schemeClr val="dk2"/>
              </a:buClr>
              <a:buSzPts val="1800"/>
              <a:buChar char="•"/>
              <a:defRPr/>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2"/>
              </a:buClr>
              <a:buSzPts val="1800"/>
              <a:buChar char="•"/>
              <a:defRPr/>
            </a:lvl4pPr>
            <a:lvl5pPr marL="2286000" lvl="4" indent="-342900" algn="l">
              <a:lnSpc>
                <a:spcPct val="9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7" name="Google Shape;207;p44"/>
          <p:cNvSpPr txBox="1">
            <a:spLocks noGrp="1"/>
          </p:cNvSpPr>
          <p:nvPr>
            <p:ph type="body" idx="2"/>
          </p:nvPr>
        </p:nvSpPr>
        <p:spPr>
          <a:xfrm>
            <a:off x="6972685" y="2962016"/>
            <a:ext cx="4342629" cy="382749"/>
          </a:xfrm>
          <a:prstGeom prst="rect">
            <a:avLst/>
          </a:prstGeom>
          <a:noFill/>
          <a:ln>
            <a:noFill/>
          </a:ln>
        </p:spPr>
        <p:txBody>
          <a:bodyPr spcFirstLastPara="1" wrap="square" lIns="0" tIns="45700" rIns="91425" bIns="45700" anchor="b" anchorCtr="0">
            <a:normAutofit/>
          </a:bodyPr>
          <a:lstStyle>
            <a:lvl1pPr marL="457200" lvl="0" indent="-228600" algn="l">
              <a:lnSpc>
                <a:spcPct val="90000"/>
              </a:lnSpc>
              <a:spcBef>
                <a:spcPts val="1000"/>
              </a:spcBef>
              <a:spcAft>
                <a:spcPts val="0"/>
              </a:spcAft>
              <a:buClr>
                <a:schemeClr val="lt1"/>
              </a:buClr>
              <a:buSzPts val="1600"/>
              <a:buNone/>
              <a:defRPr sz="1600" b="1">
                <a:solidFill>
                  <a:schemeClr val="lt1"/>
                </a:solidFill>
                <a:latin typeface="Corbel"/>
                <a:ea typeface="Corbel"/>
                <a:cs typeface="Corbel"/>
                <a:sym typeface="Corbel"/>
              </a:defRPr>
            </a:lvl1pPr>
            <a:lvl2pPr marL="914400" lvl="1" indent="-342900" algn="l">
              <a:lnSpc>
                <a:spcPct val="90000"/>
              </a:lnSpc>
              <a:spcBef>
                <a:spcPts val="500"/>
              </a:spcBef>
              <a:spcAft>
                <a:spcPts val="0"/>
              </a:spcAft>
              <a:buClr>
                <a:schemeClr val="dk2"/>
              </a:buClr>
              <a:buSzPts val="1800"/>
              <a:buChar char="•"/>
              <a:defRPr/>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2"/>
              </a:buClr>
              <a:buSzPts val="1800"/>
              <a:buChar char="•"/>
              <a:defRPr/>
            </a:lvl4pPr>
            <a:lvl5pPr marL="2286000" lvl="4" indent="-342900" algn="l">
              <a:lnSpc>
                <a:spcPct val="9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8" name="Google Shape;208;p44"/>
          <p:cNvSpPr txBox="1">
            <a:spLocks noGrp="1"/>
          </p:cNvSpPr>
          <p:nvPr>
            <p:ph type="body" idx="3"/>
          </p:nvPr>
        </p:nvSpPr>
        <p:spPr>
          <a:xfrm>
            <a:off x="877607" y="3366301"/>
            <a:ext cx="4340785" cy="2253961"/>
          </a:xfrm>
          <a:prstGeom prst="rect">
            <a:avLst/>
          </a:prstGeom>
          <a:noFill/>
          <a:ln>
            <a:noFill/>
          </a:ln>
        </p:spPr>
        <p:txBody>
          <a:bodyPr spcFirstLastPara="1" wrap="square" lIns="0" tIns="72000" rIns="91425" bIns="45700" anchor="t" anchorCtr="0">
            <a:normAutofit/>
          </a:bodyPr>
          <a:lstStyle>
            <a:lvl1pPr marL="457200" lvl="0" indent="-317500" algn="l">
              <a:lnSpc>
                <a:spcPct val="90000"/>
              </a:lnSpc>
              <a:spcBef>
                <a:spcPts val="1000"/>
              </a:spcBef>
              <a:spcAft>
                <a:spcPts val="0"/>
              </a:spcAft>
              <a:buClr>
                <a:schemeClr val="lt1"/>
              </a:buClr>
              <a:buSzPts val="1400"/>
              <a:buChar char="•"/>
              <a:defRPr sz="1400">
                <a:solidFill>
                  <a:schemeClr val="lt1"/>
                </a:solidFill>
              </a:defRPr>
            </a:lvl1pPr>
            <a:lvl2pPr marL="914400" lvl="1" indent="-304800" algn="l">
              <a:lnSpc>
                <a:spcPct val="90000"/>
              </a:lnSpc>
              <a:spcBef>
                <a:spcPts val="500"/>
              </a:spcBef>
              <a:spcAft>
                <a:spcPts val="0"/>
              </a:spcAft>
              <a:buClr>
                <a:schemeClr val="lt1"/>
              </a:buClr>
              <a:buSzPts val="1200"/>
              <a:buChar char="•"/>
              <a:defRPr sz="1200">
                <a:solidFill>
                  <a:schemeClr val="lt1"/>
                </a:solidFill>
              </a:defRPr>
            </a:lvl2pPr>
            <a:lvl3pPr marL="1371600" lvl="2" indent="-298450" algn="l">
              <a:lnSpc>
                <a:spcPct val="90000"/>
              </a:lnSpc>
              <a:spcBef>
                <a:spcPts val="500"/>
              </a:spcBef>
              <a:spcAft>
                <a:spcPts val="0"/>
              </a:spcAft>
              <a:buClr>
                <a:schemeClr val="lt1"/>
              </a:buClr>
              <a:buSzPts val="1100"/>
              <a:buChar char="•"/>
              <a:defRPr sz="1100">
                <a:solidFill>
                  <a:schemeClr val="lt1"/>
                </a:solidFill>
              </a:defRPr>
            </a:lvl3pPr>
            <a:lvl4pPr marL="1828800" lvl="3" indent="-295275" algn="l">
              <a:lnSpc>
                <a:spcPct val="90000"/>
              </a:lnSpc>
              <a:spcBef>
                <a:spcPts val="500"/>
              </a:spcBef>
              <a:spcAft>
                <a:spcPts val="0"/>
              </a:spcAft>
              <a:buClr>
                <a:schemeClr val="lt1"/>
              </a:buClr>
              <a:buSzPts val="1050"/>
              <a:buChar char="•"/>
              <a:defRPr sz="1050">
                <a:solidFill>
                  <a:schemeClr val="lt1"/>
                </a:solidFill>
              </a:defRPr>
            </a:lvl4pPr>
            <a:lvl5pPr marL="2286000" lvl="4" indent="-295275" algn="l">
              <a:lnSpc>
                <a:spcPct val="90000"/>
              </a:lnSpc>
              <a:spcBef>
                <a:spcPts val="500"/>
              </a:spcBef>
              <a:spcAft>
                <a:spcPts val="0"/>
              </a:spcAft>
              <a:buClr>
                <a:schemeClr val="lt1"/>
              </a:buClr>
              <a:buSzPts val="1050"/>
              <a:buChar char="•"/>
              <a:defRPr sz="105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9" name="Google Shape;209;p44"/>
          <p:cNvSpPr txBox="1">
            <a:spLocks noGrp="1"/>
          </p:cNvSpPr>
          <p:nvPr>
            <p:ph type="body" idx="4"/>
          </p:nvPr>
        </p:nvSpPr>
        <p:spPr>
          <a:xfrm>
            <a:off x="6972685" y="3366301"/>
            <a:ext cx="4342629" cy="2253961"/>
          </a:xfrm>
          <a:prstGeom prst="rect">
            <a:avLst/>
          </a:prstGeom>
          <a:noFill/>
          <a:ln>
            <a:noFill/>
          </a:ln>
        </p:spPr>
        <p:txBody>
          <a:bodyPr spcFirstLastPara="1" wrap="square" lIns="0" tIns="72000" rIns="91425" bIns="45700" anchor="t" anchorCtr="0">
            <a:normAutofit/>
          </a:bodyPr>
          <a:lstStyle>
            <a:lvl1pPr marL="457200" lvl="0" indent="-317500" algn="l">
              <a:lnSpc>
                <a:spcPct val="90000"/>
              </a:lnSpc>
              <a:spcBef>
                <a:spcPts val="1000"/>
              </a:spcBef>
              <a:spcAft>
                <a:spcPts val="0"/>
              </a:spcAft>
              <a:buClr>
                <a:schemeClr val="lt1"/>
              </a:buClr>
              <a:buSzPts val="1400"/>
              <a:buChar char="•"/>
              <a:defRPr sz="1400">
                <a:solidFill>
                  <a:schemeClr val="lt1"/>
                </a:solidFill>
              </a:defRPr>
            </a:lvl1pPr>
            <a:lvl2pPr marL="914400" lvl="1" indent="-304800" algn="l">
              <a:lnSpc>
                <a:spcPct val="90000"/>
              </a:lnSpc>
              <a:spcBef>
                <a:spcPts val="500"/>
              </a:spcBef>
              <a:spcAft>
                <a:spcPts val="0"/>
              </a:spcAft>
              <a:buClr>
                <a:schemeClr val="lt1"/>
              </a:buClr>
              <a:buSzPts val="1200"/>
              <a:buChar char="•"/>
              <a:defRPr sz="1200">
                <a:solidFill>
                  <a:schemeClr val="lt1"/>
                </a:solidFill>
              </a:defRPr>
            </a:lvl2pPr>
            <a:lvl3pPr marL="1371600" lvl="2" indent="-298450" algn="l">
              <a:lnSpc>
                <a:spcPct val="90000"/>
              </a:lnSpc>
              <a:spcBef>
                <a:spcPts val="500"/>
              </a:spcBef>
              <a:spcAft>
                <a:spcPts val="0"/>
              </a:spcAft>
              <a:buClr>
                <a:schemeClr val="lt1"/>
              </a:buClr>
              <a:buSzPts val="1100"/>
              <a:buChar char="•"/>
              <a:defRPr sz="1100">
                <a:solidFill>
                  <a:schemeClr val="lt1"/>
                </a:solidFill>
              </a:defRPr>
            </a:lvl3pPr>
            <a:lvl4pPr marL="1828800" lvl="3" indent="-295275" algn="l">
              <a:lnSpc>
                <a:spcPct val="90000"/>
              </a:lnSpc>
              <a:spcBef>
                <a:spcPts val="500"/>
              </a:spcBef>
              <a:spcAft>
                <a:spcPts val="0"/>
              </a:spcAft>
              <a:buClr>
                <a:schemeClr val="lt1"/>
              </a:buClr>
              <a:buSzPts val="1050"/>
              <a:buChar char="•"/>
              <a:defRPr sz="1050">
                <a:solidFill>
                  <a:schemeClr val="lt1"/>
                </a:solidFill>
              </a:defRPr>
            </a:lvl4pPr>
            <a:lvl5pPr marL="2286000" lvl="4" indent="-295275" algn="l">
              <a:lnSpc>
                <a:spcPct val="90000"/>
              </a:lnSpc>
              <a:spcBef>
                <a:spcPts val="500"/>
              </a:spcBef>
              <a:spcAft>
                <a:spcPts val="0"/>
              </a:spcAft>
              <a:buClr>
                <a:schemeClr val="lt1"/>
              </a:buClr>
              <a:buSzPts val="1050"/>
              <a:buChar char="•"/>
              <a:defRPr sz="105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0" name="Google Shape;210;p44"/>
          <p:cNvSpPr txBox="1">
            <a:spLocks noGrp="1"/>
          </p:cNvSpPr>
          <p:nvPr>
            <p:ph type="title"/>
          </p:nvPr>
        </p:nvSpPr>
        <p:spPr>
          <a:xfrm>
            <a:off x="2528215" y="358610"/>
            <a:ext cx="7135570" cy="822240"/>
          </a:xfrm>
          <a:prstGeom prst="rect">
            <a:avLst/>
          </a:prstGeom>
          <a:noFill/>
          <a:ln>
            <a:noFill/>
          </a:ln>
        </p:spPr>
        <p:txBody>
          <a:bodyPr spcFirstLastPara="1" wrap="square" lIns="0" tIns="45700" rIns="91425" bIns="45700" anchor="t" anchorCtr="0">
            <a:normAutofit/>
          </a:bodyPr>
          <a:lstStyle>
            <a:lvl1pPr lvl="0" algn="ctr">
              <a:lnSpc>
                <a:spcPct val="90000"/>
              </a:lnSpc>
              <a:spcBef>
                <a:spcPts val="0"/>
              </a:spcBef>
              <a:spcAft>
                <a:spcPts val="0"/>
              </a:spcAft>
              <a:buClr>
                <a:schemeClr val="dk1"/>
              </a:buClr>
              <a:buSzPts val="4000"/>
              <a:buFont typeface="Corbel"/>
              <a:buNone/>
              <a:defRPr sz="4000">
                <a:solidFill>
                  <a:schemeClr val="dk1"/>
                </a:solidFill>
                <a:latin typeface="Corbel"/>
                <a:ea typeface="Corbel"/>
                <a:cs typeface="Corbel"/>
                <a:sym typeface="Corbe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211" name="Google Shape;211;p44" title="Decorative"/>
          <p:cNvCxnSpPr/>
          <p:nvPr/>
        </p:nvCxnSpPr>
        <p:spPr>
          <a:xfrm>
            <a:off x="6096000" y="222583"/>
            <a:ext cx="0" cy="2188805"/>
          </a:xfrm>
          <a:prstGeom prst="straightConnector1">
            <a:avLst/>
          </a:prstGeom>
          <a:noFill/>
          <a:ln w="76200" cap="flat" cmpd="sng">
            <a:solidFill>
              <a:srgbClr val="B3C6E7"/>
            </a:solidFill>
            <a:prstDash val="solid"/>
            <a:miter lim="400000"/>
            <a:headEnd type="none" w="sm" len="sm"/>
            <a:tailEnd type="none" w="sm" len="sm"/>
          </a:ln>
        </p:spPr>
      </p:cxn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5_Custom Layout">
  <p:cSld name="15_Custom Layout">
    <p:spTree>
      <p:nvGrpSpPr>
        <p:cNvPr id="1" name="Shape 212"/>
        <p:cNvGrpSpPr/>
        <p:nvPr/>
      </p:nvGrpSpPr>
      <p:grpSpPr>
        <a:xfrm>
          <a:off x="0" y="0"/>
          <a:ext cx="0" cy="0"/>
          <a:chOff x="0" y="0"/>
          <a:chExt cx="0" cy="0"/>
        </a:xfrm>
      </p:grpSpPr>
      <p:sp>
        <p:nvSpPr>
          <p:cNvPr id="213" name="Google Shape;213;p46"/>
          <p:cNvSpPr txBox="1">
            <a:spLocks noGrp="1"/>
          </p:cNvSpPr>
          <p:nvPr>
            <p:ph type="title"/>
          </p:nvPr>
        </p:nvSpPr>
        <p:spPr>
          <a:xfrm>
            <a:off x="844948" y="1193765"/>
            <a:ext cx="4385841" cy="1325563"/>
          </a:xfrm>
          <a:prstGeom prst="rect">
            <a:avLst/>
          </a:prstGeom>
          <a:noFill/>
          <a:ln>
            <a:noFill/>
          </a:ln>
        </p:spPr>
        <p:txBody>
          <a:bodyPr spcFirstLastPara="1" wrap="square" lIns="91425" tIns="45700" rIns="91425" bIns="45700" anchor="b" anchorCtr="0">
            <a:normAutofit/>
          </a:bodyPr>
          <a:lstStyle>
            <a:lvl1pPr lvl="0" algn="r">
              <a:lnSpc>
                <a:spcPct val="90000"/>
              </a:lnSpc>
              <a:spcBef>
                <a:spcPts val="0"/>
              </a:spcBef>
              <a:spcAft>
                <a:spcPts val="0"/>
              </a:spcAft>
              <a:buClr>
                <a:schemeClr val="dk2"/>
              </a:buClr>
              <a:buSzPts val="4000"/>
              <a:buFont typeface="Corbel"/>
              <a:buNone/>
              <a:defRPr sz="4000">
                <a:latin typeface="Corbel"/>
                <a:ea typeface="Corbel"/>
                <a:cs typeface="Corbel"/>
                <a:sym typeface="Corbe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4" name="Google Shape;214;p46" title="Decorative"/>
          <p:cNvSpPr>
            <a:spLocks noGrp="1"/>
          </p:cNvSpPr>
          <p:nvPr>
            <p:ph type="pic" idx="2"/>
          </p:nvPr>
        </p:nvSpPr>
        <p:spPr>
          <a:xfrm>
            <a:off x="878814" y="2632337"/>
            <a:ext cx="4385841" cy="3357563"/>
          </a:xfrm>
          <a:prstGeom prst="rect">
            <a:avLst/>
          </a:prstGeom>
          <a:noFill/>
          <a:ln>
            <a:noFill/>
          </a:ln>
        </p:spPr>
      </p:sp>
      <p:sp>
        <p:nvSpPr>
          <p:cNvPr id="215" name="Google Shape;215;p46"/>
          <p:cNvSpPr txBox="1">
            <a:spLocks noGrp="1"/>
          </p:cNvSpPr>
          <p:nvPr>
            <p:ph type="body" idx="1"/>
          </p:nvPr>
        </p:nvSpPr>
        <p:spPr>
          <a:xfrm>
            <a:off x="6182016" y="1598619"/>
            <a:ext cx="4869806" cy="1896435"/>
          </a:xfrm>
          <a:prstGeom prst="rect">
            <a:avLst/>
          </a:prstGeom>
          <a:noFill/>
          <a:ln>
            <a:noFill/>
          </a:ln>
        </p:spPr>
        <p:txBody>
          <a:bodyPr spcFirstLastPara="1" wrap="square" lIns="0" tIns="45700" rIns="91425" bIns="45700" anchor="t" anchorCtr="0">
            <a:noAutofit/>
          </a:bodyPr>
          <a:lstStyle>
            <a:lvl1pPr marL="457200" lvl="0" indent="-228600" algn="l">
              <a:lnSpc>
                <a:spcPct val="100000"/>
              </a:lnSpc>
              <a:spcBef>
                <a:spcPts val="1000"/>
              </a:spcBef>
              <a:spcAft>
                <a:spcPts val="0"/>
              </a:spcAft>
              <a:buClr>
                <a:schemeClr val="dk2"/>
              </a:buClr>
              <a:buSzPts val="1400"/>
              <a:buNone/>
              <a:defRPr sz="1400">
                <a:latin typeface="Calibri"/>
                <a:ea typeface="Calibri"/>
                <a:cs typeface="Calibri"/>
                <a:sym typeface="Calibri"/>
              </a:defRPr>
            </a:lvl1pPr>
            <a:lvl2pPr marL="914400" lvl="1" indent="-342900" algn="l">
              <a:lnSpc>
                <a:spcPct val="90000"/>
              </a:lnSpc>
              <a:spcBef>
                <a:spcPts val="500"/>
              </a:spcBef>
              <a:spcAft>
                <a:spcPts val="0"/>
              </a:spcAft>
              <a:buClr>
                <a:schemeClr val="dk2"/>
              </a:buClr>
              <a:buSzPts val="1800"/>
              <a:buChar char="•"/>
              <a:defRPr/>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2"/>
              </a:buClr>
              <a:buSzPts val="1800"/>
              <a:buChar char="•"/>
              <a:defRPr/>
            </a:lvl4pPr>
            <a:lvl5pPr marL="2286000" lvl="4" indent="-342900" algn="l">
              <a:lnSpc>
                <a:spcPct val="9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6" name="Google Shape;216;p46"/>
          <p:cNvSpPr txBox="1">
            <a:spLocks noGrp="1"/>
          </p:cNvSpPr>
          <p:nvPr>
            <p:ph type="body" idx="3"/>
          </p:nvPr>
        </p:nvSpPr>
        <p:spPr>
          <a:xfrm>
            <a:off x="6182016" y="1194294"/>
            <a:ext cx="4869806" cy="382749"/>
          </a:xfrm>
          <a:prstGeom prst="rect">
            <a:avLst/>
          </a:prstGeom>
          <a:noFill/>
          <a:ln>
            <a:noFill/>
          </a:ln>
        </p:spPr>
        <p:txBody>
          <a:bodyPr spcFirstLastPara="1" wrap="square" lIns="0" tIns="45700" rIns="91425" bIns="45700" anchor="b" anchorCtr="0">
            <a:noAutofit/>
          </a:bodyPr>
          <a:lstStyle>
            <a:lvl1pPr marL="457200" lvl="0" indent="-228600" algn="l">
              <a:lnSpc>
                <a:spcPct val="90000"/>
              </a:lnSpc>
              <a:spcBef>
                <a:spcPts val="1000"/>
              </a:spcBef>
              <a:spcAft>
                <a:spcPts val="0"/>
              </a:spcAft>
              <a:buClr>
                <a:schemeClr val="dk2"/>
              </a:buClr>
              <a:buSzPts val="1600"/>
              <a:buNone/>
              <a:defRPr sz="1600" b="1">
                <a:latin typeface="Corbel"/>
                <a:ea typeface="Corbel"/>
                <a:cs typeface="Corbel"/>
                <a:sym typeface="Corbel"/>
              </a:defRPr>
            </a:lvl1pPr>
            <a:lvl2pPr marL="914400" lvl="1" indent="-342900" algn="l">
              <a:lnSpc>
                <a:spcPct val="90000"/>
              </a:lnSpc>
              <a:spcBef>
                <a:spcPts val="500"/>
              </a:spcBef>
              <a:spcAft>
                <a:spcPts val="0"/>
              </a:spcAft>
              <a:buClr>
                <a:schemeClr val="dk2"/>
              </a:buClr>
              <a:buSzPts val="1800"/>
              <a:buChar char="•"/>
              <a:defRPr/>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2"/>
              </a:buClr>
              <a:buSzPts val="1800"/>
              <a:buChar char="•"/>
              <a:defRPr/>
            </a:lvl4pPr>
            <a:lvl5pPr marL="2286000" lvl="4" indent="-342900" algn="l">
              <a:lnSpc>
                <a:spcPct val="9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7" name="Google Shape;217;p46"/>
          <p:cNvSpPr txBox="1">
            <a:spLocks noGrp="1"/>
          </p:cNvSpPr>
          <p:nvPr>
            <p:ph type="body" idx="4"/>
          </p:nvPr>
        </p:nvSpPr>
        <p:spPr>
          <a:xfrm>
            <a:off x="6182018" y="4093464"/>
            <a:ext cx="4869806" cy="1896435"/>
          </a:xfrm>
          <a:prstGeom prst="rect">
            <a:avLst/>
          </a:prstGeom>
          <a:noFill/>
          <a:ln>
            <a:noFill/>
          </a:ln>
        </p:spPr>
        <p:txBody>
          <a:bodyPr spcFirstLastPara="1" wrap="square" lIns="0" tIns="45700" rIns="91425" bIns="45700" anchor="t" anchorCtr="0">
            <a:noAutofit/>
          </a:bodyPr>
          <a:lstStyle>
            <a:lvl1pPr marL="457200" lvl="0" indent="-228600" algn="l">
              <a:lnSpc>
                <a:spcPct val="100000"/>
              </a:lnSpc>
              <a:spcBef>
                <a:spcPts val="1000"/>
              </a:spcBef>
              <a:spcAft>
                <a:spcPts val="0"/>
              </a:spcAft>
              <a:buClr>
                <a:schemeClr val="dk2"/>
              </a:buClr>
              <a:buSzPts val="1400"/>
              <a:buNone/>
              <a:defRPr sz="1400">
                <a:latin typeface="Calibri"/>
                <a:ea typeface="Calibri"/>
                <a:cs typeface="Calibri"/>
                <a:sym typeface="Calibri"/>
              </a:defRPr>
            </a:lvl1pPr>
            <a:lvl2pPr marL="914400" lvl="1" indent="-342900" algn="l">
              <a:lnSpc>
                <a:spcPct val="90000"/>
              </a:lnSpc>
              <a:spcBef>
                <a:spcPts val="500"/>
              </a:spcBef>
              <a:spcAft>
                <a:spcPts val="0"/>
              </a:spcAft>
              <a:buClr>
                <a:schemeClr val="dk2"/>
              </a:buClr>
              <a:buSzPts val="1800"/>
              <a:buChar char="•"/>
              <a:defRPr/>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2"/>
              </a:buClr>
              <a:buSzPts val="1800"/>
              <a:buChar char="•"/>
              <a:defRPr/>
            </a:lvl4pPr>
            <a:lvl5pPr marL="2286000" lvl="4" indent="-342900" algn="l">
              <a:lnSpc>
                <a:spcPct val="9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8" name="Google Shape;218;p46"/>
          <p:cNvSpPr txBox="1">
            <a:spLocks noGrp="1"/>
          </p:cNvSpPr>
          <p:nvPr>
            <p:ph type="body" idx="5"/>
          </p:nvPr>
        </p:nvSpPr>
        <p:spPr>
          <a:xfrm>
            <a:off x="6182017" y="3689139"/>
            <a:ext cx="4832794" cy="382749"/>
          </a:xfrm>
          <a:prstGeom prst="rect">
            <a:avLst/>
          </a:prstGeom>
          <a:noFill/>
          <a:ln>
            <a:noFill/>
          </a:ln>
        </p:spPr>
        <p:txBody>
          <a:bodyPr spcFirstLastPara="1" wrap="square" lIns="0" tIns="45700" rIns="91425" bIns="45700" anchor="b" anchorCtr="0">
            <a:noAutofit/>
          </a:bodyPr>
          <a:lstStyle>
            <a:lvl1pPr marL="457200" lvl="0" indent="-228600" algn="l">
              <a:lnSpc>
                <a:spcPct val="90000"/>
              </a:lnSpc>
              <a:spcBef>
                <a:spcPts val="1000"/>
              </a:spcBef>
              <a:spcAft>
                <a:spcPts val="0"/>
              </a:spcAft>
              <a:buClr>
                <a:schemeClr val="dk2"/>
              </a:buClr>
              <a:buSzPts val="1600"/>
              <a:buNone/>
              <a:defRPr sz="1600" b="1">
                <a:latin typeface="Corbel"/>
                <a:ea typeface="Corbel"/>
                <a:cs typeface="Corbel"/>
                <a:sym typeface="Corbel"/>
              </a:defRPr>
            </a:lvl1pPr>
            <a:lvl2pPr marL="914400" lvl="1" indent="-342900" algn="l">
              <a:lnSpc>
                <a:spcPct val="90000"/>
              </a:lnSpc>
              <a:spcBef>
                <a:spcPts val="500"/>
              </a:spcBef>
              <a:spcAft>
                <a:spcPts val="0"/>
              </a:spcAft>
              <a:buClr>
                <a:schemeClr val="dk2"/>
              </a:buClr>
              <a:buSzPts val="1800"/>
              <a:buChar char="•"/>
              <a:defRPr/>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2"/>
              </a:buClr>
              <a:buSzPts val="1800"/>
              <a:buChar char="•"/>
              <a:defRPr/>
            </a:lvl4pPr>
            <a:lvl5pPr marL="2286000" lvl="4" indent="-342900" algn="l">
              <a:lnSpc>
                <a:spcPct val="9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19" name="Google Shape;219;p46" title="Decorative"/>
          <p:cNvCxnSpPr/>
          <p:nvPr/>
        </p:nvCxnSpPr>
        <p:spPr>
          <a:xfrm rot="10800000">
            <a:off x="830507" y="1194294"/>
            <a:ext cx="0" cy="4795606"/>
          </a:xfrm>
          <a:prstGeom prst="straightConnector1">
            <a:avLst/>
          </a:prstGeom>
          <a:noFill/>
          <a:ln w="76200" cap="flat" cmpd="sng">
            <a:solidFill>
              <a:schemeClr val="accent1">
                <a:alpha val="96470"/>
              </a:schemeClr>
            </a:solidFill>
            <a:prstDash val="solid"/>
            <a:miter lim="400000"/>
            <a:headEnd type="none" w="sm" len="sm"/>
            <a:tailEnd type="none" w="sm" len="sm"/>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6_Blank ">
  <p:cSld name="6_Blank ">
    <p:spTree>
      <p:nvGrpSpPr>
        <p:cNvPr id="1" name="Shape 19"/>
        <p:cNvGrpSpPr/>
        <p:nvPr/>
      </p:nvGrpSpPr>
      <p:grpSpPr>
        <a:xfrm>
          <a:off x="0" y="0"/>
          <a:ext cx="0" cy="0"/>
          <a:chOff x="0" y="0"/>
          <a:chExt cx="0" cy="0"/>
        </a:xfrm>
      </p:grpSpPr>
      <p:sp>
        <p:nvSpPr>
          <p:cNvPr id="20" name="Google Shape;20;p18"/>
          <p:cNvSpPr/>
          <p:nvPr/>
        </p:nvSpPr>
        <p:spPr>
          <a:xfrm>
            <a:off x="5727700" y="0"/>
            <a:ext cx="6464300"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 name="Google Shape;21;p18"/>
          <p:cNvSpPr txBox="1">
            <a:spLocks noGrp="1"/>
          </p:cNvSpPr>
          <p:nvPr>
            <p:ph type="title"/>
          </p:nvPr>
        </p:nvSpPr>
        <p:spPr>
          <a:xfrm>
            <a:off x="838200" y="839972"/>
            <a:ext cx="4767262" cy="1342045"/>
          </a:xfrm>
          <a:prstGeom prst="rect">
            <a:avLst/>
          </a:prstGeom>
          <a:noFill/>
          <a:ln>
            <a:noFill/>
          </a:ln>
        </p:spPr>
        <p:txBody>
          <a:bodyPr spcFirstLastPara="1" wrap="square" lIns="0" tIns="45700" rIns="91425" bIns="45700" anchor="b" anchorCtr="0">
            <a:normAutofit/>
          </a:bodyPr>
          <a:lstStyle>
            <a:lvl1pPr lvl="0" algn="l">
              <a:lnSpc>
                <a:spcPct val="90000"/>
              </a:lnSpc>
              <a:spcBef>
                <a:spcPts val="0"/>
              </a:spcBef>
              <a:spcAft>
                <a:spcPts val="0"/>
              </a:spcAft>
              <a:buClr>
                <a:schemeClr val="dk2"/>
              </a:buClr>
              <a:buSzPts val="4000"/>
              <a:buFont typeface="Corbel"/>
              <a:buNone/>
              <a:defRPr sz="40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18"/>
          <p:cNvSpPr txBox="1">
            <a:spLocks noGrp="1"/>
          </p:cNvSpPr>
          <p:nvPr>
            <p:ph type="body" idx="1"/>
          </p:nvPr>
        </p:nvSpPr>
        <p:spPr>
          <a:xfrm>
            <a:off x="838200" y="2635242"/>
            <a:ext cx="4767262" cy="3483263"/>
          </a:xfrm>
          <a:prstGeom prst="rect">
            <a:avLst/>
          </a:prstGeom>
          <a:noFill/>
          <a:ln>
            <a:noFill/>
          </a:ln>
        </p:spPr>
        <p:txBody>
          <a:bodyPr spcFirstLastPara="1" wrap="square" lIns="0" tIns="45700" rIns="91425" bIns="45700" anchor="t" anchorCtr="0">
            <a:normAutofit/>
          </a:bodyPr>
          <a:lstStyle>
            <a:lvl1pPr marL="457200" lvl="0" indent="-228600" algn="l">
              <a:lnSpc>
                <a:spcPct val="100000"/>
              </a:lnSpc>
              <a:spcBef>
                <a:spcPts val="1000"/>
              </a:spcBef>
              <a:spcAft>
                <a:spcPts val="0"/>
              </a:spcAft>
              <a:buClr>
                <a:schemeClr val="dk2"/>
              </a:buClr>
              <a:buSzPts val="1400"/>
              <a:buNone/>
              <a:defRPr sz="1400">
                <a:solidFill>
                  <a:schemeClr val="dk2"/>
                </a:solidFill>
                <a:latin typeface="Calibri"/>
                <a:ea typeface="Calibri"/>
                <a:cs typeface="Calibri"/>
                <a:sym typeface="Calibri"/>
              </a:defRPr>
            </a:lvl1pPr>
            <a:lvl2pPr marL="914400" lvl="1" indent="-228600" algn="l">
              <a:lnSpc>
                <a:spcPct val="100000"/>
              </a:lnSpc>
              <a:spcBef>
                <a:spcPts val="500"/>
              </a:spcBef>
              <a:spcAft>
                <a:spcPts val="0"/>
              </a:spcAft>
              <a:buClr>
                <a:schemeClr val="dk2"/>
              </a:buClr>
              <a:buSzPts val="1100"/>
              <a:buNone/>
              <a:defRPr sz="1100">
                <a:solidFill>
                  <a:schemeClr val="dk2"/>
                </a:solidFill>
              </a:defRPr>
            </a:lvl2pPr>
            <a:lvl3pPr marL="1371600" lvl="2" indent="-228600" algn="l">
              <a:lnSpc>
                <a:spcPct val="100000"/>
              </a:lnSpc>
              <a:spcBef>
                <a:spcPts val="500"/>
              </a:spcBef>
              <a:spcAft>
                <a:spcPts val="0"/>
              </a:spcAft>
              <a:buClr>
                <a:schemeClr val="dk2"/>
              </a:buClr>
              <a:buSzPts val="1050"/>
              <a:buNone/>
              <a:defRPr sz="1050">
                <a:solidFill>
                  <a:schemeClr val="dk2"/>
                </a:solidFill>
              </a:defRPr>
            </a:lvl3pPr>
            <a:lvl4pPr marL="1828800" lvl="3" indent="-228600" algn="l">
              <a:lnSpc>
                <a:spcPct val="100000"/>
              </a:lnSpc>
              <a:spcBef>
                <a:spcPts val="500"/>
              </a:spcBef>
              <a:spcAft>
                <a:spcPts val="0"/>
              </a:spcAft>
              <a:buClr>
                <a:schemeClr val="dk2"/>
              </a:buClr>
              <a:buSzPts val="1000"/>
              <a:buNone/>
              <a:defRPr sz="1000">
                <a:solidFill>
                  <a:schemeClr val="dk2"/>
                </a:solidFill>
              </a:defRPr>
            </a:lvl4pPr>
            <a:lvl5pPr marL="2286000" lvl="4" indent="-228600" algn="l">
              <a:lnSpc>
                <a:spcPct val="100000"/>
              </a:lnSpc>
              <a:spcBef>
                <a:spcPts val="500"/>
              </a:spcBef>
              <a:spcAft>
                <a:spcPts val="0"/>
              </a:spcAft>
              <a:buClr>
                <a:schemeClr val="dk2"/>
              </a:buClr>
              <a:buSzPts val="1000"/>
              <a:buNone/>
              <a:defRPr sz="1000">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 name="Google Shape;23;p18"/>
          <p:cNvSpPr txBox="1">
            <a:spLocks noGrp="1"/>
          </p:cNvSpPr>
          <p:nvPr>
            <p:ph type="body" idx="2"/>
          </p:nvPr>
        </p:nvSpPr>
        <p:spPr>
          <a:xfrm>
            <a:off x="838200" y="2247679"/>
            <a:ext cx="4767262" cy="321901"/>
          </a:xfrm>
          <a:prstGeom prst="rect">
            <a:avLst/>
          </a:prstGeom>
          <a:noFill/>
          <a:ln>
            <a:noFill/>
          </a:ln>
        </p:spPr>
        <p:txBody>
          <a:bodyPr spcFirstLastPara="1" wrap="square" lIns="0" tIns="45700" rIns="91425" bIns="45700" anchor="t" anchorCtr="0">
            <a:normAutofit/>
          </a:bodyPr>
          <a:lstStyle>
            <a:lvl1pPr marL="457200" lvl="0" indent="-228600" algn="l">
              <a:lnSpc>
                <a:spcPct val="90000"/>
              </a:lnSpc>
              <a:spcBef>
                <a:spcPts val="1000"/>
              </a:spcBef>
              <a:spcAft>
                <a:spcPts val="0"/>
              </a:spcAft>
              <a:buClr>
                <a:schemeClr val="dk2"/>
              </a:buClr>
              <a:buSzPts val="1400"/>
              <a:buNone/>
              <a:defRPr sz="1400">
                <a:solidFill>
                  <a:schemeClr val="dk2"/>
                </a:solidFill>
                <a:latin typeface="Corbel"/>
                <a:ea typeface="Corbel"/>
                <a:cs typeface="Corbel"/>
                <a:sym typeface="Corbel"/>
              </a:defRPr>
            </a:lvl1pPr>
            <a:lvl2pPr marL="914400" lvl="1" indent="-298450" algn="l">
              <a:lnSpc>
                <a:spcPct val="90000"/>
              </a:lnSpc>
              <a:spcBef>
                <a:spcPts val="500"/>
              </a:spcBef>
              <a:spcAft>
                <a:spcPts val="0"/>
              </a:spcAft>
              <a:buClr>
                <a:schemeClr val="dk2"/>
              </a:buClr>
              <a:buSzPts val="1100"/>
              <a:buChar char="•"/>
              <a:defRPr sz="1100">
                <a:solidFill>
                  <a:schemeClr val="dk2"/>
                </a:solidFill>
              </a:defRPr>
            </a:lvl2pPr>
            <a:lvl3pPr marL="1371600" lvl="2" indent="-295275" algn="l">
              <a:lnSpc>
                <a:spcPct val="90000"/>
              </a:lnSpc>
              <a:spcBef>
                <a:spcPts val="500"/>
              </a:spcBef>
              <a:spcAft>
                <a:spcPts val="0"/>
              </a:spcAft>
              <a:buClr>
                <a:schemeClr val="dk2"/>
              </a:buClr>
              <a:buSzPts val="1050"/>
              <a:buChar char="•"/>
              <a:defRPr sz="1050">
                <a:solidFill>
                  <a:schemeClr val="dk2"/>
                </a:solidFill>
              </a:defRPr>
            </a:lvl3pPr>
            <a:lvl4pPr marL="1828800" lvl="3" indent="-292100" algn="l">
              <a:lnSpc>
                <a:spcPct val="90000"/>
              </a:lnSpc>
              <a:spcBef>
                <a:spcPts val="500"/>
              </a:spcBef>
              <a:spcAft>
                <a:spcPts val="0"/>
              </a:spcAft>
              <a:buClr>
                <a:schemeClr val="dk2"/>
              </a:buClr>
              <a:buSzPts val="1000"/>
              <a:buChar char="•"/>
              <a:defRPr sz="1000">
                <a:solidFill>
                  <a:schemeClr val="dk2"/>
                </a:solidFill>
              </a:defRPr>
            </a:lvl4pPr>
            <a:lvl5pPr marL="2286000" lvl="4" indent="-292100" algn="l">
              <a:lnSpc>
                <a:spcPct val="90000"/>
              </a:lnSpc>
              <a:spcBef>
                <a:spcPts val="500"/>
              </a:spcBef>
              <a:spcAft>
                <a:spcPts val="0"/>
              </a:spcAft>
              <a:buClr>
                <a:schemeClr val="dk2"/>
              </a:buClr>
              <a:buSzPts val="1000"/>
              <a:buChar char="•"/>
              <a:defRPr sz="1000">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8" title="Decorative"/>
          <p:cNvSpPr>
            <a:spLocks noGrp="1"/>
          </p:cNvSpPr>
          <p:nvPr>
            <p:ph type="chart" idx="3"/>
          </p:nvPr>
        </p:nvSpPr>
        <p:spPr>
          <a:xfrm>
            <a:off x="5937569" y="839972"/>
            <a:ext cx="5620473" cy="5278253"/>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1pPr>
            <a:lvl2pPr marR="0" lvl="1"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Calibri"/>
                <a:ea typeface="Calibri"/>
                <a:cs typeface="Calibri"/>
                <a:sym typeface="Calibri"/>
              </a:defRPr>
            </a:lvl2pPr>
            <a:lvl3pPr marR="0" lvl="2" algn="l" rtl="0">
              <a:lnSpc>
                <a:spcPct val="90000"/>
              </a:lnSpc>
              <a:spcBef>
                <a:spcPts val="500"/>
              </a:spcBef>
              <a:spcAft>
                <a:spcPts val="0"/>
              </a:spcAft>
              <a:buClr>
                <a:schemeClr val="dk2"/>
              </a:buClr>
              <a:buSzPts val="1600"/>
              <a:buFont typeface="Arial"/>
              <a:buChar char="•"/>
              <a:defRPr sz="1600" b="0" i="0" u="none" strike="noStrike" cap="none">
                <a:solidFill>
                  <a:schemeClr val="dk2"/>
                </a:solidFill>
                <a:latin typeface="Calibri"/>
                <a:ea typeface="Calibri"/>
                <a:cs typeface="Calibri"/>
                <a:sym typeface="Calibri"/>
              </a:defRPr>
            </a:lvl3pPr>
            <a:lvl4pPr marR="0" lvl="3" algn="l" rtl="0">
              <a:lnSpc>
                <a:spcPct val="90000"/>
              </a:lnSpc>
              <a:spcBef>
                <a:spcPts val="500"/>
              </a:spcBef>
              <a:spcAft>
                <a:spcPts val="0"/>
              </a:spcAft>
              <a:buClr>
                <a:schemeClr val="dk2"/>
              </a:buClr>
              <a:buSzPts val="1400"/>
              <a:buFont typeface="Arial"/>
              <a:buChar char="•"/>
              <a:defRPr sz="1400" b="0" i="0" u="none" strike="noStrike" cap="none">
                <a:solidFill>
                  <a:schemeClr val="dk2"/>
                </a:solidFill>
                <a:latin typeface="Calibri"/>
                <a:ea typeface="Calibri"/>
                <a:cs typeface="Calibri"/>
                <a:sym typeface="Calibri"/>
              </a:defRPr>
            </a:lvl4pPr>
            <a:lvl5pPr marR="0" lvl="4" algn="l" rtl="0">
              <a:lnSpc>
                <a:spcPct val="90000"/>
              </a:lnSpc>
              <a:spcBef>
                <a:spcPts val="500"/>
              </a:spcBef>
              <a:spcAft>
                <a:spcPts val="0"/>
              </a:spcAft>
              <a:buClr>
                <a:schemeClr val="dk2"/>
              </a:buClr>
              <a:buSzPts val="1400"/>
              <a:buFont typeface="Arial"/>
              <a:buChar char="•"/>
              <a:defRPr sz="1400" b="0" i="0" u="none" strike="noStrike" cap="none">
                <a:solidFill>
                  <a:schemeClr val="dk2"/>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3_Custom Layout">
  <p:cSld name="13_Custom Layout">
    <p:spTree>
      <p:nvGrpSpPr>
        <p:cNvPr id="1" name="Shape 220"/>
        <p:cNvGrpSpPr/>
        <p:nvPr/>
      </p:nvGrpSpPr>
      <p:grpSpPr>
        <a:xfrm>
          <a:off x="0" y="0"/>
          <a:ext cx="0" cy="0"/>
          <a:chOff x="0" y="0"/>
          <a:chExt cx="0" cy="0"/>
        </a:xfrm>
      </p:grpSpPr>
      <p:sp>
        <p:nvSpPr>
          <p:cNvPr id="221" name="Google Shape;221;p47"/>
          <p:cNvSpPr>
            <a:spLocks noGrp="1"/>
          </p:cNvSpPr>
          <p:nvPr>
            <p:ph type="pic" idx="2"/>
          </p:nvPr>
        </p:nvSpPr>
        <p:spPr>
          <a:xfrm>
            <a:off x="7928658" y="836271"/>
            <a:ext cx="4263342" cy="5185458"/>
          </a:xfrm>
          <a:prstGeom prst="rect">
            <a:avLst/>
          </a:prstGeom>
          <a:noFill/>
          <a:ln>
            <a:noFill/>
          </a:ln>
        </p:spPr>
      </p:sp>
      <p:sp>
        <p:nvSpPr>
          <p:cNvPr id="222" name="Google Shape;222;p47" title="Decorative"/>
          <p:cNvSpPr txBox="1">
            <a:spLocks noGrp="1"/>
          </p:cNvSpPr>
          <p:nvPr>
            <p:ph type="body" idx="1"/>
          </p:nvPr>
        </p:nvSpPr>
        <p:spPr>
          <a:xfrm>
            <a:off x="3657597" y="836271"/>
            <a:ext cx="4262400" cy="5185458"/>
          </a:xfrm>
          <a:prstGeom prst="rect">
            <a:avLst/>
          </a:prstGeom>
          <a:solidFill>
            <a:schemeClr val="accent1"/>
          </a:solidFill>
          <a:ln>
            <a:noFill/>
          </a:ln>
        </p:spPr>
        <p:txBody>
          <a:bodyPr spcFirstLastPara="1" wrap="square" lIns="252000" tIns="144000" rIns="144000" bIns="45700" anchor="t" anchorCtr="0">
            <a:noAutofit/>
          </a:bodyPr>
          <a:lstStyle>
            <a:lvl1pPr marL="457200" lvl="0" indent="-228600" algn="l">
              <a:lnSpc>
                <a:spcPct val="100000"/>
              </a:lnSpc>
              <a:spcBef>
                <a:spcPts val="1000"/>
              </a:spcBef>
              <a:spcAft>
                <a:spcPts val="0"/>
              </a:spcAft>
              <a:buClr>
                <a:schemeClr val="lt1"/>
              </a:buClr>
              <a:buSzPts val="1400"/>
              <a:buNone/>
              <a:defRPr sz="14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2"/>
              </a:buClr>
              <a:buSzPts val="1800"/>
              <a:buChar char="•"/>
              <a:defRPr/>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2"/>
              </a:buClr>
              <a:buSzPts val="1800"/>
              <a:buChar char="•"/>
              <a:defRPr/>
            </a:lvl4pPr>
            <a:lvl5pPr marL="2286000" lvl="4" indent="-342900" algn="l">
              <a:lnSpc>
                <a:spcPct val="9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3" name="Google Shape;223;p47"/>
          <p:cNvSpPr txBox="1">
            <a:spLocks noGrp="1"/>
          </p:cNvSpPr>
          <p:nvPr>
            <p:ph type="title"/>
          </p:nvPr>
        </p:nvSpPr>
        <p:spPr>
          <a:xfrm>
            <a:off x="625033" y="1659770"/>
            <a:ext cx="2558005" cy="1325563"/>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2"/>
              </a:buClr>
              <a:buSzPts val="4400"/>
              <a:buFont typeface="Corbel"/>
              <a:buNone/>
              <a:defRPr>
                <a:latin typeface="Corbel"/>
                <a:ea typeface="Corbel"/>
                <a:cs typeface="Corbel"/>
                <a:sym typeface="Corbe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224" name="Google Shape;224;p47" title="Decorative"/>
          <p:cNvCxnSpPr/>
          <p:nvPr/>
        </p:nvCxnSpPr>
        <p:spPr>
          <a:xfrm>
            <a:off x="1756506" y="1915220"/>
            <a:ext cx="0" cy="2188805"/>
          </a:xfrm>
          <a:prstGeom prst="straightConnector1">
            <a:avLst/>
          </a:prstGeom>
          <a:noFill/>
          <a:ln w="76200" cap="flat" cmpd="sng">
            <a:solidFill>
              <a:srgbClr val="8DA9DB"/>
            </a:solidFill>
            <a:prstDash val="solid"/>
            <a:miter lim="400000"/>
            <a:headEnd type="none" w="sm" len="sm"/>
            <a:tailEnd type="none" w="sm" len="sm"/>
          </a:ln>
        </p:spPr>
      </p:cxn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25_Custom Layout">
  <p:cSld name="25_Custom Layout">
    <p:spTree>
      <p:nvGrpSpPr>
        <p:cNvPr id="1" name="Shape 225"/>
        <p:cNvGrpSpPr/>
        <p:nvPr/>
      </p:nvGrpSpPr>
      <p:grpSpPr>
        <a:xfrm>
          <a:off x="0" y="0"/>
          <a:ext cx="0" cy="0"/>
          <a:chOff x="0" y="0"/>
          <a:chExt cx="0" cy="0"/>
        </a:xfrm>
      </p:grpSpPr>
      <p:sp>
        <p:nvSpPr>
          <p:cNvPr id="226" name="Google Shape;226;p48"/>
          <p:cNvSpPr txBox="1">
            <a:spLocks noGrp="1"/>
          </p:cNvSpPr>
          <p:nvPr>
            <p:ph type="body" idx="1"/>
          </p:nvPr>
        </p:nvSpPr>
        <p:spPr>
          <a:xfrm>
            <a:off x="838199" y="4586456"/>
            <a:ext cx="10349090" cy="1577281"/>
          </a:xfrm>
          <a:prstGeom prst="rect">
            <a:avLst/>
          </a:prstGeom>
          <a:noFill/>
          <a:ln>
            <a:noFill/>
          </a:ln>
        </p:spPr>
        <p:txBody>
          <a:bodyPr spcFirstLastPara="1" wrap="square" lIns="0" tIns="216000" rIns="0" bIns="45700" anchor="t" anchorCtr="0">
            <a:noAutofit/>
          </a:bodyPr>
          <a:lstStyle>
            <a:lvl1pPr marL="457200" lvl="0" indent="-228600" algn="ctr">
              <a:lnSpc>
                <a:spcPct val="100000"/>
              </a:lnSpc>
              <a:spcBef>
                <a:spcPts val="1000"/>
              </a:spcBef>
              <a:spcAft>
                <a:spcPts val="0"/>
              </a:spcAft>
              <a:buClr>
                <a:schemeClr val="dk2"/>
              </a:buClr>
              <a:buSzPts val="1400"/>
              <a:buNone/>
              <a:defRPr sz="1400">
                <a:latin typeface="Calibri"/>
                <a:ea typeface="Calibri"/>
                <a:cs typeface="Calibri"/>
                <a:sym typeface="Calibri"/>
              </a:defRPr>
            </a:lvl1pPr>
            <a:lvl2pPr marL="914400" lvl="1" indent="-342900" algn="l">
              <a:lnSpc>
                <a:spcPct val="90000"/>
              </a:lnSpc>
              <a:spcBef>
                <a:spcPts val="500"/>
              </a:spcBef>
              <a:spcAft>
                <a:spcPts val="0"/>
              </a:spcAft>
              <a:buClr>
                <a:schemeClr val="dk2"/>
              </a:buClr>
              <a:buSzPts val="1800"/>
              <a:buChar char="•"/>
              <a:defRPr/>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2"/>
              </a:buClr>
              <a:buSzPts val="1800"/>
              <a:buChar char="•"/>
              <a:defRPr/>
            </a:lvl4pPr>
            <a:lvl5pPr marL="2286000" lvl="4" indent="-342900" algn="l">
              <a:lnSpc>
                <a:spcPct val="9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7" name="Google Shape;227;p48"/>
          <p:cNvSpPr txBox="1">
            <a:spLocks noGrp="1"/>
          </p:cNvSpPr>
          <p:nvPr>
            <p:ph type="title"/>
          </p:nvPr>
        </p:nvSpPr>
        <p:spPr>
          <a:xfrm>
            <a:off x="838199" y="3717212"/>
            <a:ext cx="10349089" cy="854791"/>
          </a:xfrm>
          <a:prstGeom prst="rect">
            <a:avLst/>
          </a:prstGeom>
          <a:noFill/>
          <a:ln>
            <a:noFill/>
          </a:ln>
        </p:spPr>
        <p:txBody>
          <a:bodyPr spcFirstLastPara="1" wrap="square" lIns="0" tIns="45700" rIns="0" bIns="45700" anchor="b" anchorCtr="0">
            <a:normAutofit/>
          </a:bodyPr>
          <a:lstStyle>
            <a:lvl1pPr lvl="0" algn="ctr">
              <a:lnSpc>
                <a:spcPct val="90000"/>
              </a:lnSpc>
              <a:spcBef>
                <a:spcPts val="0"/>
              </a:spcBef>
              <a:spcAft>
                <a:spcPts val="0"/>
              </a:spcAft>
              <a:buClr>
                <a:schemeClr val="dk2"/>
              </a:buClr>
              <a:buSzPts val="4400"/>
              <a:buFont typeface="Corbel"/>
              <a:buNone/>
              <a:defRPr>
                <a:latin typeface="Corbel"/>
                <a:ea typeface="Corbel"/>
                <a:cs typeface="Corbel"/>
                <a:sym typeface="Corbe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8" name="Google Shape;228;p48" title="Decorative"/>
          <p:cNvSpPr>
            <a:spLocks noGrp="1"/>
          </p:cNvSpPr>
          <p:nvPr>
            <p:ph type="pic" idx="2"/>
          </p:nvPr>
        </p:nvSpPr>
        <p:spPr>
          <a:xfrm>
            <a:off x="838200" y="836271"/>
            <a:ext cx="10349089" cy="2516529"/>
          </a:xfrm>
          <a:prstGeom prst="rect">
            <a:avLst/>
          </a:prstGeom>
          <a:solidFill>
            <a:srgbClr val="F2F2F2"/>
          </a:solidFill>
          <a:ln>
            <a:noFill/>
          </a:ln>
        </p:spPr>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229"/>
        <p:cNvGrpSpPr/>
        <p:nvPr/>
      </p:nvGrpSpPr>
      <p:grpSpPr>
        <a:xfrm>
          <a:off x="0" y="0"/>
          <a:ext cx="0" cy="0"/>
          <a:chOff x="0" y="0"/>
          <a:chExt cx="0" cy="0"/>
        </a:xfrm>
      </p:grpSpPr>
      <p:sp>
        <p:nvSpPr>
          <p:cNvPr id="230" name="Google Shape;230;p49" title="Decorative"/>
          <p:cNvSpPr>
            <a:spLocks noGrp="1"/>
          </p:cNvSpPr>
          <p:nvPr>
            <p:ph type="pic" idx="2"/>
          </p:nvPr>
        </p:nvSpPr>
        <p:spPr>
          <a:xfrm>
            <a:off x="0" y="0"/>
            <a:ext cx="12192000" cy="6858000"/>
          </a:xfrm>
          <a:prstGeom prst="rect">
            <a:avLst/>
          </a:prstGeom>
          <a:noFill/>
          <a:ln>
            <a:noFill/>
          </a:ln>
        </p:spPr>
      </p:sp>
      <p:sp>
        <p:nvSpPr>
          <p:cNvPr id="231" name="Google Shape;231;p49"/>
          <p:cNvSpPr txBox="1">
            <a:spLocks noGrp="1"/>
          </p:cNvSpPr>
          <p:nvPr>
            <p:ph type="title"/>
          </p:nvPr>
        </p:nvSpPr>
        <p:spPr>
          <a:xfrm>
            <a:off x="2282502" y="4973519"/>
            <a:ext cx="7299618" cy="1440000"/>
          </a:xfrm>
          <a:prstGeom prst="rect">
            <a:avLst/>
          </a:prstGeom>
          <a:solidFill>
            <a:schemeClr val="accent1"/>
          </a:solidFill>
          <a:ln>
            <a:noFill/>
          </a:ln>
        </p:spPr>
        <p:txBody>
          <a:bodyPr spcFirstLastPara="1" wrap="square" lIns="216000" tIns="45700" rIns="91425" bIns="45700" anchor="ctr" anchorCtr="0">
            <a:normAutofit/>
          </a:bodyPr>
          <a:lstStyle>
            <a:lvl1pPr lvl="0" algn="ctr">
              <a:lnSpc>
                <a:spcPct val="90000"/>
              </a:lnSpc>
              <a:spcBef>
                <a:spcPts val="0"/>
              </a:spcBef>
              <a:spcAft>
                <a:spcPts val="0"/>
              </a:spcAft>
              <a:buClr>
                <a:schemeClr val="lt1"/>
              </a:buClr>
              <a:buSzPts val="4000"/>
              <a:buFont typeface="Corbel"/>
              <a:buNone/>
              <a:defRPr sz="4000">
                <a:solidFill>
                  <a:schemeClr val="lt1"/>
                </a:solidFill>
                <a:latin typeface="Corbel"/>
                <a:ea typeface="Corbel"/>
                <a:cs typeface="Corbel"/>
                <a:sym typeface="Corbe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6_Custom Layout">
  <p:cSld name="6_Custom Layout">
    <p:spTree>
      <p:nvGrpSpPr>
        <p:cNvPr id="1" name="Shape 232"/>
        <p:cNvGrpSpPr/>
        <p:nvPr/>
      </p:nvGrpSpPr>
      <p:grpSpPr>
        <a:xfrm>
          <a:off x="0" y="0"/>
          <a:ext cx="0" cy="0"/>
          <a:chOff x="0" y="0"/>
          <a:chExt cx="0" cy="0"/>
        </a:xfrm>
      </p:grpSpPr>
      <p:sp>
        <p:nvSpPr>
          <p:cNvPr id="233" name="Google Shape;233;p50" title="Decorative"/>
          <p:cNvSpPr>
            <a:spLocks noGrp="1"/>
          </p:cNvSpPr>
          <p:nvPr>
            <p:ph type="pic" idx="2"/>
          </p:nvPr>
        </p:nvSpPr>
        <p:spPr>
          <a:xfrm>
            <a:off x="0" y="0"/>
            <a:ext cx="12192000" cy="6858000"/>
          </a:xfrm>
          <a:prstGeom prst="rect">
            <a:avLst/>
          </a:prstGeom>
          <a:noFill/>
          <a:ln>
            <a:noFill/>
          </a:ln>
        </p:spPr>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9_Custom Layout">
  <p:cSld name="9_Custom Layout">
    <p:spTree>
      <p:nvGrpSpPr>
        <p:cNvPr id="1" name="Shape 234"/>
        <p:cNvGrpSpPr/>
        <p:nvPr/>
      </p:nvGrpSpPr>
      <p:grpSpPr>
        <a:xfrm>
          <a:off x="0" y="0"/>
          <a:ext cx="0" cy="0"/>
          <a:chOff x="0" y="0"/>
          <a:chExt cx="0" cy="0"/>
        </a:xfrm>
      </p:grpSpPr>
      <p:sp>
        <p:nvSpPr>
          <p:cNvPr id="235" name="Google Shape;235;p51" title="Decorative"/>
          <p:cNvSpPr>
            <a:spLocks noGrp="1"/>
          </p:cNvSpPr>
          <p:nvPr>
            <p:ph type="pic" idx="2"/>
          </p:nvPr>
        </p:nvSpPr>
        <p:spPr>
          <a:xfrm>
            <a:off x="0" y="0"/>
            <a:ext cx="12192000" cy="6858000"/>
          </a:xfrm>
          <a:prstGeom prst="rect">
            <a:avLst/>
          </a:prstGeom>
          <a:noFill/>
          <a:ln>
            <a:noFill/>
          </a:ln>
        </p:spPr>
      </p:sp>
      <p:sp>
        <p:nvSpPr>
          <p:cNvPr id="236" name="Google Shape;236;p51"/>
          <p:cNvSpPr txBox="1">
            <a:spLocks noGrp="1"/>
          </p:cNvSpPr>
          <p:nvPr>
            <p:ph type="body" idx="1"/>
          </p:nvPr>
        </p:nvSpPr>
        <p:spPr>
          <a:xfrm>
            <a:off x="4887474" y="3665204"/>
            <a:ext cx="7304526" cy="2196780"/>
          </a:xfrm>
          <a:prstGeom prst="rect">
            <a:avLst/>
          </a:prstGeom>
          <a:solidFill>
            <a:schemeClr val="accent1"/>
          </a:solidFill>
          <a:ln>
            <a:noFill/>
          </a:ln>
        </p:spPr>
        <p:txBody>
          <a:bodyPr spcFirstLastPara="1" wrap="square" lIns="274300" tIns="182875" rIns="182875" bIns="182875" anchor="ctr" anchorCtr="0">
            <a:normAutofit/>
          </a:bodyPr>
          <a:lstStyle>
            <a:lvl1pPr marL="457200" lvl="0" indent="-228600" algn="l">
              <a:lnSpc>
                <a:spcPct val="90000"/>
              </a:lnSpc>
              <a:spcBef>
                <a:spcPts val="0"/>
              </a:spcBef>
              <a:spcAft>
                <a:spcPts val="0"/>
              </a:spcAft>
              <a:buClr>
                <a:schemeClr val="lt1"/>
              </a:buClr>
              <a:buSzPts val="4000"/>
              <a:buNone/>
              <a:defRPr sz="4000" b="1" i="0">
                <a:solidFill>
                  <a:schemeClr val="lt1"/>
                </a:solidFill>
                <a:latin typeface="Corbel"/>
                <a:ea typeface="Corbel"/>
                <a:cs typeface="Corbel"/>
                <a:sym typeface="Corbel"/>
              </a:defRPr>
            </a:lvl1pPr>
            <a:lvl2pPr marL="914400" lvl="1" indent="-342900" algn="l">
              <a:lnSpc>
                <a:spcPct val="90000"/>
              </a:lnSpc>
              <a:spcBef>
                <a:spcPts val="500"/>
              </a:spcBef>
              <a:spcAft>
                <a:spcPts val="0"/>
              </a:spcAft>
              <a:buClr>
                <a:schemeClr val="dk2"/>
              </a:buClr>
              <a:buSzPts val="1800"/>
              <a:buChar char="•"/>
              <a:defRPr/>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2"/>
              </a:buClr>
              <a:buSzPts val="1800"/>
              <a:buChar char="•"/>
              <a:defRPr/>
            </a:lvl4pPr>
            <a:lvl5pPr marL="2286000" lvl="4" indent="-342900" algn="l">
              <a:lnSpc>
                <a:spcPct val="9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37" name="Google Shape;237;p51" title="Decorative"/>
          <p:cNvCxnSpPr/>
          <p:nvPr/>
        </p:nvCxnSpPr>
        <p:spPr>
          <a:xfrm rot="10800000" flipH="1">
            <a:off x="4887473" y="3665204"/>
            <a:ext cx="1" cy="2188805"/>
          </a:xfrm>
          <a:prstGeom prst="straightConnector1">
            <a:avLst/>
          </a:prstGeom>
          <a:noFill/>
          <a:ln w="76200" cap="flat" cmpd="sng">
            <a:solidFill>
              <a:srgbClr val="8DA9DB"/>
            </a:solidFill>
            <a:prstDash val="solid"/>
            <a:miter lim="400000"/>
            <a:headEnd type="none" w="sm" len="sm"/>
            <a:tailEnd type="none" w="sm" len="sm"/>
          </a:ln>
        </p:spPr>
      </p:cxn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29_Custom Layout">
  <p:cSld name="29_Custom Layout">
    <p:spTree>
      <p:nvGrpSpPr>
        <p:cNvPr id="1" name="Shape 238"/>
        <p:cNvGrpSpPr/>
        <p:nvPr/>
      </p:nvGrpSpPr>
      <p:grpSpPr>
        <a:xfrm>
          <a:off x="0" y="0"/>
          <a:ext cx="0" cy="0"/>
          <a:chOff x="0" y="0"/>
          <a:chExt cx="0" cy="0"/>
        </a:xfrm>
      </p:grpSpPr>
      <p:sp>
        <p:nvSpPr>
          <p:cNvPr id="239" name="Google Shape;239;p52" title="Decorative"/>
          <p:cNvSpPr>
            <a:spLocks noGrp="1"/>
          </p:cNvSpPr>
          <p:nvPr>
            <p:ph type="pic" idx="2"/>
          </p:nvPr>
        </p:nvSpPr>
        <p:spPr>
          <a:xfrm>
            <a:off x="0" y="0"/>
            <a:ext cx="12192000" cy="6858000"/>
          </a:xfrm>
          <a:prstGeom prst="rect">
            <a:avLst/>
          </a:prstGeom>
          <a:noFill/>
          <a:ln>
            <a:noFill/>
          </a:ln>
        </p:spPr>
      </p:sp>
      <p:sp>
        <p:nvSpPr>
          <p:cNvPr id="240" name="Google Shape;240;p52"/>
          <p:cNvSpPr txBox="1">
            <a:spLocks noGrp="1"/>
          </p:cNvSpPr>
          <p:nvPr>
            <p:ph type="body" idx="1"/>
          </p:nvPr>
        </p:nvSpPr>
        <p:spPr>
          <a:xfrm>
            <a:off x="4887474" y="3665204"/>
            <a:ext cx="7304526" cy="2196780"/>
          </a:xfrm>
          <a:prstGeom prst="rect">
            <a:avLst/>
          </a:prstGeom>
          <a:solidFill>
            <a:schemeClr val="accent2"/>
          </a:solidFill>
          <a:ln>
            <a:noFill/>
          </a:ln>
        </p:spPr>
        <p:txBody>
          <a:bodyPr spcFirstLastPara="1" wrap="square" lIns="274300" tIns="182875" rIns="182875" bIns="182875" anchor="ctr" anchorCtr="0">
            <a:normAutofit/>
          </a:bodyPr>
          <a:lstStyle>
            <a:lvl1pPr marL="457200" lvl="0" indent="-228600" algn="l">
              <a:lnSpc>
                <a:spcPct val="90000"/>
              </a:lnSpc>
              <a:spcBef>
                <a:spcPts val="0"/>
              </a:spcBef>
              <a:spcAft>
                <a:spcPts val="0"/>
              </a:spcAft>
              <a:buClr>
                <a:schemeClr val="lt1"/>
              </a:buClr>
              <a:buSzPts val="4000"/>
              <a:buNone/>
              <a:defRPr sz="4000" b="1" i="0">
                <a:solidFill>
                  <a:schemeClr val="lt1"/>
                </a:solidFill>
                <a:latin typeface="Corbel"/>
                <a:ea typeface="Corbel"/>
                <a:cs typeface="Corbel"/>
                <a:sym typeface="Corbel"/>
              </a:defRPr>
            </a:lvl1pPr>
            <a:lvl2pPr marL="914400" lvl="1" indent="-342900" algn="l">
              <a:lnSpc>
                <a:spcPct val="90000"/>
              </a:lnSpc>
              <a:spcBef>
                <a:spcPts val="500"/>
              </a:spcBef>
              <a:spcAft>
                <a:spcPts val="0"/>
              </a:spcAft>
              <a:buClr>
                <a:schemeClr val="dk2"/>
              </a:buClr>
              <a:buSzPts val="1800"/>
              <a:buChar char="•"/>
              <a:defRPr/>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2"/>
              </a:buClr>
              <a:buSzPts val="1800"/>
              <a:buChar char="•"/>
              <a:defRPr/>
            </a:lvl4pPr>
            <a:lvl5pPr marL="2286000" lvl="4" indent="-342900" algn="l">
              <a:lnSpc>
                <a:spcPct val="9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41" name="Google Shape;241;p52" title="Decorative"/>
          <p:cNvCxnSpPr/>
          <p:nvPr/>
        </p:nvCxnSpPr>
        <p:spPr>
          <a:xfrm rot="10800000" flipH="1">
            <a:off x="4887473" y="3665204"/>
            <a:ext cx="1" cy="2188805"/>
          </a:xfrm>
          <a:prstGeom prst="straightConnector1">
            <a:avLst/>
          </a:prstGeom>
          <a:noFill/>
          <a:ln w="76200" cap="flat" cmpd="sng">
            <a:solidFill>
              <a:srgbClr val="F19D63"/>
            </a:solidFill>
            <a:prstDash val="solid"/>
            <a:miter lim="400000"/>
            <a:headEnd type="none" w="sm" len="sm"/>
            <a:tailEnd type="none" w="sm" len="sm"/>
          </a:ln>
        </p:spPr>
      </p:cxn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10_Custom Layout">
  <p:cSld name="10_Custom Layout">
    <p:bg>
      <p:bgPr>
        <a:solidFill>
          <a:schemeClr val="accent1"/>
        </a:solidFill>
        <a:effectLst/>
      </p:bgPr>
    </p:bg>
    <p:spTree>
      <p:nvGrpSpPr>
        <p:cNvPr id="1" name="Shape 242"/>
        <p:cNvGrpSpPr/>
        <p:nvPr/>
      </p:nvGrpSpPr>
      <p:grpSpPr>
        <a:xfrm>
          <a:off x="0" y="0"/>
          <a:ext cx="0" cy="0"/>
          <a:chOff x="0" y="0"/>
          <a:chExt cx="0" cy="0"/>
        </a:xfrm>
      </p:grpSpPr>
      <p:sp>
        <p:nvSpPr>
          <p:cNvPr id="243" name="Google Shape;243;p53" title="Decorative"/>
          <p:cNvSpPr>
            <a:spLocks noGrp="1"/>
          </p:cNvSpPr>
          <p:nvPr>
            <p:ph type="pic" idx="2"/>
          </p:nvPr>
        </p:nvSpPr>
        <p:spPr>
          <a:xfrm>
            <a:off x="0" y="0"/>
            <a:ext cx="12192000" cy="5497975"/>
          </a:xfrm>
          <a:prstGeom prst="rect">
            <a:avLst/>
          </a:prstGeom>
          <a:noFill/>
          <a:ln>
            <a:noFill/>
          </a:ln>
        </p:spPr>
      </p:sp>
      <p:sp>
        <p:nvSpPr>
          <p:cNvPr id="244" name="Google Shape;244;p53"/>
          <p:cNvSpPr txBox="1">
            <a:spLocks noGrp="1"/>
          </p:cNvSpPr>
          <p:nvPr>
            <p:ph type="title"/>
          </p:nvPr>
        </p:nvSpPr>
        <p:spPr>
          <a:xfrm>
            <a:off x="853440" y="5688402"/>
            <a:ext cx="8717280" cy="823070"/>
          </a:xfrm>
          <a:prstGeom prst="rect">
            <a:avLst/>
          </a:prstGeom>
          <a:noFill/>
          <a:ln>
            <a:noFill/>
          </a:ln>
        </p:spPr>
        <p:txBody>
          <a:bodyPr spcFirstLastPara="1" wrap="square" lIns="0" tIns="45700" rIns="91425" bIns="45700" anchor="ctr" anchorCtr="0">
            <a:normAutofit/>
          </a:bodyPr>
          <a:lstStyle>
            <a:lvl1pPr lvl="0" algn="l">
              <a:lnSpc>
                <a:spcPct val="90000"/>
              </a:lnSpc>
              <a:spcBef>
                <a:spcPts val="0"/>
              </a:spcBef>
              <a:spcAft>
                <a:spcPts val="0"/>
              </a:spcAft>
              <a:buClr>
                <a:schemeClr val="lt1"/>
              </a:buClr>
              <a:buSzPts val="4400"/>
              <a:buFont typeface="Corbel"/>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30_Custom Layout">
  <p:cSld name="30_Custom Layout">
    <p:bg>
      <p:bgPr>
        <a:solidFill>
          <a:schemeClr val="accent1"/>
        </a:solidFill>
        <a:effectLst/>
      </p:bgPr>
    </p:bg>
    <p:spTree>
      <p:nvGrpSpPr>
        <p:cNvPr id="1" name="Shape 245"/>
        <p:cNvGrpSpPr/>
        <p:nvPr/>
      </p:nvGrpSpPr>
      <p:grpSpPr>
        <a:xfrm>
          <a:off x="0" y="0"/>
          <a:ext cx="0" cy="0"/>
          <a:chOff x="0" y="0"/>
          <a:chExt cx="0" cy="0"/>
        </a:xfrm>
      </p:grpSpPr>
      <p:sp>
        <p:nvSpPr>
          <p:cNvPr id="246" name="Google Shape;246;p54" title="Decorative"/>
          <p:cNvSpPr>
            <a:spLocks noGrp="1"/>
          </p:cNvSpPr>
          <p:nvPr>
            <p:ph type="pic" idx="2"/>
          </p:nvPr>
        </p:nvSpPr>
        <p:spPr>
          <a:xfrm>
            <a:off x="0" y="680013"/>
            <a:ext cx="12192000" cy="5497975"/>
          </a:xfrm>
          <a:prstGeom prst="rect">
            <a:avLst/>
          </a:prstGeom>
          <a:noFill/>
          <a:ln>
            <a:noFill/>
          </a:ln>
        </p:spPr>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33_Custom Layout">
  <p:cSld name="33_Custom Layout">
    <p:bg>
      <p:bgPr>
        <a:solidFill>
          <a:schemeClr val="accent2"/>
        </a:solidFill>
        <a:effectLst/>
      </p:bgPr>
    </p:bg>
    <p:spTree>
      <p:nvGrpSpPr>
        <p:cNvPr id="1" name="Shape 247"/>
        <p:cNvGrpSpPr/>
        <p:nvPr/>
      </p:nvGrpSpPr>
      <p:grpSpPr>
        <a:xfrm>
          <a:off x="0" y="0"/>
          <a:ext cx="0" cy="0"/>
          <a:chOff x="0" y="0"/>
          <a:chExt cx="0" cy="0"/>
        </a:xfrm>
      </p:grpSpPr>
      <p:sp>
        <p:nvSpPr>
          <p:cNvPr id="248" name="Google Shape;248;p55" title="Decorative"/>
          <p:cNvSpPr>
            <a:spLocks noGrp="1"/>
          </p:cNvSpPr>
          <p:nvPr>
            <p:ph type="pic" idx="2"/>
          </p:nvPr>
        </p:nvSpPr>
        <p:spPr>
          <a:xfrm>
            <a:off x="0" y="0"/>
            <a:ext cx="12192000" cy="5497975"/>
          </a:xfrm>
          <a:prstGeom prst="rect">
            <a:avLst/>
          </a:prstGeom>
          <a:noFill/>
          <a:ln>
            <a:noFill/>
          </a:ln>
        </p:spPr>
      </p:sp>
      <p:sp>
        <p:nvSpPr>
          <p:cNvPr id="249" name="Google Shape;249;p55"/>
          <p:cNvSpPr txBox="1">
            <a:spLocks noGrp="1"/>
          </p:cNvSpPr>
          <p:nvPr>
            <p:ph type="title"/>
          </p:nvPr>
        </p:nvSpPr>
        <p:spPr>
          <a:xfrm>
            <a:off x="853440" y="5688402"/>
            <a:ext cx="8717280" cy="823070"/>
          </a:xfrm>
          <a:prstGeom prst="rect">
            <a:avLst/>
          </a:prstGeom>
          <a:noFill/>
          <a:ln>
            <a:noFill/>
          </a:ln>
        </p:spPr>
        <p:txBody>
          <a:bodyPr spcFirstLastPara="1" wrap="square" lIns="0" tIns="45700" rIns="91425" bIns="45700" anchor="ctr" anchorCtr="0">
            <a:normAutofit/>
          </a:bodyPr>
          <a:lstStyle>
            <a:lvl1pPr lvl="0" algn="l">
              <a:lnSpc>
                <a:spcPct val="90000"/>
              </a:lnSpc>
              <a:spcBef>
                <a:spcPts val="0"/>
              </a:spcBef>
              <a:spcAft>
                <a:spcPts val="0"/>
              </a:spcAft>
              <a:buClr>
                <a:schemeClr val="lt1"/>
              </a:buClr>
              <a:buSzPts val="4400"/>
              <a:buFont typeface="Corbel"/>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34_Custom Layout">
  <p:cSld name="34_Custom Layout">
    <p:bg>
      <p:bgPr>
        <a:solidFill>
          <a:schemeClr val="accent2"/>
        </a:solidFill>
        <a:effectLst/>
      </p:bgPr>
    </p:bg>
    <p:spTree>
      <p:nvGrpSpPr>
        <p:cNvPr id="1" name="Shape 250"/>
        <p:cNvGrpSpPr/>
        <p:nvPr/>
      </p:nvGrpSpPr>
      <p:grpSpPr>
        <a:xfrm>
          <a:off x="0" y="0"/>
          <a:ext cx="0" cy="0"/>
          <a:chOff x="0" y="0"/>
          <a:chExt cx="0" cy="0"/>
        </a:xfrm>
      </p:grpSpPr>
      <p:sp>
        <p:nvSpPr>
          <p:cNvPr id="251" name="Google Shape;251;p56" title="Decorative"/>
          <p:cNvSpPr>
            <a:spLocks noGrp="1"/>
          </p:cNvSpPr>
          <p:nvPr>
            <p:ph type="pic" idx="2"/>
          </p:nvPr>
        </p:nvSpPr>
        <p:spPr>
          <a:xfrm>
            <a:off x="0" y="680013"/>
            <a:ext cx="12192000" cy="5497975"/>
          </a:xfrm>
          <a:prstGeom prst="rect">
            <a:avLst/>
          </a:prstGeom>
          <a:no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7_Custom Layout">
  <p:cSld name="7_Custom Layout">
    <p:bg>
      <p:bgPr>
        <a:solidFill>
          <a:schemeClr val="lt1"/>
        </a:solidFill>
        <a:effectLst/>
      </p:bgPr>
    </p:bg>
    <p:spTree>
      <p:nvGrpSpPr>
        <p:cNvPr id="1" name="Shape 25"/>
        <p:cNvGrpSpPr/>
        <p:nvPr/>
      </p:nvGrpSpPr>
      <p:grpSpPr>
        <a:xfrm>
          <a:off x="0" y="0"/>
          <a:ext cx="0" cy="0"/>
          <a:chOff x="0" y="0"/>
          <a:chExt cx="0" cy="0"/>
        </a:xfrm>
      </p:grpSpPr>
      <p:sp>
        <p:nvSpPr>
          <p:cNvPr id="26" name="Google Shape;26;p19" title="Decorative"/>
          <p:cNvSpPr>
            <a:spLocks noGrp="1"/>
          </p:cNvSpPr>
          <p:nvPr>
            <p:ph type="pic" idx="2"/>
          </p:nvPr>
        </p:nvSpPr>
        <p:spPr>
          <a:xfrm>
            <a:off x="1" y="0"/>
            <a:ext cx="4910666" cy="6858000"/>
          </a:xfrm>
          <a:prstGeom prst="rect">
            <a:avLst/>
          </a:prstGeom>
          <a:noFill/>
          <a:ln>
            <a:noFill/>
          </a:ln>
        </p:spPr>
      </p:sp>
      <p:sp>
        <p:nvSpPr>
          <p:cNvPr id="27" name="Google Shape;27;p19" title="Decorative"/>
          <p:cNvSpPr/>
          <p:nvPr/>
        </p:nvSpPr>
        <p:spPr>
          <a:xfrm>
            <a:off x="4910667" y="0"/>
            <a:ext cx="1174045"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8" name="Google Shape;28;p19"/>
          <p:cNvSpPr txBox="1">
            <a:spLocks noGrp="1"/>
          </p:cNvSpPr>
          <p:nvPr>
            <p:ph type="body" idx="1"/>
          </p:nvPr>
        </p:nvSpPr>
        <p:spPr>
          <a:xfrm>
            <a:off x="6295131" y="879710"/>
            <a:ext cx="4801847" cy="75565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2"/>
              </a:buClr>
              <a:buSzPts val="1600"/>
              <a:buNone/>
              <a:defRPr sz="1600">
                <a:solidFill>
                  <a:schemeClr val="dk2"/>
                </a:solidFill>
                <a:latin typeface="Calibri"/>
                <a:ea typeface="Calibri"/>
                <a:cs typeface="Calibri"/>
                <a:sym typeface="Calibri"/>
              </a:defRPr>
            </a:lvl1pPr>
            <a:lvl2pPr marL="914400" lvl="1" indent="-228600" algn="l">
              <a:lnSpc>
                <a:spcPct val="90000"/>
              </a:lnSpc>
              <a:spcBef>
                <a:spcPts val="500"/>
              </a:spcBef>
              <a:spcAft>
                <a:spcPts val="0"/>
              </a:spcAft>
              <a:buClr>
                <a:schemeClr val="dk2"/>
              </a:buClr>
              <a:buSzPts val="1800"/>
              <a:buNone/>
              <a:defRPr/>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2"/>
              </a:buClr>
              <a:buSzPts val="1800"/>
              <a:buChar char="•"/>
              <a:defRPr/>
            </a:lvl4pPr>
            <a:lvl5pPr marL="2286000" lvl="4" indent="-342900" algn="l">
              <a:lnSpc>
                <a:spcPct val="9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 name="Google Shape;29;p19"/>
          <p:cNvSpPr txBox="1">
            <a:spLocks noGrp="1"/>
          </p:cNvSpPr>
          <p:nvPr>
            <p:ph type="body" idx="3"/>
          </p:nvPr>
        </p:nvSpPr>
        <p:spPr>
          <a:xfrm>
            <a:off x="6295131" y="1956155"/>
            <a:ext cx="4801847" cy="75565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0"/>
              </a:spcBef>
              <a:spcAft>
                <a:spcPts val="0"/>
              </a:spcAft>
              <a:buClr>
                <a:schemeClr val="dk2"/>
              </a:buClr>
              <a:buSzPts val="1600"/>
              <a:buNone/>
              <a:defRPr sz="1600">
                <a:solidFill>
                  <a:schemeClr val="dk2"/>
                </a:solidFill>
                <a:latin typeface="Calibri"/>
                <a:ea typeface="Calibri"/>
                <a:cs typeface="Calibri"/>
                <a:sym typeface="Calibri"/>
              </a:defRPr>
            </a:lvl1pPr>
            <a:lvl2pPr marL="914400" lvl="1" indent="-228600" algn="l">
              <a:lnSpc>
                <a:spcPct val="90000"/>
              </a:lnSpc>
              <a:spcBef>
                <a:spcPts val="500"/>
              </a:spcBef>
              <a:spcAft>
                <a:spcPts val="0"/>
              </a:spcAft>
              <a:buClr>
                <a:schemeClr val="dk2"/>
              </a:buClr>
              <a:buSzPts val="1800"/>
              <a:buNone/>
              <a:defRPr/>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2"/>
              </a:buClr>
              <a:buSzPts val="1800"/>
              <a:buChar char="•"/>
              <a:defRPr/>
            </a:lvl4pPr>
            <a:lvl5pPr marL="2286000" lvl="4" indent="-342900" algn="l">
              <a:lnSpc>
                <a:spcPct val="9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19"/>
          <p:cNvSpPr txBox="1">
            <a:spLocks noGrp="1"/>
          </p:cNvSpPr>
          <p:nvPr>
            <p:ph type="body" idx="4"/>
          </p:nvPr>
        </p:nvSpPr>
        <p:spPr>
          <a:xfrm>
            <a:off x="6295131" y="3032600"/>
            <a:ext cx="4801847" cy="75565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0"/>
              </a:spcBef>
              <a:spcAft>
                <a:spcPts val="0"/>
              </a:spcAft>
              <a:buClr>
                <a:schemeClr val="dk2"/>
              </a:buClr>
              <a:buSzPts val="1600"/>
              <a:buNone/>
              <a:defRPr sz="1600">
                <a:solidFill>
                  <a:schemeClr val="dk2"/>
                </a:solidFill>
                <a:latin typeface="Calibri"/>
                <a:ea typeface="Calibri"/>
                <a:cs typeface="Calibri"/>
                <a:sym typeface="Calibri"/>
              </a:defRPr>
            </a:lvl1pPr>
            <a:lvl2pPr marL="914400" lvl="1" indent="-228600" algn="l">
              <a:lnSpc>
                <a:spcPct val="90000"/>
              </a:lnSpc>
              <a:spcBef>
                <a:spcPts val="500"/>
              </a:spcBef>
              <a:spcAft>
                <a:spcPts val="0"/>
              </a:spcAft>
              <a:buClr>
                <a:schemeClr val="dk2"/>
              </a:buClr>
              <a:buSzPts val="1800"/>
              <a:buNone/>
              <a:defRPr/>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2"/>
              </a:buClr>
              <a:buSzPts val="1800"/>
              <a:buChar char="•"/>
              <a:defRPr/>
            </a:lvl4pPr>
            <a:lvl5pPr marL="2286000" lvl="4" indent="-342900" algn="l">
              <a:lnSpc>
                <a:spcPct val="9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19"/>
          <p:cNvSpPr txBox="1">
            <a:spLocks noGrp="1"/>
          </p:cNvSpPr>
          <p:nvPr>
            <p:ph type="body" idx="5"/>
          </p:nvPr>
        </p:nvSpPr>
        <p:spPr>
          <a:xfrm>
            <a:off x="6295131" y="4109045"/>
            <a:ext cx="4801847" cy="75565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0"/>
              </a:spcBef>
              <a:spcAft>
                <a:spcPts val="0"/>
              </a:spcAft>
              <a:buClr>
                <a:schemeClr val="dk2"/>
              </a:buClr>
              <a:buSzPts val="1600"/>
              <a:buNone/>
              <a:defRPr sz="1600">
                <a:solidFill>
                  <a:schemeClr val="dk2"/>
                </a:solidFill>
                <a:latin typeface="Calibri"/>
                <a:ea typeface="Calibri"/>
                <a:cs typeface="Calibri"/>
                <a:sym typeface="Calibri"/>
              </a:defRPr>
            </a:lvl1pPr>
            <a:lvl2pPr marL="914400" lvl="1" indent="-228600" algn="l">
              <a:lnSpc>
                <a:spcPct val="90000"/>
              </a:lnSpc>
              <a:spcBef>
                <a:spcPts val="500"/>
              </a:spcBef>
              <a:spcAft>
                <a:spcPts val="0"/>
              </a:spcAft>
              <a:buClr>
                <a:schemeClr val="dk2"/>
              </a:buClr>
              <a:buSzPts val="1800"/>
              <a:buNone/>
              <a:defRPr/>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2"/>
              </a:buClr>
              <a:buSzPts val="1800"/>
              <a:buChar char="•"/>
              <a:defRPr/>
            </a:lvl4pPr>
            <a:lvl5pPr marL="2286000" lvl="4" indent="-342900" algn="l">
              <a:lnSpc>
                <a:spcPct val="9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19"/>
          <p:cNvSpPr txBox="1">
            <a:spLocks noGrp="1"/>
          </p:cNvSpPr>
          <p:nvPr>
            <p:ph type="body" idx="6"/>
          </p:nvPr>
        </p:nvSpPr>
        <p:spPr>
          <a:xfrm>
            <a:off x="6295131" y="5185490"/>
            <a:ext cx="4801847" cy="75565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0"/>
              </a:spcBef>
              <a:spcAft>
                <a:spcPts val="0"/>
              </a:spcAft>
              <a:buClr>
                <a:schemeClr val="dk2"/>
              </a:buClr>
              <a:buSzPts val="1600"/>
              <a:buNone/>
              <a:defRPr sz="1600">
                <a:solidFill>
                  <a:schemeClr val="dk2"/>
                </a:solidFill>
                <a:latin typeface="Calibri"/>
                <a:ea typeface="Calibri"/>
                <a:cs typeface="Calibri"/>
                <a:sym typeface="Calibri"/>
              </a:defRPr>
            </a:lvl1pPr>
            <a:lvl2pPr marL="914400" lvl="1" indent="-228600" algn="l">
              <a:lnSpc>
                <a:spcPct val="90000"/>
              </a:lnSpc>
              <a:spcBef>
                <a:spcPts val="500"/>
              </a:spcBef>
              <a:spcAft>
                <a:spcPts val="0"/>
              </a:spcAft>
              <a:buClr>
                <a:schemeClr val="dk2"/>
              </a:buClr>
              <a:buSzPts val="1800"/>
              <a:buNone/>
              <a:defRPr/>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2"/>
              </a:buClr>
              <a:buSzPts val="1800"/>
              <a:buChar char="•"/>
              <a:defRPr/>
            </a:lvl4pPr>
            <a:lvl5pPr marL="2286000" lvl="4" indent="-342900" algn="l">
              <a:lnSpc>
                <a:spcPct val="9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19"/>
          <p:cNvSpPr txBox="1">
            <a:spLocks noGrp="1"/>
          </p:cNvSpPr>
          <p:nvPr>
            <p:ph type="body" idx="7"/>
          </p:nvPr>
        </p:nvSpPr>
        <p:spPr>
          <a:xfrm>
            <a:off x="5084074" y="879710"/>
            <a:ext cx="741082" cy="755650"/>
          </a:xfrm>
          <a:prstGeom prst="rect">
            <a:avLst/>
          </a:prstGeom>
          <a:noFill/>
          <a:ln>
            <a:noFill/>
          </a:ln>
        </p:spPr>
        <p:txBody>
          <a:bodyPr spcFirstLastPara="1" wrap="square" lIns="91425" tIns="45700" rIns="0" bIns="45700" anchor="ctr" anchorCtr="0">
            <a:noAutofit/>
          </a:bodyPr>
          <a:lstStyle>
            <a:lvl1pPr marL="457200" lvl="0" indent="-228600" algn="r">
              <a:lnSpc>
                <a:spcPct val="90000"/>
              </a:lnSpc>
              <a:spcBef>
                <a:spcPts val="1000"/>
              </a:spcBef>
              <a:spcAft>
                <a:spcPts val="0"/>
              </a:spcAft>
              <a:buClr>
                <a:schemeClr val="lt1"/>
              </a:buClr>
              <a:buSzPts val="6000"/>
              <a:buNone/>
              <a:defRPr sz="6000">
                <a:solidFill>
                  <a:schemeClr val="lt1"/>
                </a:solidFill>
                <a:latin typeface="Corbel"/>
                <a:ea typeface="Corbel"/>
                <a:cs typeface="Corbel"/>
                <a:sym typeface="Corbel"/>
              </a:defRPr>
            </a:lvl1pPr>
            <a:lvl2pPr marL="914400" lvl="1" indent="-228600" algn="l">
              <a:lnSpc>
                <a:spcPct val="90000"/>
              </a:lnSpc>
              <a:spcBef>
                <a:spcPts val="500"/>
              </a:spcBef>
              <a:spcAft>
                <a:spcPts val="0"/>
              </a:spcAft>
              <a:buClr>
                <a:schemeClr val="dk2"/>
              </a:buClr>
              <a:buSzPts val="1800"/>
              <a:buNone/>
              <a:defRPr/>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2"/>
              </a:buClr>
              <a:buSzPts val="1800"/>
              <a:buChar char="•"/>
              <a:defRPr/>
            </a:lvl4pPr>
            <a:lvl5pPr marL="2286000" lvl="4" indent="-342900" algn="l">
              <a:lnSpc>
                <a:spcPct val="9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19"/>
          <p:cNvSpPr txBox="1">
            <a:spLocks noGrp="1"/>
          </p:cNvSpPr>
          <p:nvPr>
            <p:ph type="body" idx="8"/>
          </p:nvPr>
        </p:nvSpPr>
        <p:spPr>
          <a:xfrm>
            <a:off x="5084074" y="1956155"/>
            <a:ext cx="741082" cy="755650"/>
          </a:xfrm>
          <a:prstGeom prst="rect">
            <a:avLst/>
          </a:prstGeom>
          <a:noFill/>
          <a:ln>
            <a:noFill/>
          </a:ln>
        </p:spPr>
        <p:txBody>
          <a:bodyPr spcFirstLastPara="1" wrap="square" lIns="91425" tIns="45700" rIns="0" bIns="45700" anchor="ctr" anchorCtr="0">
            <a:noAutofit/>
          </a:bodyPr>
          <a:lstStyle>
            <a:lvl1pPr marL="457200" lvl="0" indent="-228600" algn="r">
              <a:lnSpc>
                <a:spcPct val="90000"/>
              </a:lnSpc>
              <a:spcBef>
                <a:spcPts val="1000"/>
              </a:spcBef>
              <a:spcAft>
                <a:spcPts val="0"/>
              </a:spcAft>
              <a:buClr>
                <a:schemeClr val="lt1"/>
              </a:buClr>
              <a:buSzPts val="6000"/>
              <a:buNone/>
              <a:defRPr sz="6000">
                <a:solidFill>
                  <a:schemeClr val="lt1"/>
                </a:solidFill>
                <a:latin typeface="Corbel"/>
                <a:ea typeface="Corbel"/>
                <a:cs typeface="Corbel"/>
                <a:sym typeface="Corbel"/>
              </a:defRPr>
            </a:lvl1pPr>
            <a:lvl2pPr marL="914400" lvl="1" indent="-228600" algn="l">
              <a:lnSpc>
                <a:spcPct val="90000"/>
              </a:lnSpc>
              <a:spcBef>
                <a:spcPts val="500"/>
              </a:spcBef>
              <a:spcAft>
                <a:spcPts val="0"/>
              </a:spcAft>
              <a:buClr>
                <a:schemeClr val="dk2"/>
              </a:buClr>
              <a:buSzPts val="1800"/>
              <a:buNone/>
              <a:defRPr/>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2"/>
              </a:buClr>
              <a:buSzPts val="1800"/>
              <a:buChar char="•"/>
              <a:defRPr/>
            </a:lvl4pPr>
            <a:lvl5pPr marL="2286000" lvl="4" indent="-342900" algn="l">
              <a:lnSpc>
                <a:spcPct val="9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 name="Google Shape;35;p19"/>
          <p:cNvSpPr txBox="1">
            <a:spLocks noGrp="1"/>
          </p:cNvSpPr>
          <p:nvPr>
            <p:ph type="body" idx="9"/>
          </p:nvPr>
        </p:nvSpPr>
        <p:spPr>
          <a:xfrm>
            <a:off x="5084074" y="3032600"/>
            <a:ext cx="741082" cy="755650"/>
          </a:xfrm>
          <a:prstGeom prst="rect">
            <a:avLst/>
          </a:prstGeom>
          <a:noFill/>
          <a:ln>
            <a:noFill/>
          </a:ln>
        </p:spPr>
        <p:txBody>
          <a:bodyPr spcFirstLastPara="1" wrap="square" lIns="91425" tIns="45700" rIns="0" bIns="45700" anchor="ctr" anchorCtr="0">
            <a:noAutofit/>
          </a:bodyPr>
          <a:lstStyle>
            <a:lvl1pPr marL="457200" lvl="0" indent="-228600" algn="r">
              <a:lnSpc>
                <a:spcPct val="90000"/>
              </a:lnSpc>
              <a:spcBef>
                <a:spcPts val="1000"/>
              </a:spcBef>
              <a:spcAft>
                <a:spcPts val="0"/>
              </a:spcAft>
              <a:buClr>
                <a:schemeClr val="lt1"/>
              </a:buClr>
              <a:buSzPts val="6000"/>
              <a:buNone/>
              <a:defRPr sz="6000">
                <a:solidFill>
                  <a:schemeClr val="lt1"/>
                </a:solidFill>
                <a:latin typeface="Corbel"/>
                <a:ea typeface="Corbel"/>
                <a:cs typeface="Corbel"/>
                <a:sym typeface="Corbel"/>
              </a:defRPr>
            </a:lvl1pPr>
            <a:lvl2pPr marL="914400" lvl="1" indent="-228600" algn="l">
              <a:lnSpc>
                <a:spcPct val="90000"/>
              </a:lnSpc>
              <a:spcBef>
                <a:spcPts val="500"/>
              </a:spcBef>
              <a:spcAft>
                <a:spcPts val="0"/>
              </a:spcAft>
              <a:buClr>
                <a:schemeClr val="dk2"/>
              </a:buClr>
              <a:buSzPts val="1800"/>
              <a:buNone/>
              <a:defRPr/>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2"/>
              </a:buClr>
              <a:buSzPts val="1800"/>
              <a:buChar char="•"/>
              <a:defRPr/>
            </a:lvl4pPr>
            <a:lvl5pPr marL="2286000" lvl="4" indent="-342900" algn="l">
              <a:lnSpc>
                <a:spcPct val="9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9"/>
          <p:cNvSpPr txBox="1">
            <a:spLocks noGrp="1"/>
          </p:cNvSpPr>
          <p:nvPr>
            <p:ph type="body" idx="13"/>
          </p:nvPr>
        </p:nvSpPr>
        <p:spPr>
          <a:xfrm>
            <a:off x="5084074" y="4109045"/>
            <a:ext cx="741082" cy="755650"/>
          </a:xfrm>
          <a:prstGeom prst="rect">
            <a:avLst/>
          </a:prstGeom>
          <a:noFill/>
          <a:ln>
            <a:noFill/>
          </a:ln>
        </p:spPr>
        <p:txBody>
          <a:bodyPr spcFirstLastPara="1" wrap="square" lIns="91425" tIns="45700" rIns="0" bIns="45700" anchor="ctr" anchorCtr="0">
            <a:noAutofit/>
          </a:bodyPr>
          <a:lstStyle>
            <a:lvl1pPr marL="457200" lvl="0" indent="-228600" algn="r">
              <a:lnSpc>
                <a:spcPct val="90000"/>
              </a:lnSpc>
              <a:spcBef>
                <a:spcPts val="1000"/>
              </a:spcBef>
              <a:spcAft>
                <a:spcPts val="0"/>
              </a:spcAft>
              <a:buClr>
                <a:schemeClr val="lt1"/>
              </a:buClr>
              <a:buSzPts val="6000"/>
              <a:buNone/>
              <a:defRPr sz="6000">
                <a:solidFill>
                  <a:schemeClr val="lt1"/>
                </a:solidFill>
                <a:latin typeface="Corbel"/>
                <a:ea typeface="Corbel"/>
                <a:cs typeface="Corbel"/>
                <a:sym typeface="Corbel"/>
              </a:defRPr>
            </a:lvl1pPr>
            <a:lvl2pPr marL="914400" lvl="1" indent="-228600" algn="l">
              <a:lnSpc>
                <a:spcPct val="90000"/>
              </a:lnSpc>
              <a:spcBef>
                <a:spcPts val="500"/>
              </a:spcBef>
              <a:spcAft>
                <a:spcPts val="0"/>
              </a:spcAft>
              <a:buClr>
                <a:schemeClr val="dk2"/>
              </a:buClr>
              <a:buSzPts val="1800"/>
              <a:buNone/>
              <a:defRPr/>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2"/>
              </a:buClr>
              <a:buSzPts val="1800"/>
              <a:buChar char="•"/>
              <a:defRPr/>
            </a:lvl4pPr>
            <a:lvl5pPr marL="2286000" lvl="4" indent="-342900" algn="l">
              <a:lnSpc>
                <a:spcPct val="9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37" name="Google Shape;37;p19"/>
          <p:cNvSpPr txBox="1">
            <a:spLocks noGrp="1"/>
          </p:cNvSpPr>
          <p:nvPr>
            <p:ph type="body" idx="14"/>
          </p:nvPr>
        </p:nvSpPr>
        <p:spPr>
          <a:xfrm>
            <a:off x="5084074" y="5185490"/>
            <a:ext cx="741082" cy="755650"/>
          </a:xfrm>
          <a:prstGeom prst="rect">
            <a:avLst/>
          </a:prstGeom>
          <a:noFill/>
          <a:ln>
            <a:noFill/>
          </a:ln>
        </p:spPr>
        <p:txBody>
          <a:bodyPr spcFirstLastPara="1" wrap="square" lIns="91425" tIns="45700" rIns="0" bIns="45700" anchor="ctr" anchorCtr="0">
            <a:noAutofit/>
          </a:bodyPr>
          <a:lstStyle>
            <a:lvl1pPr marL="457200" lvl="0" indent="-228600" algn="r">
              <a:lnSpc>
                <a:spcPct val="90000"/>
              </a:lnSpc>
              <a:spcBef>
                <a:spcPts val="1000"/>
              </a:spcBef>
              <a:spcAft>
                <a:spcPts val="0"/>
              </a:spcAft>
              <a:buClr>
                <a:schemeClr val="lt1"/>
              </a:buClr>
              <a:buSzPts val="6000"/>
              <a:buNone/>
              <a:defRPr sz="6000">
                <a:solidFill>
                  <a:schemeClr val="lt1"/>
                </a:solidFill>
                <a:latin typeface="Corbel"/>
                <a:ea typeface="Corbel"/>
                <a:cs typeface="Corbel"/>
                <a:sym typeface="Corbel"/>
              </a:defRPr>
            </a:lvl1pPr>
            <a:lvl2pPr marL="914400" lvl="1" indent="-228600" algn="l">
              <a:lnSpc>
                <a:spcPct val="90000"/>
              </a:lnSpc>
              <a:spcBef>
                <a:spcPts val="500"/>
              </a:spcBef>
              <a:spcAft>
                <a:spcPts val="0"/>
              </a:spcAft>
              <a:buClr>
                <a:schemeClr val="dk2"/>
              </a:buClr>
              <a:buSzPts val="1800"/>
              <a:buNone/>
              <a:defRPr/>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2"/>
              </a:buClr>
              <a:buSzPts val="1800"/>
              <a:buChar char="•"/>
              <a:defRPr/>
            </a:lvl4pPr>
            <a:lvl5pPr marL="2286000" lvl="4" indent="-342900" algn="l">
              <a:lnSpc>
                <a:spcPct val="9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19"/>
          <p:cNvSpPr txBox="1">
            <a:spLocks noGrp="1"/>
          </p:cNvSpPr>
          <p:nvPr>
            <p:ph type="title"/>
          </p:nvPr>
        </p:nvSpPr>
        <p:spPr>
          <a:xfrm>
            <a:off x="826626" y="3727361"/>
            <a:ext cx="2275389" cy="1025525"/>
          </a:xfrm>
          <a:prstGeom prst="rect">
            <a:avLst/>
          </a:prstGeom>
          <a:noFill/>
          <a:ln>
            <a:noFill/>
          </a:ln>
        </p:spPr>
        <p:txBody>
          <a:bodyPr spcFirstLastPara="1" wrap="square" lIns="0" tIns="45700" rIns="91425" bIns="0" anchor="b" anchorCtr="0">
            <a:noAutofit/>
          </a:bodyPr>
          <a:lstStyle>
            <a:lvl1pPr lvl="0" algn="l">
              <a:lnSpc>
                <a:spcPct val="90000"/>
              </a:lnSpc>
              <a:spcBef>
                <a:spcPts val="0"/>
              </a:spcBef>
              <a:spcAft>
                <a:spcPts val="0"/>
              </a:spcAft>
              <a:buClr>
                <a:schemeClr val="dk2"/>
              </a:buClr>
              <a:buSzPts val="5000"/>
              <a:buFont typeface="Corbel"/>
              <a:buNone/>
              <a:defRPr sz="5000" b="1">
                <a:solidFill>
                  <a:schemeClr val="dk2"/>
                </a:solidFill>
                <a:latin typeface="Corbel"/>
                <a:ea typeface="Corbel"/>
                <a:cs typeface="Corbel"/>
                <a:sym typeface="Corbe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11_Custom Layout">
  <p:cSld name="11_Custom Layout">
    <p:spTree>
      <p:nvGrpSpPr>
        <p:cNvPr id="1" name="Shape 252"/>
        <p:cNvGrpSpPr/>
        <p:nvPr/>
      </p:nvGrpSpPr>
      <p:grpSpPr>
        <a:xfrm>
          <a:off x="0" y="0"/>
          <a:ext cx="0" cy="0"/>
          <a:chOff x="0" y="0"/>
          <a:chExt cx="0" cy="0"/>
        </a:xfrm>
      </p:grpSpPr>
      <p:sp>
        <p:nvSpPr>
          <p:cNvPr id="253" name="Google Shape;253;p57" title="Decorative"/>
          <p:cNvSpPr>
            <a:spLocks noGrp="1"/>
          </p:cNvSpPr>
          <p:nvPr>
            <p:ph type="pic" idx="2"/>
          </p:nvPr>
        </p:nvSpPr>
        <p:spPr>
          <a:xfrm>
            <a:off x="0" y="0"/>
            <a:ext cx="12192000" cy="6857999"/>
          </a:xfrm>
          <a:prstGeom prst="rect">
            <a:avLst/>
          </a:prstGeom>
          <a:noFill/>
          <a:ln>
            <a:noFill/>
          </a:ln>
        </p:spPr>
      </p:sp>
      <p:sp>
        <p:nvSpPr>
          <p:cNvPr id="254" name="Google Shape;254;p57"/>
          <p:cNvSpPr/>
          <p:nvPr/>
        </p:nvSpPr>
        <p:spPr>
          <a:xfrm>
            <a:off x="0" y="4735870"/>
            <a:ext cx="12192000" cy="1500431"/>
          </a:xfrm>
          <a:prstGeom prst="rect">
            <a:avLst/>
          </a:prstGeom>
          <a:solidFill>
            <a:schemeClr val="lt1">
              <a:alpha val="6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5" name="Google Shape;255;p57"/>
          <p:cNvSpPr txBox="1">
            <a:spLocks noGrp="1"/>
          </p:cNvSpPr>
          <p:nvPr>
            <p:ph type="title"/>
          </p:nvPr>
        </p:nvSpPr>
        <p:spPr>
          <a:xfrm>
            <a:off x="695396" y="5074550"/>
            <a:ext cx="8717280" cy="823070"/>
          </a:xfrm>
          <a:prstGeom prst="rect">
            <a:avLst/>
          </a:prstGeom>
          <a:noFill/>
          <a:ln>
            <a:noFill/>
          </a:ln>
        </p:spPr>
        <p:txBody>
          <a:bodyPr spcFirstLastPara="1" wrap="square" lIns="0" tIns="45700" rIns="91425" bIns="45700" anchor="ctr" anchorCtr="0">
            <a:normAutofit/>
          </a:bodyPr>
          <a:lstStyle>
            <a:lvl1pPr lvl="0" algn="l">
              <a:lnSpc>
                <a:spcPct val="90000"/>
              </a:lnSpc>
              <a:spcBef>
                <a:spcPts val="0"/>
              </a:spcBef>
              <a:spcAft>
                <a:spcPts val="0"/>
              </a:spcAft>
              <a:buClr>
                <a:schemeClr val="lt1"/>
              </a:buClr>
              <a:buSzPts val="4400"/>
              <a:buFont typeface="Corbel"/>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35_Custom Layout">
  <p:cSld name="35_Custom Layout">
    <p:spTree>
      <p:nvGrpSpPr>
        <p:cNvPr id="1" name="Shape 256"/>
        <p:cNvGrpSpPr/>
        <p:nvPr/>
      </p:nvGrpSpPr>
      <p:grpSpPr>
        <a:xfrm>
          <a:off x="0" y="0"/>
          <a:ext cx="0" cy="0"/>
          <a:chOff x="0" y="0"/>
          <a:chExt cx="0" cy="0"/>
        </a:xfrm>
      </p:grpSpPr>
      <p:sp>
        <p:nvSpPr>
          <p:cNvPr id="257" name="Google Shape;257;p58" title="Decorative"/>
          <p:cNvSpPr>
            <a:spLocks noGrp="1"/>
          </p:cNvSpPr>
          <p:nvPr>
            <p:ph type="pic" idx="2"/>
          </p:nvPr>
        </p:nvSpPr>
        <p:spPr>
          <a:xfrm>
            <a:off x="0" y="0"/>
            <a:ext cx="12192000" cy="6857999"/>
          </a:xfrm>
          <a:prstGeom prst="rect">
            <a:avLst/>
          </a:prstGeom>
          <a:noFill/>
          <a:ln>
            <a:noFill/>
          </a:ln>
        </p:spPr>
      </p:sp>
      <p:sp>
        <p:nvSpPr>
          <p:cNvPr id="258" name="Google Shape;258;p58" title="Decorative"/>
          <p:cNvSpPr/>
          <p:nvPr/>
        </p:nvSpPr>
        <p:spPr>
          <a:xfrm>
            <a:off x="0" y="4735870"/>
            <a:ext cx="12192000" cy="1500431"/>
          </a:xfrm>
          <a:prstGeom prst="rect">
            <a:avLst/>
          </a:prstGeom>
          <a:solidFill>
            <a:schemeClr val="accent2">
              <a:alpha val="6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9" name="Google Shape;259;p58"/>
          <p:cNvSpPr txBox="1">
            <a:spLocks noGrp="1"/>
          </p:cNvSpPr>
          <p:nvPr>
            <p:ph type="title"/>
          </p:nvPr>
        </p:nvSpPr>
        <p:spPr>
          <a:xfrm>
            <a:off x="695396" y="5074550"/>
            <a:ext cx="8717280" cy="823070"/>
          </a:xfrm>
          <a:prstGeom prst="rect">
            <a:avLst/>
          </a:prstGeom>
          <a:noFill/>
          <a:ln>
            <a:noFill/>
          </a:ln>
        </p:spPr>
        <p:txBody>
          <a:bodyPr spcFirstLastPara="1" wrap="square" lIns="0" tIns="45700" rIns="91425" bIns="45700" anchor="ctr" anchorCtr="0">
            <a:normAutofit/>
          </a:bodyPr>
          <a:lstStyle>
            <a:lvl1pPr lvl="0" algn="l">
              <a:lnSpc>
                <a:spcPct val="90000"/>
              </a:lnSpc>
              <a:spcBef>
                <a:spcPts val="0"/>
              </a:spcBef>
              <a:spcAft>
                <a:spcPts val="0"/>
              </a:spcAft>
              <a:buClr>
                <a:schemeClr val="lt1"/>
              </a:buClr>
              <a:buSzPts val="4400"/>
              <a:buFont typeface="Corbel"/>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36_Custom Layout">
  <p:cSld name="36_Custom Layout">
    <p:spTree>
      <p:nvGrpSpPr>
        <p:cNvPr id="1" name="Shape 260"/>
        <p:cNvGrpSpPr/>
        <p:nvPr/>
      </p:nvGrpSpPr>
      <p:grpSpPr>
        <a:xfrm>
          <a:off x="0" y="0"/>
          <a:ext cx="0" cy="0"/>
          <a:chOff x="0" y="0"/>
          <a:chExt cx="0" cy="0"/>
        </a:xfrm>
      </p:grpSpPr>
      <p:sp>
        <p:nvSpPr>
          <p:cNvPr id="261" name="Google Shape;261;p59" title="Decorative"/>
          <p:cNvSpPr>
            <a:spLocks noGrp="1"/>
          </p:cNvSpPr>
          <p:nvPr>
            <p:ph type="pic" idx="2"/>
          </p:nvPr>
        </p:nvSpPr>
        <p:spPr>
          <a:xfrm>
            <a:off x="0" y="0"/>
            <a:ext cx="12192000" cy="6857999"/>
          </a:xfrm>
          <a:prstGeom prst="rect">
            <a:avLst/>
          </a:prstGeom>
          <a:noFill/>
          <a:ln>
            <a:noFill/>
          </a:ln>
        </p:spPr>
      </p:sp>
      <p:sp>
        <p:nvSpPr>
          <p:cNvPr id="262" name="Google Shape;262;p59" title="Decorative"/>
          <p:cNvSpPr/>
          <p:nvPr/>
        </p:nvSpPr>
        <p:spPr>
          <a:xfrm>
            <a:off x="0" y="4735870"/>
            <a:ext cx="12192000" cy="1500431"/>
          </a:xfrm>
          <a:prstGeom prst="rect">
            <a:avLst/>
          </a:prstGeom>
          <a:solidFill>
            <a:schemeClr val="accent1">
              <a:alpha val="6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3" name="Google Shape;263;p59"/>
          <p:cNvSpPr txBox="1">
            <a:spLocks noGrp="1"/>
          </p:cNvSpPr>
          <p:nvPr>
            <p:ph type="title"/>
          </p:nvPr>
        </p:nvSpPr>
        <p:spPr>
          <a:xfrm>
            <a:off x="695396" y="5074550"/>
            <a:ext cx="8717280" cy="823070"/>
          </a:xfrm>
          <a:prstGeom prst="rect">
            <a:avLst/>
          </a:prstGeom>
          <a:noFill/>
          <a:ln>
            <a:noFill/>
          </a:ln>
        </p:spPr>
        <p:txBody>
          <a:bodyPr spcFirstLastPara="1" wrap="square" lIns="0" tIns="45700" rIns="91425" bIns="45700" anchor="ctr" anchorCtr="0">
            <a:normAutofit/>
          </a:bodyPr>
          <a:lstStyle>
            <a:lvl1pPr lvl="0" algn="l">
              <a:lnSpc>
                <a:spcPct val="90000"/>
              </a:lnSpc>
              <a:spcBef>
                <a:spcPts val="0"/>
              </a:spcBef>
              <a:spcAft>
                <a:spcPts val="0"/>
              </a:spcAft>
              <a:buClr>
                <a:schemeClr val="lt1"/>
              </a:buClr>
              <a:buSzPts val="4400"/>
              <a:buFont typeface="Corbel"/>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37_Custom Layout">
  <p:cSld name="37_Custom Layout">
    <p:bg>
      <p:bgPr>
        <a:solidFill>
          <a:schemeClr val="lt1"/>
        </a:solidFill>
        <a:effectLst/>
      </p:bgPr>
    </p:bg>
    <p:spTree>
      <p:nvGrpSpPr>
        <p:cNvPr id="1" name="Shape 264"/>
        <p:cNvGrpSpPr/>
        <p:nvPr/>
      </p:nvGrpSpPr>
      <p:grpSpPr>
        <a:xfrm>
          <a:off x="0" y="0"/>
          <a:ext cx="0" cy="0"/>
          <a:chOff x="0" y="0"/>
          <a:chExt cx="0" cy="0"/>
        </a:xfrm>
      </p:grpSpPr>
      <p:grpSp>
        <p:nvGrpSpPr>
          <p:cNvPr id="265" name="Google Shape;265;p61"/>
          <p:cNvGrpSpPr/>
          <p:nvPr/>
        </p:nvGrpSpPr>
        <p:grpSpPr>
          <a:xfrm>
            <a:off x="3413895" y="419827"/>
            <a:ext cx="7939904" cy="6018346"/>
            <a:chOff x="8585200" y="440266"/>
            <a:chExt cx="14753564" cy="11183013"/>
          </a:xfrm>
        </p:grpSpPr>
        <p:sp>
          <p:nvSpPr>
            <p:cNvPr id="266" name="Google Shape;266;p61" title="Decorative"/>
            <p:cNvSpPr/>
            <p:nvPr/>
          </p:nvSpPr>
          <p:spPr>
            <a:xfrm>
              <a:off x="8585200" y="440266"/>
              <a:ext cx="6156127" cy="9967848"/>
            </a:xfrm>
            <a:prstGeom prst="rect">
              <a:avLst/>
            </a:prstGeom>
            <a:solidFill>
              <a:srgbClr val="1F1F2A">
                <a:alpha val="13333"/>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7" name="Google Shape;267;p61" title="Decorative"/>
            <p:cNvSpPr/>
            <p:nvPr/>
          </p:nvSpPr>
          <p:spPr>
            <a:xfrm>
              <a:off x="10168466" y="1092200"/>
              <a:ext cx="13170298" cy="10531079"/>
            </a:xfrm>
            <a:prstGeom prst="rect">
              <a:avLst/>
            </a:prstGeom>
            <a:solidFill>
              <a:schemeClr val="accent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3F3F3"/>
                </a:solidFill>
                <a:latin typeface="Raleway"/>
                <a:ea typeface="Raleway"/>
                <a:cs typeface="Raleway"/>
                <a:sym typeface="Raleway"/>
              </a:endParaRPr>
            </a:p>
          </p:txBody>
        </p:sp>
      </p:grpSp>
      <p:sp>
        <p:nvSpPr>
          <p:cNvPr id="268" name="Google Shape;268;p61"/>
          <p:cNvSpPr txBox="1">
            <a:spLocks noGrp="1"/>
          </p:cNvSpPr>
          <p:nvPr>
            <p:ph type="body" idx="1"/>
          </p:nvPr>
        </p:nvSpPr>
        <p:spPr>
          <a:xfrm>
            <a:off x="838200" y="369027"/>
            <a:ext cx="2489200" cy="3124200"/>
          </a:xfrm>
          <a:prstGeom prst="rect">
            <a:avLst/>
          </a:prstGeom>
          <a:noFill/>
          <a:ln>
            <a:noFill/>
          </a:ln>
        </p:spPr>
        <p:txBody>
          <a:bodyPr spcFirstLastPara="1" wrap="square" lIns="91425" tIns="0" rIns="91425" bIns="0" anchor="b" anchorCtr="0">
            <a:noAutofit/>
          </a:bodyPr>
          <a:lstStyle>
            <a:lvl1pPr marL="457200" lvl="0" indent="-228600" algn="r">
              <a:lnSpc>
                <a:spcPct val="90000"/>
              </a:lnSpc>
              <a:spcBef>
                <a:spcPts val="1000"/>
              </a:spcBef>
              <a:spcAft>
                <a:spcPts val="0"/>
              </a:spcAft>
              <a:buClr>
                <a:srgbClr val="8DA9DB"/>
              </a:buClr>
              <a:buSzPts val="30000"/>
              <a:buNone/>
              <a:defRPr sz="30000">
                <a:solidFill>
                  <a:srgbClr val="8DA9DB"/>
                </a:solidFill>
                <a:latin typeface="Corbel"/>
                <a:ea typeface="Corbel"/>
                <a:cs typeface="Corbel"/>
                <a:sym typeface="Corbel"/>
              </a:defRPr>
            </a:lvl1pPr>
            <a:lvl2pPr marL="914400" lvl="1" indent="-342900" algn="l">
              <a:lnSpc>
                <a:spcPct val="90000"/>
              </a:lnSpc>
              <a:spcBef>
                <a:spcPts val="500"/>
              </a:spcBef>
              <a:spcAft>
                <a:spcPts val="0"/>
              </a:spcAft>
              <a:buClr>
                <a:schemeClr val="dk2"/>
              </a:buClr>
              <a:buSzPts val="1800"/>
              <a:buChar char="•"/>
              <a:defRPr/>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2"/>
              </a:buClr>
              <a:buSzPts val="1800"/>
              <a:buChar char="•"/>
              <a:defRPr/>
            </a:lvl4pPr>
            <a:lvl5pPr marL="2286000" lvl="4" indent="-342900" algn="l">
              <a:lnSpc>
                <a:spcPct val="9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9" name="Google Shape;269;p61"/>
          <p:cNvSpPr txBox="1">
            <a:spLocks noGrp="1"/>
          </p:cNvSpPr>
          <p:nvPr>
            <p:ph type="title"/>
          </p:nvPr>
        </p:nvSpPr>
        <p:spPr>
          <a:xfrm>
            <a:off x="4571575" y="4500560"/>
            <a:ext cx="6536692"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6000"/>
              <a:buFont typeface="Corbel"/>
              <a:buNone/>
              <a:defRPr sz="6000" b="1">
                <a:solidFill>
                  <a:schemeClr val="lt1"/>
                </a:solidFill>
                <a:latin typeface="Corbel"/>
                <a:ea typeface="Corbel"/>
                <a:cs typeface="Corbel"/>
                <a:sym typeface="Corbe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16_Custom Layout">
  <p:cSld name="16_Custom Layout">
    <p:bg>
      <p:bgPr>
        <a:solidFill>
          <a:schemeClr val="lt1"/>
        </a:solidFill>
        <a:effectLst/>
      </p:bgPr>
    </p:bg>
    <p:spTree>
      <p:nvGrpSpPr>
        <p:cNvPr id="1" name="Shape 276"/>
        <p:cNvGrpSpPr/>
        <p:nvPr/>
      </p:nvGrpSpPr>
      <p:grpSpPr>
        <a:xfrm>
          <a:off x="0" y="0"/>
          <a:ext cx="0" cy="0"/>
          <a:chOff x="0" y="0"/>
          <a:chExt cx="0" cy="0"/>
        </a:xfrm>
      </p:grpSpPr>
      <p:sp>
        <p:nvSpPr>
          <p:cNvPr id="277" name="Google Shape;277;p63" title="Decorative"/>
          <p:cNvSpPr/>
          <p:nvPr/>
        </p:nvSpPr>
        <p:spPr>
          <a:xfrm>
            <a:off x="0" y="1405466"/>
            <a:ext cx="12192000" cy="3657601"/>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78" name="Google Shape;278;p63"/>
          <p:cNvSpPr txBox="1">
            <a:spLocks noGrp="1"/>
          </p:cNvSpPr>
          <p:nvPr>
            <p:ph type="title"/>
          </p:nvPr>
        </p:nvSpPr>
        <p:spPr>
          <a:xfrm>
            <a:off x="838199" y="1906059"/>
            <a:ext cx="7882467" cy="1694180"/>
          </a:xfrm>
          <a:prstGeom prst="rect">
            <a:avLst/>
          </a:prstGeom>
          <a:noFill/>
          <a:ln>
            <a:noFill/>
          </a:ln>
        </p:spPr>
        <p:txBody>
          <a:bodyPr spcFirstLastPara="1" wrap="square" lIns="0" tIns="45700" rIns="91425" bIns="45700" anchor="t" anchorCtr="0">
            <a:noAutofit/>
          </a:bodyPr>
          <a:lstStyle>
            <a:lvl1pPr lvl="0" algn="l">
              <a:lnSpc>
                <a:spcPct val="90000"/>
              </a:lnSpc>
              <a:spcBef>
                <a:spcPts val="0"/>
              </a:spcBef>
              <a:spcAft>
                <a:spcPts val="0"/>
              </a:spcAft>
              <a:buClr>
                <a:schemeClr val="lt1"/>
              </a:buClr>
              <a:buSzPts val="6600"/>
              <a:buFont typeface="Corbel"/>
              <a:buNone/>
              <a:defRPr sz="6600" b="1">
                <a:solidFill>
                  <a:schemeClr val="lt1"/>
                </a:solidFill>
                <a:latin typeface="Corbel"/>
                <a:ea typeface="Corbel"/>
                <a:cs typeface="Corbel"/>
                <a:sym typeface="Corbe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9" name="Google Shape;279;p63"/>
          <p:cNvSpPr txBox="1">
            <a:spLocks noGrp="1"/>
          </p:cNvSpPr>
          <p:nvPr>
            <p:ph type="body" idx="1"/>
          </p:nvPr>
        </p:nvSpPr>
        <p:spPr>
          <a:xfrm>
            <a:off x="8530361" y="4554447"/>
            <a:ext cx="2489200" cy="3124198"/>
          </a:xfrm>
          <a:prstGeom prst="rect">
            <a:avLst/>
          </a:prstGeom>
          <a:solidFill>
            <a:srgbClr val="8DA9DB"/>
          </a:solidFill>
          <a:ln>
            <a:noFill/>
          </a:ln>
        </p:spPr>
        <p:txBody>
          <a:bodyPr spcFirstLastPara="1" wrap="square" lIns="91425" tIns="45700" rIns="91425" bIns="0" anchor="b" anchorCtr="0">
            <a:noAutofit/>
          </a:bodyPr>
          <a:lstStyle>
            <a:lvl1pPr marL="457200" lvl="0" indent="-228600" algn="ctr">
              <a:lnSpc>
                <a:spcPct val="90000"/>
              </a:lnSpc>
              <a:spcBef>
                <a:spcPts val="1000"/>
              </a:spcBef>
              <a:spcAft>
                <a:spcPts val="0"/>
              </a:spcAft>
              <a:buClr>
                <a:schemeClr val="lt1"/>
              </a:buClr>
              <a:buSzPts val="25000"/>
              <a:buNone/>
              <a:defRPr sz="25000">
                <a:solidFill>
                  <a:schemeClr val="lt1"/>
                </a:solidFill>
                <a:latin typeface="Corbel"/>
                <a:ea typeface="Corbel"/>
                <a:cs typeface="Corbel"/>
                <a:sym typeface="Corbel"/>
              </a:defRPr>
            </a:lvl1pPr>
            <a:lvl2pPr marL="914400" lvl="1" indent="-342900" algn="l">
              <a:lnSpc>
                <a:spcPct val="90000"/>
              </a:lnSpc>
              <a:spcBef>
                <a:spcPts val="500"/>
              </a:spcBef>
              <a:spcAft>
                <a:spcPts val="0"/>
              </a:spcAft>
              <a:buClr>
                <a:schemeClr val="dk2"/>
              </a:buClr>
              <a:buSzPts val="1800"/>
              <a:buChar char="•"/>
              <a:defRPr/>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2"/>
              </a:buClr>
              <a:buSzPts val="1800"/>
              <a:buChar char="•"/>
              <a:defRPr/>
            </a:lvl4pPr>
            <a:lvl5pPr marL="2286000" lvl="4" indent="-342900" algn="l">
              <a:lnSpc>
                <a:spcPct val="9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40_Custom Layout">
  <p:cSld name="40_Custom Layout">
    <p:bg>
      <p:bgPr>
        <a:solidFill>
          <a:schemeClr val="lt1"/>
        </a:solidFill>
        <a:effectLst/>
      </p:bgPr>
    </p:bg>
    <p:spTree>
      <p:nvGrpSpPr>
        <p:cNvPr id="1" name="Shape 280"/>
        <p:cNvGrpSpPr/>
        <p:nvPr/>
      </p:nvGrpSpPr>
      <p:grpSpPr>
        <a:xfrm>
          <a:off x="0" y="0"/>
          <a:ext cx="0" cy="0"/>
          <a:chOff x="0" y="0"/>
          <a:chExt cx="0" cy="0"/>
        </a:xfrm>
      </p:grpSpPr>
      <p:sp>
        <p:nvSpPr>
          <p:cNvPr id="281" name="Google Shape;281;p64" title="Decorative"/>
          <p:cNvSpPr/>
          <p:nvPr/>
        </p:nvSpPr>
        <p:spPr>
          <a:xfrm>
            <a:off x="0" y="1405466"/>
            <a:ext cx="12192000" cy="3657601"/>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82" name="Google Shape;282;p64"/>
          <p:cNvSpPr txBox="1">
            <a:spLocks noGrp="1"/>
          </p:cNvSpPr>
          <p:nvPr>
            <p:ph type="title"/>
          </p:nvPr>
        </p:nvSpPr>
        <p:spPr>
          <a:xfrm>
            <a:off x="838199" y="1906059"/>
            <a:ext cx="7882467" cy="1694180"/>
          </a:xfrm>
          <a:prstGeom prst="rect">
            <a:avLst/>
          </a:prstGeom>
          <a:noFill/>
          <a:ln>
            <a:noFill/>
          </a:ln>
        </p:spPr>
        <p:txBody>
          <a:bodyPr spcFirstLastPara="1" wrap="square" lIns="0" tIns="45700" rIns="91425" bIns="45700" anchor="t" anchorCtr="0">
            <a:noAutofit/>
          </a:bodyPr>
          <a:lstStyle>
            <a:lvl1pPr lvl="0" algn="l">
              <a:lnSpc>
                <a:spcPct val="90000"/>
              </a:lnSpc>
              <a:spcBef>
                <a:spcPts val="0"/>
              </a:spcBef>
              <a:spcAft>
                <a:spcPts val="0"/>
              </a:spcAft>
              <a:buClr>
                <a:schemeClr val="lt1"/>
              </a:buClr>
              <a:buSzPts val="6600"/>
              <a:buFont typeface="Corbel"/>
              <a:buNone/>
              <a:defRPr sz="6600" b="1">
                <a:solidFill>
                  <a:schemeClr val="lt1"/>
                </a:solidFill>
                <a:latin typeface="Corbel"/>
                <a:ea typeface="Corbel"/>
                <a:cs typeface="Corbel"/>
                <a:sym typeface="Corbe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3" name="Google Shape;283;p64"/>
          <p:cNvSpPr txBox="1">
            <a:spLocks noGrp="1"/>
          </p:cNvSpPr>
          <p:nvPr>
            <p:ph type="body" idx="1"/>
          </p:nvPr>
        </p:nvSpPr>
        <p:spPr>
          <a:xfrm>
            <a:off x="8530361" y="4554447"/>
            <a:ext cx="2489200" cy="3124198"/>
          </a:xfrm>
          <a:prstGeom prst="rect">
            <a:avLst/>
          </a:prstGeom>
          <a:solidFill>
            <a:srgbClr val="FEE599"/>
          </a:solidFill>
          <a:ln>
            <a:noFill/>
          </a:ln>
        </p:spPr>
        <p:txBody>
          <a:bodyPr spcFirstLastPara="1" wrap="square" lIns="91425" tIns="45700" rIns="91425" bIns="0" anchor="b" anchorCtr="0">
            <a:noAutofit/>
          </a:bodyPr>
          <a:lstStyle>
            <a:lvl1pPr marL="457200" lvl="0" indent="-228600" algn="ctr">
              <a:lnSpc>
                <a:spcPct val="90000"/>
              </a:lnSpc>
              <a:spcBef>
                <a:spcPts val="1000"/>
              </a:spcBef>
              <a:spcAft>
                <a:spcPts val="0"/>
              </a:spcAft>
              <a:buClr>
                <a:schemeClr val="lt1"/>
              </a:buClr>
              <a:buSzPts val="25000"/>
              <a:buNone/>
              <a:defRPr sz="25000">
                <a:solidFill>
                  <a:schemeClr val="lt1"/>
                </a:solidFill>
                <a:latin typeface="Corbel"/>
                <a:ea typeface="Corbel"/>
                <a:cs typeface="Corbel"/>
                <a:sym typeface="Corbel"/>
              </a:defRPr>
            </a:lvl1pPr>
            <a:lvl2pPr marL="914400" lvl="1" indent="-342900" algn="l">
              <a:lnSpc>
                <a:spcPct val="90000"/>
              </a:lnSpc>
              <a:spcBef>
                <a:spcPts val="500"/>
              </a:spcBef>
              <a:spcAft>
                <a:spcPts val="0"/>
              </a:spcAft>
              <a:buClr>
                <a:schemeClr val="dk2"/>
              </a:buClr>
              <a:buSzPts val="1800"/>
              <a:buChar char="•"/>
              <a:defRPr/>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2"/>
              </a:buClr>
              <a:buSzPts val="1800"/>
              <a:buChar char="•"/>
              <a:defRPr/>
            </a:lvl4pPr>
            <a:lvl5pPr marL="2286000" lvl="4" indent="-342900" algn="l">
              <a:lnSpc>
                <a:spcPct val="9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284"/>
        <p:cNvGrpSpPr/>
        <p:nvPr/>
      </p:nvGrpSpPr>
      <p:grpSpPr>
        <a:xfrm>
          <a:off x="0" y="0"/>
          <a:ext cx="0" cy="0"/>
          <a:chOff x="0" y="0"/>
          <a:chExt cx="0" cy="0"/>
        </a:xfrm>
      </p:grpSpPr>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4_Image and Content">
  <p:cSld name="4_Image and Content">
    <p:spTree>
      <p:nvGrpSpPr>
        <p:cNvPr id="1" name="Shape 285"/>
        <p:cNvGrpSpPr/>
        <p:nvPr/>
      </p:nvGrpSpPr>
      <p:grpSpPr>
        <a:xfrm>
          <a:off x="0" y="0"/>
          <a:ext cx="0" cy="0"/>
          <a:chOff x="0" y="0"/>
          <a:chExt cx="0" cy="0"/>
        </a:xfrm>
      </p:grpSpPr>
      <p:sp>
        <p:nvSpPr>
          <p:cNvPr id="286" name="Google Shape;286;p66"/>
          <p:cNvSpPr txBox="1">
            <a:spLocks noGrp="1"/>
          </p:cNvSpPr>
          <p:nvPr>
            <p:ph type="body" idx="1"/>
          </p:nvPr>
        </p:nvSpPr>
        <p:spPr>
          <a:xfrm>
            <a:off x="7718323" y="1058980"/>
            <a:ext cx="3977648" cy="731694"/>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2"/>
              </a:buClr>
              <a:buSzPts val="1400"/>
              <a:buNone/>
              <a:defRPr sz="1400"/>
            </a:lvl1pPr>
            <a:lvl2pPr marL="914400" lvl="1" indent="-342900" algn="l">
              <a:lnSpc>
                <a:spcPct val="90000"/>
              </a:lnSpc>
              <a:spcBef>
                <a:spcPts val="500"/>
              </a:spcBef>
              <a:spcAft>
                <a:spcPts val="0"/>
              </a:spcAft>
              <a:buClr>
                <a:schemeClr val="dk2"/>
              </a:buClr>
              <a:buSzPts val="1800"/>
              <a:buChar char="•"/>
              <a:defRPr/>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2"/>
              </a:buClr>
              <a:buSzPts val="1800"/>
              <a:buChar char="•"/>
              <a:defRPr/>
            </a:lvl4pPr>
            <a:lvl5pPr marL="2286000" lvl="4" indent="-342900" algn="l">
              <a:lnSpc>
                <a:spcPct val="9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7" name="Google Shape;287;p66"/>
          <p:cNvSpPr txBox="1">
            <a:spLocks noGrp="1"/>
          </p:cNvSpPr>
          <p:nvPr>
            <p:ph type="body" idx="2"/>
          </p:nvPr>
        </p:nvSpPr>
        <p:spPr>
          <a:xfrm>
            <a:off x="7718323" y="2365537"/>
            <a:ext cx="3977648" cy="731694"/>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2"/>
              </a:buClr>
              <a:buSzPts val="1400"/>
              <a:buNone/>
              <a:defRPr sz="1400"/>
            </a:lvl1pPr>
            <a:lvl2pPr marL="914400" lvl="1" indent="-342900" algn="l">
              <a:lnSpc>
                <a:spcPct val="90000"/>
              </a:lnSpc>
              <a:spcBef>
                <a:spcPts val="500"/>
              </a:spcBef>
              <a:spcAft>
                <a:spcPts val="0"/>
              </a:spcAft>
              <a:buClr>
                <a:schemeClr val="dk2"/>
              </a:buClr>
              <a:buSzPts val="1800"/>
              <a:buChar char="•"/>
              <a:defRPr/>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2"/>
              </a:buClr>
              <a:buSzPts val="1800"/>
              <a:buChar char="•"/>
              <a:defRPr/>
            </a:lvl4pPr>
            <a:lvl5pPr marL="2286000" lvl="4" indent="-342900" algn="l">
              <a:lnSpc>
                <a:spcPct val="9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8" name="Google Shape;288;p66"/>
          <p:cNvSpPr txBox="1">
            <a:spLocks noGrp="1"/>
          </p:cNvSpPr>
          <p:nvPr>
            <p:ph type="body" idx="3"/>
          </p:nvPr>
        </p:nvSpPr>
        <p:spPr>
          <a:xfrm>
            <a:off x="7718323" y="3656265"/>
            <a:ext cx="3977648" cy="731694"/>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2"/>
              </a:buClr>
              <a:buSzPts val="1400"/>
              <a:buNone/>
              <a:defRPr sz="1400"/>
            </a:lvl1pPr>
            <a:lvl2pPr marL="914400" lvl="1" indent="-342900" algn="l">
              <a:lnSpc>
                <a:spcPct val="90000"/>
              </a:lnSpc>
              <a:spcBef>
                <a:spcPts val="500"/>
              </a:spcBef>
              <a:spcAft>
                <a:spcPts val="0"/>
              </a:spcAft>
              <a:buClr>
                <a:schemeClr val="dk2"/>
              </a:buClr>
              <a:buSzPts val="1800"/>
              <a:buChar char="•"/>
              <a:defRPr/>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2"/>
              </a:buClr>
              <a:buSzPts val="1800"/>
              <a:buChar char="•"/>
              <a:defRPr/>
            </a:lvl4pPr>
            <a:lvl5pPr marL="2286000" lvl="4" indent="-342900" algn="l">
              <a:lnSpc>
                <a:spcPct val="9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9" name="Google Shape;289;p66"/>
          <p:cNvSpPr txBox="1">
            <a:spLocks noGrp="1"/>
          </p:cNvSpPr>
          <p:nvPr>
            <p:ph type="body" idx="4"/>
          </p:nvPr>
        </p:nvSpPr>
        <p:spPr>
          <a:xfrm>
            <a:off x="7718323" y="4946994"/>
            <a:ext cx="3977648" cy="731694"/>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2"/>
              </a:buClr>
              <a:buSzPts val="1400"/>
              <a:buNone/>
              <a:defRPr sz="1400"/>
            </a:lvl1pPr>
            <a:lvl2pPr marL="914400" lvl="1" indent="-342900" algn="l">
              <a:lnSpc>
                <a:spcPct val="90000"/>
              </a:lnSpc>
              <a:spcBef>
                <a:spcPts val="500"/>
              </a:spcBef>
              <a:spcAft>
                <a:spcPts val="0"/>
              </a:spcAft>
              <a:buClr>
                <a:schemeClr val="dk2"/>
              </a:buClr>
              <a:buSzPts val="1800"/>
              <a:buChar char="•"/>
              <a:defRPr/>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2"/>
              </a:buClr>
              <a:buSzPts val="1800"/>
              <a:buChar char="•"/>
              <a:defRPr/>
            </a:lvl4pPr>
            <a:lvl5pPr marL="2286000" lvl="4" indent="-342900" algn="l">
              <a:lnSpc>
                <a:spcPct val="9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0" name="Google Shape;290;p66"/>
          <p:cNvSpPr txBox="1">
            <a:spLocks noGrp="1"/>
          </p:cNvSpPr>
          <p:nvPr>
            <p:ph type="title"/>
          </p:nvPr>
        </p:nvSpPr>
        <p:spPr>
          <a:xfrm>
            <a:off x="841057" y="1100290"/>
            <a:ext cx="4008437" cy="1395208"/>
          </a:xfrm>
          <a:prstGeom prst="rect">
            <a:avLst/>
          </a:prstGeom>
          <a:noFill/>
          <a:ln>
            <a:noFill/>
          </a:ln>
        </p:spPr>
        <p:txBody>
          <a:bodyPr spcFirstLastPara="1" wrap="square" lIns="0" tIns="45700" rIns="91425" bIns="45700" anchor="b" anchorCtr="0">
            <a:normAutofit/>
          </a:bodyPr>
          <a:lstStyle>
            <a:lvl1pPr lvl="0" algn="l">
              <a:lnSpc>
                <a:spcPct val="90000"/>
              </a:lnSpc>
              <a:spcBef>
                <a:spcPts val="0"/>
              </a:spcBef>
              <a:spcAft>
                <a:spcPts val="0"/>
              </a:spcAft>
              <a:buClr>
                <a:schemeClr val="dk2"/>
              </a:buClr>
              <a:buSzPts val="4400"/>
              <a:buFont typeface="Corbel"/>
              <a:buNone/>
              <a:defRPr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1" name="Google Shape;291;p66"/>
          <p:cNvSpPr txBox="1">
            <a:spLocks noGrp="1"/>
          </p:cNvSpPr>
          <p:nvPr>
            <p:ph type="body" idx="5"/>
          </p:nvPr>
        </p:nvSpPr>
        <p:spPr>
          <a:xfrm>
            <a:off x="841058" y="2561159"/>
            <a:ext cx="4008437" cy="602887"/>
          </a:xfrm>
          <a:prstGeom prst="rect">
            <a:avLst/>
          </a:prstGeom>
          <a:noFill/>
          <a:ln>
            <a:noFill/>
          </a:ln>
        </p:spPr>
        <p:txBody>
          <a:bodyPr spcFirstLastPara="1" wrap="square" lIns="0" tIns="45700" rIns="91425" bIns="45700" anchor="t" anchorCtr="0">
            <a:normAutofit/>
          </a:bodyPr>
          <a:lstStyle>
            <a:lvl1pPr marL="457200" lvl="0" indent="-228600" algn="l">
              <a:lnSpc>
                <a:spcPct val="90000"/>
              </a:lnSpc>
              <a:spcBef>
                <a:spcPts val="1000"/>
              </a:spcBef>
              <a:spcAft>
                <a:spcPts val="0"/>
              </a:spcAft>
              <a:buClr>
                <a:schemeClr val="dk2"/>
              </a:buClr>
              <a:buSzPts val="1400"/>
              <a:buNone/>
              <a:defRPr sz="1400">
                <a:solidFill>
                  <a:schemeClr val="dk2"/>
                </a:solidFill>
                <a:latin typeface="Corbel"/>
                <a:ea typeface="Corbel"/>
                <a:cs typeface="Corbel"/>
                <a:sym typeface="Corbel"/>
              </a:defRPr>
            </a:lvl1pPr>
            <a:lvl2pPr marL="914400" lvl="1" indent="-298450" algn="l">
              <a:lnSpc>
                <a:spcPct val="90000"/>
              </a:lnSpc>
              <a:spcBef>
                <a:spcPts val="500"/>
              </a:spcBef>
              <a:spcAft>
                <a:spcPts val="0"/>
              </a:spcAft>
              <a:buClr>
                <a:schemeClr val="dk2"/>
              </a:buClr>
              <a:buSzPts val="1100"/>
              <a:buChar char="•"/>
              <a:defRPr sz="1100">
                <a:solidFill>
                  <a:schemeClr val="dk2"/>
                </a:solidFill>
              </a:defRPr>
            </a:lvl2pPr>
            <a:lvl3pPr marL="1371600" lvl="2" indent="-295275" algn="l">
              <a:lnSpc>
                <a:spcPct val="90000"/>
              </a:lnSpc>
              <a:spcBef>
                <a:spcPts val="500"/>
              </a:spcBef>
              <a:spcAft>
                <a:spcPts val="0"/>
              </a:spcAft>
              <a:buClr>
                <a:schemeClr val="dk2"/>
              </a:buClr>
              <a:buSzPts val="1050"/>
              <a:buChar char="•"/>
              <a:defRPr sz="1050">
                <a:solidFill>
                  <a:schemeClr val="dk2"/>
                </a:solidFill>
              </a:defRPr>
            </a:lvl3pPr>
            <a:lvl4pPr marL="1828800" lvl="3" indent="-292100" algn="l">
              <a:lnSpc>
                <a:spcPct val="90000"/>
              </a:lnSpc>
              <a:spcBef>
                <a:spcPts val="500"/>
              </a:spcBef>
              <a:spcAft>
                <a:spcPts val="0"/>
              </a:spcAft>
              <a:buClr>
                <a:schemeClr val="dk2"/>
              </a:buClr>
              <a:buSzPts val="1000"/>
              <a:buChar char="•"/>
              <a:defRPr sz="1000">
                <a:solidFill>
                  <a:schemeClr val="dk2"/>
                </a:solidFill>
              </a:defRPr>
            </a:lvl4pPr>
            <a:lvl5pPr marL="2286000" lvl="4" indent="-292100" algn="l">
              <a:lnSpc>
                <a:spcPct val="90000"/>
              </a:lnSpc>
              <a:spcBef>
                <a:spcPts val="500"/>
              </a:spcBef>
              <a:spcAft>
                <a:spcPts val="0"/>
              </a:spcAft>
              <a:buClr>
                <a:schemeClr val="dk2"/>
              </a:buClr>
              <a:buSzPts val="1000"/>
              <a:buChar char="•"/>
              <a:defRPr sz="1000">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2" name="Google Shape;292;p66"/>
          <p:cNvSpPr txBox="1">
            <a:spLocks noGrp="1"/>
          </p:cNvSpPr>
          <p:nvPr>
            <p:ph type="body" idx="6"/>
          </p:nvPr>
        </p:nvSpPr>
        <p:spPr>
          <a:xfrm>
            <a:off x="838200" y="3498661"/>
            <a:ext cx="4008438" cy="2560899"/>
          </a:xfrm>
          <a:prstGeom prst="rect">
            <a:avLst/>
          </a:prstGeom>
          <a:noFill/>
          <a:ln>
            <a:noFill/>
          </a:ln>
        </p:spPr>
        <p:txBody>
          <a:bodyPr spcFirstLastPara="1" wrap="square" lIns="0" tIns="45700" rIns="91425" bIns="45700" anchor="t" anchorCtr="0">
            <a:noAutofit/>
          </a:bodyPr>
          <a:lstStyle>
            <a:lvl1pPr marL="457200" lvl="0" indent="-228600" algn="l">
              <a:lnSpc>
                <a:spcPct val="100000"/>
              </a:lnSpc>
              <a:spcBef>
                <a:spcPts val="1000"/>
              </a:spcBef>
              <a:spcAft>
                <a:spcPts val="0"/>
              </a:spcAft>
              <a:buClr>
                <a:schemeClr val="dk2"/>
              </a:buClr>
              <a:buSzPts val="1400"/>
              <a:buNone/>
              <a:defRPr sz="1400">
                <a:latin typeface="Calibri"/>
                <a:ea typeface="Calibri"/>
                <a:cs typeface="Calibri"/>
                <a:sym typeface="Calibri"/>
              </a:defRPr>
            </a:lvl1pPr>
            <a:lvl2pPr marL="914400" lvl="1" indent="-342900" algn="l">
              <a:lnSpc>
                <a:spcPct val="90000"/>
              </a:lnSpc>
              <a:spcBef>
                <a:spcPts val="500"/>
              </a:spcBef>
              <a:spcAft>
                <a:spcPts val="0"/>
              </a:spcAft>
              <a:buClr>
                <a:schemeClr val="dk2"/>
              </a:buClr>
              <a:buSzPts val="1800"/>
              <a:buChar char="•"/>
              <a:defRPr/>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2"/>
              </a:buClr>
              <a:buSzPts val="1800"/>
              <a:buChar char="•"/>
              <a:defRPr/>
            </a:lvl4pPr>
            <a:lvl5pPr marL="2286000" lvl="4" indent="-342900" algn="l">
              <a:lnSpc>
                <a:spcPct val="9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93" name="Google Shape;293;p66" title="Decorative"/>
          <p:cNvCxnSpPr/>
          <p:nvPr/>
        </p:nvCxnSpPr>
        <p:spPr>
          <a:xfrm>
            <a:off x="1918496" y="2124643"/>
            <a:ext cx="0" cy="2188806"/>
          </a:xfrm>
          <a:prstGeom prst="straightConnector1">
            <a:avLst/>
          </a:prstGeom>
          <a:noFill/>
          <a:ln w="76200" cap="flat" cmpd="sng">
            <a:solidFill>
              <a:srgbClr val="8DA9DB"/>
            </a:solidFill>
            <a:prstDash val="solid"/>
            <a:miter lim="400000"/>
            <a:headEnd type="none" w="sm" len="sm"/>
            <a:tailEnd type="none" w="sm" len="sm"/>
          </a:ln>
        </p:spPr>
      </p:cxnSp>
      <p:sp>
        <p:nvSpPr>
          <p:cNvPr id="294" name="Google Shape;294;p66"/>
          <p:cNvSpPr/>
          <p:nvPr/>
        </p:nvSpPr>
        <p:spPr>
          <a:xfrm>
            <a:off x="6721671" y="1047456"/>
            <a:ext cx="754743" cy="754743"/>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95" name="Google Shape;295;p66"/>
          <p:cNvSpPr/>
          <p:nvPr/>
        </p:nvSpPr>
        <p:spPr>
          <a:xfrm>
            <a:off x="6721671" y="2342488"/>
            <a:ext cx="754743" cy="754743"/>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96" name="Google Shape;296;p66"/>
          <p:cNvSpPr/>
          <p:nvPr/>
        </p:nvSpPr>
        <p:spPr>
          <a:xfrm>
            <a:off x="6721671" y="3644740"/>
            <a:ext cx="754743" cy="754743"/>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97" name="Google Shape;297;p66"/>
          <p:cNvSpPr/>
          <p:nvPr/>
        </p:nvSpPr>
        <p:spPr>
          <a:xfrm>
            <a:off x="6721671" y="4935469"/>
            <a:ext cx="754743" cy="754743"/>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98" name="Google Shape;298;p66"/>
          <p:cNvSpPr>
            <a:spLocks noGrp="1"/>
          </p:cNvSpPr>
          <p:nvPr>
            <p:ph type="pic" idx="7"/>
          </p:nvPr>
        </p:nvSpPr>
        <p:spPr>
          <a:xfrm>
            <a:off x="6874411" y="1200196"/>
            <a:ext cx="449262" cy="449263"/>
          </a:xfrm>
          <a:prstGeom prst="rect">
            <a:avLst/>
          </a:prstGeom>
          <a:noFill/>
          <a:ln>
            <a:noFill/>
          </a:ln>
        </p:spPr>
      </p:sp>
      <p:sp>
        <p:nvSpPr>
          <p:cNvPr id="299" name="Google Shape;299;p66"/>
          <p:cNvSpPr>
            <a:spLocks noGrp="1"/>
          </p:cNvSpPr>
          <p:nvPr>
            <p:ph type="pic" idx="8"/>
          </p:nvPr>
        </p:nvSpPr>
        <p:spPr>
          <a:xfrm>
            <a:off x="6874411" y="2506752"/>
            <a:ext cx="449262" cy="449263"/>
          </a:xfrm>
          <a:prstGeom prst="rect">
            <a:avLst/>
          </a:prstGeom>
          <a:noFill/>
          <a:ln>
            <a:noFill/>
          </a:ln>
        </p:spPr>
      </p:sp>
      <p:sp>
        <p:nvSpPr>
          <p:cNvPr id="300" name="Google Shape;300;p66"/>
          <p:cNvSpPr>
            <a:spLocks noGrp="1"/>
          </p:cNvSpPr>
          <p:nvPr>
            <p:ph type="pic" idx="9"/>
          </p:nvPr>
        </p:nvSpPr>
        <p:spPr>
          <a:xfrm>
            <a:off x="6874411" y="3797479"/>
            <a:ext cx="449262" cy="449263"/>
          </a:xfrm>
          <a:prstGeom prst="rect">
            <a:avLst/>
          </a:prstGeom>
          <a:noFill/>
          <a:ln>
            <a:noFill/>
          </a:ln>
        </p:spPr>
      </p:sp>
      <p:sp>
        <p:nvSpPr>
          <p:cNvPr id="301" name="Google Shape;301;p66"/>
          <p:cNvSpPr>
            <a:spLocks noGrp="1"/>
          </p:cNvSpPr>
          <p:nvPr>
            <p:ph type="pic" idx="13"/>
          </p:nvPr>
        </p:nvSpPr>
        <p:spPr>
          <a:xfrm>
            <a:off x="6874411" y="5088208"/>
            <a:ext cx="449262" cy="449263"/>
          </a:xfrm>
          <a:prstGeom prst="rect">
            <a:avLst/>
          </a:prstGeom>
          <a:no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63">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5_Image and Content">
  <p:cSld name="5_Image and Content">
    <p:spTree>
      <p:nvGrpSpPr>
        <p:cNvPr id="1" name="Shape 302"/>
        <p:cNvGrpSpPr/>
        <p:nvPr/>
      </p:nvGrpSpPr>
      <p:grpSpPr>
        <a:xfrm>
          <a:off x="0" y="0"/>
          <a:ext cx="0" cy="0"/>
          <a:chOff x="0" y="0"/>
          <a:chExt cx="0" cy="0"/>
        </a:xfrm>
      </p:grpSpPr>
      <p:sp>
        <p:nvSpPr>
          <p:cNvPr id="303" name="Google Shape;303;p68"/>
          <p:cNvSpPr txBox="1">
            <a:spLocks noGrp="1"/>
          </p:cNvSpPr>
          <p:nvPr>
            <p:ph type="body" idx="1"/>
          </p:nvPr>
        </p:nvSpPr>
        <p:spPr>
          <a:xfrm>
            <a:off x="630780" y="4601529"/>
            <a:ext cx="2469806" cy="1562154"/>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dk2"/>
              </a:buClr>
              <a:buSzPts val="1400"/>
              <a:buNone/>
              <a:defRPr sz="1400"/>
            </a:lvl1pPr>
            <a:lvl2pPr marL="914400" lvl="1" indent="-342900" algn="l">
              <a:lnSpc>
                <a:spcPct val="90000"/>
              </a:lnSpc>
              <a:spcBef>
                <a:spcPts val="500"/>
              </a:spcBef>
              <a:spcAft>
                <a:spcPts val="0"/>
              </a:spcAft>
              <a:buClr>
                <a:schemeClr val="dk2"/>
              </a:buClr>
              <a:buSzPts val="1800"/>
              <a:buChar char="•"/>
              <a:defRPr/>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2"/>
              </a:buClr>
              <a:buSzPts val="1800"/>
              <a:buChar char="•"/>
              <a:defRPr/>
            </a:lvl4pPr>
            <a:lvl5pPr marL="2286000" lvl="4" indent="-342900" algn="l">
              <a:lnSpc>
                <a:spcPct val="9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4" name="Google Shape;304;p68"/>
          <p:cNvSpPr txBox="1">
            <a:spLocks noGrp="1"/>
          </p:cNvSpPr>
          <p:nvPr>
            <p:ph type="body" idx="2"/>
          </p:nvPr>
        </p:nvSpPr>
        <p:spPr>
          <a:xfrm>
            <a:off x="3476825" y="4604472"/>
            <a:ext cx="2469806" cy="1562154"/>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dk2"/>
              </a:buClr>
              <a:buSzPts val="1400"/>
              <a:buNone/>
              <a:defRPr sz="1400"/>
            </a:lvl1pPr>
            <a:lvl2pPr marL="914400" lvl="1" indent="-342900" algn="l">
              <a:lnSpc>
                <a:spcPct val="90000"/>
              </a:lnSpc>
              <a:spcBef>
                <a:spcPts val="500"/>
              </a:spcBef>
              <a:spcAft>
                <a:spcPts val="0"/>
              </a:spcAft>
              <a:buClr>
                <a:schemeClr val="dk2"/>
              </a:buClr>
              <a:buSzPts val="1800"/>
              <a:buChar char="•"/>
              <a:defRPr/>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2"/>
              </a:buClr>
              <a:buSzPts val="1800"/>
              <a:buChar char="•"/>
              <a:defRPr/>
            </a:lvl4pPr>
            <a:lvl5pPr marL="2286000" lvl="4" indent="-342900" algn="l">
              <a:lnSpc>
                <a:spcPct val="9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5" name="Google Shape;305;p68"/>
          <p:cNvSpPr txBox="1">
            <a:spLocks noGrp="1"/>
          </p:cNvSpPr>
          <p:nvPr>
            <p:ph type="body" idx="3"/>
          </p:nvPr>
        </p:nvSpPr>
        <p:spPr>
          <a:xfrm>
            <a:off x="6322870" y="4601529"/>
            <a:ext cx="2469806" cy="1562154"/>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dk2"/>
              </a:buClr>
              <a:buSzPts val="1400"/>
              <a:buNone/>
              <a:defRPr sz="1400"/>
            </a:lvl1pPr>
            <a:lvl2pPr marL="914400" lvl="1" indent="-342900" algn="l">
              <a:lnSpc>
                <a:spcPct val="90000"/>
              </a:lnSpc>
              <a:spcBef>
                <a:spcPts val="500"/>
              </a:spcBef>
              <a:spcAft>
                <a:spcPts val="0"/>
              </a:spcAft>
              <a:buClr>
                <a:schemeClr val="dk2"/>
              </a:buClr>
              <a:buSzPts val="1800"/>
              <a:buChar char="•"/>
              <a:defRPr/>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2"/>
              </a:buClr>
              <a:buSzPts val="1800"/>
              <a:buChar char="•"/>
              <a:defRPr/>
            </a:lvl4pPr>
            <a:lvl5pPr marL="2286000" lvl="4" indent="-342900" algn="l">
              <a:lnSpc>
                <a:spcPct val="9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6" name="Google Shape;306;p68"/>
          <p:cNvSpPr txBox="1">
            <a:spLocks noGrp="1"/>
          </p:cNvSpPr>
          <p:nvPr>
            <p:ph type="body" idx="4"/>
          </p:nvPr>
        </p:nvSpPr>
        <p:spPr>
          <a:xfrm>
            <a:off x="9168916" y="4597346"/>
            <a:ext cx="2469806" cy="1562154"/>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dk2"/>
              </a:buClr>
              <a:buSzPts val="1400"/>
              <a:buNone/>
              <a:defRPr sz="1400"/>
            </a:lvl1pPr>
            <a:lvl2pPr marL="914400" lvl="1" indent="-342900" algn="l">
              <a:lnSpc>
                <a:spcPct val="90000"/>
              </a:lnSpc>
              <a:spcBef>
                <a:spcPts val="500"/>
              </a:spcBef>
              <a:spcAft>
                <a:spcPts val="0"/>
              </a:spcAft>
              <a:buClr>
                <a:schemeClr val="dk2"/>
              </a:buClr>
              <a:buSzPts val="1800"/>
              <a:buChar char="•"/>
              <a:defRPr/>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2"/>
              </a:buClr>
              <a:buSzPts val="1800"/>
              <a:buChar char="•"/>
              <a:defRPr/>
            </a:lvl4pPr>
            <a:lvl5pPr marL="2286000" lvl="4" indent="-342900" algn="l">
              <a:lnSpc>
                <a:spcPct val="9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7" name="Google Shape;307;p68"/>
          <p:cNvSpPr txBox="1">
            <a:spLocks noGrp="1"/>
          </p:cNvSpPr>
          <p:nvPr>
            <p:ph type="title"/>
          </p:nvPr>
        </p:nvSpPr>
        <p:spPr>
          <a:xfrm>
            <a:off x="668543" y="358610"/>
            <a:ext cx="10854914" cy="804759"/>
          </a:xfrm>
          <a:prstGeom prst="rect">
            <a:avLst/>
          </a:prstGeom>
          <a:noFill/>
          <a:ln>
            <a:noFill/>
          </a:ln>
        </p:spPr>
        <p:txBody>
          <a:bodyPr spcFirstLastPara="1" wrap="square" lIns="0" tIns="45700" rIns="91425" bIns="45700" anchor="b" anchorCtr="0">
            <a:normAutofit/>
          </a:bodyPr>
          <a:lstStyle>
            <a:lvl1pPr lvl="0" algn="ctr">
              <a:lnSpc>
                <a:spcPct val="90000"/>
              </a:lnSpc>
              <a:spcBef>
                <a:spcPts val="0"/>
              </a:spcBef>
              <a:spcAft>
                <a:spcPts val="0"/>
              </a:spcAft>
              <a:buClr>
                <a:schemeClr val="dk2"/>
              </a:buClr>
              <a:buSzPts val="4000"/>
              <a:buFont typeface="Corbel"/>
              <a:buNone/>
              <a:defRPr sz="4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8" name="Google Shape;308;p68"/>
          <p:cNvSpPr txBox="1">
            <a:spLocks noGrp="1"/>
          </p:cNvSpPr>
          <p:nvPr>
            <p:ph type="body" idx="5"/>
          </p:nvPr>
        </p:nvSpPr>
        <p:spPr>
          <a:xfrm>
            <a:off x="668544" y="1489701"/>
            <a:ext cx="10854914" cy="731691"/>
          </a:xfrm>
          <a:prstGeom prst="rect">
            <a:avLst/>
          </a:prstGeom>
          <a:noFill/>
          <a:ln>
            <a:noFill/>
          </a:ln>
        </p:spPr>
        <p:txBody>
          <a:bodyPr spcFirstLastPara="1" wrap="square" lIns="0" tIns="45700" rIns="91425" bIns="45700" anchor="t" anchorCtr="0">
            <a:noAutofit/>
          </a:bodyPr>
          <a:lstStyle>
            <a:lvl1pPr marL="457200" lvl="0" indent="-228600" algn="ctr">
              <a:lnSpc>
                <a:spcPct val="100000"/>
              </a:lnSpc>
              <a:spcBef>
                <a:spcPts val="1000"/>
              </a:spcBef>
              <a:spcAft>
                <a:spcPts val="0"/>
              </a:spcAft>
              <a:buClr>
                <a:schemeClr val="dk2"/>
              </a:buClr>
              <a:buSzPts val="1400"/>
              <a:buNone/>
              <a:defRPr sz="1400">
                <a:latin typeface="Corbel"/>
                <a:ea typeface="Corbel"/>
                <a:cs typeface="Corbel"/>
                <a:sym typeface="Corbel"/>
              </a:defRPr>
            </a:lvl1pPr>
            <a:lvl2pPr marL="914400" lvl="1" indent="-342900" algn="l">
              <a:lnSpc>
                <a:spcPct val="90000"/>
              </a:lnSpc>
              <a:spcBef>
                <a:spcPts val="500"/>
              </a:spcBef>
              <a:spcAft>
                <a:spcPts val="0"/>
              </a:spcAft>
              <a:buClr>
                <a:schemeClr val="dk2"/>
              </a:buClr>
              <a:buSzPts val="1800"/>
              <a:buChar char="•"/>
              <a:defRPr/>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2"/>
              </a:buClr>
              <a:buSzPts val="1800"/>
              <a:buChar char="•"/>
              <a:defRPr/>
            </a:lvl4pPr>
            <a:lvl5pPr marL="2286000" lvl="4" indent="-342900" algn="l">
              <a:lnSpc>
                <a:spcPct val="9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309" name="Google Shape;309;p68" title="Decorative"/>
          <p:cNvCxnSpPr/>
          <p:nvPr/>
        </p:nvCxnSpPr>
        <p:spPr>
          <a:xfrm>
            <a:off x="6096000" y="222583"/>
            <a:ext cx="0" cy="2188805"/>
          </a:xfrm>
          <a:prstGeom prst="straightConnector1">
            <a:avLst/>
          </a:prstGeom>
          <a:noFill/>
          <a:ln w="76200" cap="flat" cmpd="sng">
            <a:solidFill>
              <a:srgbClr val="8DA9DB"/>
            </a:solidFill>
            <a:prstDash val="solid"/>
            <a:miter lim="400000"/>
            <a:headEnd type="none" w="sm" len="sm"/>
            <a:tailEnd type="none" w="sm" len="sm"/>
          </a:ln>
        </p:spPr>
      </p:cxnSp>
      <p:sp>
        <p:nvSpPr>
          <p:cNvPr id="310" name="Google Shape;310;p68"/>
          <p:cNvSpPr/>
          <p:nvPr/>
        </p:nvSpPr>
        <p:spPr>
          <a:xfrm>
            <a:off x="1179625" y="3047656"/>
            <a:ext cx="1372116" cy="137211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11" name="Google Shape;311;p68"/>
          <p:cNvSpPr/>
          <p:nvPr/>
        </p:nvSpPr>
        <p:spPr>
          <a:xfrm>
            <a:off x="4025670" y="3047656"/>
            <a:ext cx="1372116" cy="137211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12" name="Google Shape;312;p68"/>
          <p:cNvSpPr/>
          <p:nvPr/>
        </p:nvSpPr>
        <p:spPr>
          <a:xfrm>
            <a:off x="6871715" y="3047656"/>
            <a:ext cx="1372116" cy="137211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13" name="Google Shape;313;p68"/>
          <p:cNvSpPr/>
          <p:nvPr/>
        </p:nvSpPr>
        <p:spPr>
          <a:xfrm>
            <a:off x="9717761" y="3047656"/>
            <a:ext cx="1372116" cy="137211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14" name="Google Shape;314;p68"/>
          <p:cNvSpPr>
            <a:spLocks noGrp="1"/>
          </p:cNvSpPr>
          <p:nvPr>
            <p:ph type="pic" idx="6"/>
          </p:nvPr>
        </p:nvSpPr>
        <p:spPr>
          <a:xfrm>
            <a:off x="1395525" y="3263556"/>
            <a:ext cx="940316" cy="940316"/>
          </a:xfrm>
          <a:prstGeom prst="rect">
            <a:avLst/>
          </a:prstGeom>
          <a:noFill/>
          <a:ln>
            <a:noFill/>
          </a:ln>
        </p:spPr>
      </p:sp>
      <p:sp>
        <p:nvSpPr>
          <p:cNvPr id="315" name="Google Shape;315;p68"/>
          <p:cNvSpPr>
            <a:spLocks noGrp="1"/>
          </p:cNvSpPr>
          <p:nvPr>
            <p:ph type="pic" idx="7"/>
          </p:nvPr>
        </p:nvSpPr>
        <p:spPr>
          <a:xfrm>
            <a:off x="4214925" y="3263556"/>
            <a:ext cx="940316" cy="940316"/>
          </a:xfrm>
          <a:prstGeom prst="rect">
            <a:avLst/>
          </a:prstGeom>
          <a:noFill/>
          <a:ln>
            <a:noFill/>
          </a:ln>
        </p:spPr>
      </p:sp>
      <p:sp>
        <p:nvSpPr>
          <p:cNvPr id="316" name="Google Shape;316;p68"/>
          <p:cNvSpPr>
            <a:spLocks noGrp="1"/>
          </p:cNvSpPr>
          <p:nvPr>
            <p:ph type="pic" idx="8"/>
          </p:nvPr>
        </p:nvSpPr>
        <p:spPr>
          <a:xfrm>
            <a:off x="7097825" y="3263556"/>
            <a:ext cx="940316" cy="940316"/>
          </a:xfrm>
          <a:prstGeom prst="rect">
            <a:avLst/>
          </a:prstGeom>
          <a:noFill/>
          <a:ln>
            <a:noFill/>
          </a:ln>
        </p:spPr>
      </p:sp>
      <p:sp>
        <p:nvSpPr>
          <p:cNvPr id="317" name="Google Shape;317;p68"/>
          <p:cNvSpPr>
            <a:spLocks noGrp="1"/>
          </p:cNvSpPr>
          <p:nvPr>
            <p:ph type="pic" idx="9"/>
          </p:nvPr>
        </p:nvSpPr>
        <p:spPr>
          <a:xfrm>
            <a:off x="9955325" y="3263556"/>
            <a:ext cx="940316" cy="940316"/>
          </a:xfrm>
          <a:prstGeom prst="rect">
            <a:avLst/>
          </a:prstGeom>
          <a:no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1_Image and Content">
  <p:cSld name="1_Image and Content">
    <p:spTree>
      <p:nvGrpSpPr>
        <p:cNvPr id="1" name="Shape 318"/>
        <p:cNvGrpSpPr/>
        <p:nvPr/>
      </p:nvGrpSpPr>
      <p:grpSpPr>
        <a:xfrm>
          <a:off x="0" y="0"/>
          <a:ext cx="0" cy="0"/>
          <a:chOff x="0" y="0"/>
          <a:chExt cx="0" cy="0"/>
        </a:xfrm>
      </p:grpSpPr>
      <p:sp>
        <p:nvSpPr>
          <p:cNvPr id="319" name="Google Shape;319;p69" title="Decorative"/>
          <p:cNvSpPr/>
          <p:nvPr/>
        </p:nvSpPr>
        <p:spPr>
          <a:xfrm>
            <a:off x="6134100" y="0"/>
            <a:ext cx="6057900" cy="6857995"/>
          </a:xfrm>
          <a:prstGeom prst="rect">
            <a:avLst/>
          </a:prstGeom>
          <a:solidFill>
            <a:srgbClr val="DFE3E9"/>
          </a:solidFill>
          <a:ln>
            <a:noFill/>
          </a:ln>
        </p:spPr>
        <p:txBody>
          <a:bodyPr spcFirstLastPara="1" wrap="square" lIns="1296000" tIns="45700" rIns="432000" bIns="45700" anchor="ctr" anchorCtr="0">
            <a:norm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chemeClr val="dk2"/>
              </a:solidFill>
              <a:latin typeface="Arial"/>
              <a:ea typeface="Arial"/>
              <a:cs typeface="Arial"/>
              <a:sym typeface="Arial"/>
            </a:endParaRPr>
          </a:p>
        </p:txBody>
      </p:sp>
      <p:sp>
        <p:nvSpPr>
          <p:cNvPr id="320" name="Google Shape;320;p69"/>
          <p:cNvSpPr txBox="1">
            <a:spLocks noGrp="1"/>
          </p:cNvSpPr>
          <p:nvPr>
            <p:ph type="title"/>
          </p:nvPr>
        </p:nvSpPr>
        <p:spPr>
          <a:xfrm>
            <a:off x="841057" y="2234610"/>
            <a:ext cx="4008437" cy="1395208"/>
          </a:xfrm>
          <a:prstGeom prst="rect">
            <a:avLst/>
          </a:prstGeom>
          <a:noFill/>
          <a:ln>
            <a:noFill/>
          </a:ln>
        </p:spPr>
        <p:txBody>
          <a:bodyPr spcFirstLastPara="1" wrap="square" lIns="0" tIns="45700" rIns="91425" bIns="45700" anchor="b" anchorCtr="0">
            <a:normAutofit/>
          </a:bodyPr>
          <a:lstStyle>
            <a:lvl1pPr lvl="0" algn="l">
              <a:lnSpc>
                <a:spcPct val="90000"/>
              </a:lnSpc>
              <a:spcBef>
                <a:spcPts val="0"/>
              </a:spcBef>
              <a:spcAft>
                <a:spcPts val="0"/>
              </a:spcAft>
              <a:buClr>
                <a:schemeClr val="dk2"/>
              </a:buClr>
              <a:buSzPts val="4400"/>
              <a:buFont typeface="Corbel"/>
              <a:buNone/>
              <a:defRPr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1" name="Google Shape;321;p69"/>
          <p:cNvSpPr txBox="1">
            <a:spLocks noGrp="1"/>
          </p:cNvSpPr>
          <p:nvPr>
            <p:ph type="body" idx="1"/>
          </p:nvPr>
        </p:nvSpPr>
        <p:spPr>
          <a:xfrm>
            <a:off x="841058" y="3695479"/>
            <a:ext cx="4008437" cy="602887"/>
          </a:xfrm>
          <a:prstGeom prst="rect">
            <a:avLst/>
          </a:prstGeom>
          <a:noFill/>
          <a:ln>
            <a:noFill/>
          </a:ln>
        </p:spPr>
        <p:txBody>
          <a:bodyPr spcFirstLastPara="1" wrap="square" lIns="0" tIns="45700" rIns="91425" bIns="45700" anchor="t" anchorCtr="0">
            <a:normAutofit/>
          </a:bodyPr>
          <a:lstStyle>
            <a:lvl1pPr marL="457200" lvl="0" indent="-228600" algn="l">
              <a:lnSpc>
                <a:spcPct val="90000"/>
              </a:lnSpc>
              <a:spcBef>
                <a:spcPts val="1000"/>
              </a:spcBef>
              <a:spcAft>
                <a:spcPts val="0"/>
              </a:spcAft>
              <a:buClr>
                <a:schemeClr val="dk2"/>
              </a:buClr>
              <a:buSzPts val="1400"/>
              <a:buNone/>
              <a:defRPr sz="1400">
                <a:solidFill>
                  <a:schemeClr val="dk2"/>
                </a:solidFill>
                <a:latin typeface="Corbel"/>
                <a:ea typeface="Corbel"/>
                <a:cs typeface="Corbel"/>
                <a:sym typeface="Corbel"/>
              </a:defRPr>
            </a:lvl1pPr>
            <a:lvl2pPr marL="914400" lvl="1" indent="-298450" algn="l">
              <a:lnSpc>
                <a:spcPct val="90000"/>
              </a:lnSpc>
              <a:spcBef>
                <a:spcPts val="500"/>
              </a:spcBef>
              <a:spcAft>
                <a:spcPts val="0"/>
              </a:spcAft>
              <a:buClr>
                <a:schemeClr val="dk2"/>
              </a:buClr>
              <a:buSzPts val="1100"/>
              <a:buChar char="•"/>
              <a:defRPr sz="1100">
                <a:solidFill>
                  <a:schemeClr val="dk2"/>
                </a:solidFill>
              </a:defRPr>
            </a:lvl2pPr>
            <a:lvl3pPr marL="1371600" lvl="2" indent="-295275" algn="l">
              <a:lnSpc>
                <a:spcPct val="90000"/>
              </a:lnSpc>
              <a:spcBef>
                <a:spcPts val="500"/>
              </a:spcBef>
              <a:spcAft>
                <a:spcPts val="0"/>
              </a:spcAft>
              <a:buClr>
                <a:schemeClr val="dk2"/>
              </a:buClr>
              <a:buSzPts val="1050"/>
              <a:buChar char="•"/>
              <a:defRPr sz="1050">
                <a:solidFill>
                  <a:schemeClr val="dk2"/>
                </a:solidFill>
              </a:defRPr>
            </a:lvl3pPr>
            <a:lvl4pPr marL="1828800" lvl="3" indent="-292100" algn="l">
              <a:lnSpc>
                <a:spcPct val="90000"/>
              </a:lnSpc>
              <a:spcBef>
                <a:spcPts val="500"/>
              </a:spcBef>
              <a:spcAft>
                <a:spcPts val="0"/>
              </a:spcAft>
              <a:buClr>
                <a:schemeClr val="dk2"/>
              </a:buClr>
              <a:buSzPts val="1000"/>
              <a:buChar char="•"/>
              <a:defRPr sz="1000">
                <a:solidFill>
                  <a:schemeClr val="dk2"/>
                </a:solidFill>
              </a:defRPr>
            </a:lvl4pPr>
            <a:lvl5pPr marL="2286000" lvl="4" indent="-292100" algn="l">
              <a:lnSpc>
                <a:spcPct val="90000"/>
              </a:lnSpc>
              <a:spcBef>
                <a:spcPts val="500"/>
              </a:spcBef>
              <a:spcAft>
                <a:spcPts val="0"/>
              </a:spcAft>
              <a:buClr>
                <a:schemeClr val="dk2"/>
              </a:buClr>
              <a:buSzPts val="1000"/>
              <a:buChar char="•"/>
              <a:defRPr sz="1000">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2" name="Google Shape;322;p69" title="Decorative"/>
          <p:cNvSpPr>
            <a:spLocks noGrp="1"/>
          </p:cNvSpPr>
          <p:nvPr>
            <p:ph type="pic" idx="2"/>
          </p:nvPr>
        </p:nvSpPr>
        <p:spPr>
          <a:xfrm>
            <a:off x="6602922" y="954224"/>
            <a:ext cx="973759" cy="973759"/>
          </a:xfrm>
          <a:prstGeom prst="ellipse">
            <a:avLst/>
          </a:prstGeom>
          <a:noFill/>
          <a:ln>
            <a:noFill/>
          </a:ln>
        </p:spPr>
      </p:sp>
      <p:sp>
        <p:nvSpPr>
          <p:cNvPr id="323" name="Google Shape;323;p69" title="Decorative"/>
          <p:cNvSpPr>
            <a:spLocks noGrp="1"/>
          </p:cNvSpPr>
          <p:nvPr>
            <p:ph type="pic" idx="3"/>
          </p:nvPr>
        </p:nvSpPr>
        <p:spPr>
          <a:xfrm>
            <a:off x="6602922" y="2245735"/>
            <a:ext cx="973759" cy="973759"/>
          </a:xfrm>
          <a:prstGeom prst="ellipse">
            <a:avLst/>
          </a:prstGeom>
          <a:noFill/>
          <a:ln>
            <a:noFill/>
          </a:ln>
        </p:spPr>
      </p:sp>
      <p:sp>
        <p:nvSpPr>
          <p:cNvPr id="324" name="Google Shape;324;p69" title="Decorative"/>
          <p:cNvSpPr>
            <a:spLocks noGrp="1"/>
          </p:cNvSpPr>
          <p:nvPr>
            <p:ph type="pic" idx="4"/>
          </p:nvPr>
        </p:nvSpPr>
        <p:spPr>
          <a:xfrm>
            <a:off x="6602922" y="3537246"/>
            <a:ext cx="973759" cy="973759"/>
          </a:xfrm>
          <a:prstGeom prst="ellipse">
            <a:avLst/>
          </a:prstGeom>
          <a:noFill/>
          <a:ln>
            <a:noFill/>
          </a:ln>
        </p:spPr>
      </p:sp>
      <p:sp>
        <p:nvSpPr>
          <p:cNvPr id="325" name="Google Shape;325;p69" title="Decorative"/>
          <p:cNvSpPr>
            <a:spLocks noGrp="1"/>
          </p:cNvSpPr>
          <p:nvPr>
            <p:ph type="pic" idx="5"/>
          </p:nvPr>
        </p:nvSpPr>
        <p:spPr>
          <a:xfrm>
            <a:off x="6602922" y="4828757"/>
            <a:ext cx="973759" cy="973759"/>
          </a:xfrm>
          <a:prstGeom prst="ellipse">
            <a:avLst/>
          </a:prstGeom>
          <a:noFill/>
          <a:ln>
            <a:noFill/>
          </a:ln>
        </p:spPr>
      </p:sp>
      <p:sp>
        <p:nvSpPr>
          <p:cNvPr id="326" name="Google Shape;326;p69"/>
          <p:cNvSpPr txBox="1">
            <a:spLocks noGrp="1"/>
          </p:cNvSpPr>
          <p:nvPr>
            <p:ph type="body" idx="6"/>
          </p:nvPr>
        </p:nvSpPr>
        <p:spPr>
          <a:xfrm>
            <a:off x="7718323" y="1074809"/>
            <a:ext cx="3977648" cy="731694"/>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2"/>
              </a:buClr>
              <a:buSzPts val="1400"/>
              <a:buNone/>
              <a:defRPr sz="1400"/>
            </a:lvl1pPr>
            <a:lvl2pPr marL="914400" lvl="1" indent="-342900" algn="l">
              <a:lnSpc>
                <a:spcPct val="90000"/>
              </a:lnSpc>
              <a:spcBef>
                <a:spcPts val="500"/>
              </a:spcBef>
              <a:spcAft>
                <a:spcPts val="0"/>
              </a:spcAft>
              <a:buClr>
                <a:schemeClr val="dk2"/>
              </a:buClr>
              <a:buSzPts val="1800"/>
              <a:buChar char="•"/>
              <a:defRPr/>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2"/>
              </a:buClr>
              <a:buSzPts val="1800"/>
              <a:buChar char="•"/>
              <a:defRPr/>
            </a:lvl4pPr>
            <a:lvl5pPr marL="2286000" lvl="4" indent="-342900" algn="l">
              <a:lnSpc>
                <a:spcPct val="9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7" name="Google Shape;327;p69"/>
          <p:cNvSpPr txBox="1">
            <a:spLocks noGrp="1"/>
          </p:cNvSpPr>
          <p:nvPr>
            <p:ph type="body" idx="7"/>
          </p:nvPr>
        </p:nvSpPr>
        <p:spPr>
          <a:xfrm>
            <a:off x="7718323" y="2365537"/>
            <a:ext cx="3977648" cy="731694"/>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2"/>
              </a:buClr>
              <a:buSzPts val="1400"/>
              <a:buNone/>
              <a:defRPr sz="1400"/>
            </a:lvl1pPr>
            <a:lvl2pPr marL="914400" lvl="1" indent="-342900" algn="l">
              <a:lnSpc>
                <a:spcPct val="90000"/>
              </a:lnSpc>
              <a:spcBef>
                <a:spcPts val="500"/>
              </a:spcBef>
              <a:spcAft>
                <a:spcPts val="0"/>
              </a:spcAft>
              <a:buClr>
                <a:schemeClr val="dk2"/>
              </a:buClr>
              <a:buSzPts val="1800"/>
              <a:buChar char="•"/>
              <a:defRPr/>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2"/>
              </a:buClr>
              <a:buSzPts val="1800"/>
              <a:buChar char="•"/>
              <a:defRPr/>
            </a:lvl4pPr>
            <a:lvl5pPr marL="2286000" lvl="4" indent="-342900" algn="l">
              <a:lnSpc>
                <a:spcPct val="9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8" name="Google Shape;328;p69"/>
          <p:cNvSpPr txBox="1">
            <a:spLocks noGrp="1"/>
          </p:cNvSpPr>
          <p:nvPr>
            <p:ph type="body" idx="8"/>
          </p:nvPr>
        </p:nvSpPr>
        <p:spPr>
          <a:xfrm>
            <a:off x="7718323" y="3656265"/>
            <a:ext cx="3977648" cy="731694"/>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2"/>
              </a:buClr>
              <a:buSzPts val="1400"/>
              <a:buNone/>
              <a:defRPr sz="1400"/>
            </a:lvl1pPr>
            <a:lvl2pPr marL="914400" lvl="1" indent="-342900" algn="l">
              <a:lnSpc>
                <a:spcPct val="90000"/>
              </a:lnSpc>
              <a:spcBef>
                <a:spcPts val="500"/>
              </a:spcBef>
              <a:spcAft>
                <a:spcPts val="0"/>
              </a:spcAft>
              <a:buClr>
                <a:schemeClr val="dk2"/>
              </a:buClr>
              <a:buSzPts val="1800"/>
              <a:buChar char="•"/>
              <a:defRPr/>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2"/>
              </a:buClr>
              <a:buSzPts val="1800"/>
              <a:buChar char="•"/>
              <a:defRPr/>
            </a:lvl4pPr>
            <a:lvl5pPr marL="2286000" lvl="4" indent="-342900" algn="l">
              <a:lnSpc>
                <a:spcPct val="9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9" name="Google Shape;329;p69"/>
          <p:cNvSpPr txBox="1">
            <a:spLocks noGrp="1"/>
          </p:cNvSpPr>
          <p:nvPr>
            <p:ph type="body" idx="9"/>
          </p:nvPr>
        </p:nvSpPr>
        <p:spPr>
          <a:xfrm>
            <a:off x="7718323" y="4946994"/>
            <a:ext cx="3977648" cy="731694"/>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2"/>
              </a:buClr>
              <a:buSzPts val="1400"/>
              <a:buNone/>
              <a:defRPr sz="1400"/>
            </a:lvl1pPr>
            <a:lvl2pPr marL="914400" lvl="1" indent="-342900" algn="l">
              <a:lnSpc>
                <a:spcPct val="90000"/>
              </a:lnSpc>
              <a:spcBef>
                <a:spcPts val="500"/>
              </a:spcBef>
              <a:spcAft>
                <a:spcPts val="0"/>
              </a:spcAft>
              <a:buClr>
                <a:schemeClr val="dk2"/>
              </a:buClr>
              <a:buSzPts val="1800"/>
              <a:buChar char="•"/>
              <a:defRPr/>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2"/>
              </a:buClr>
              <a:buSzPts val="1800"/>
              <a:buChar char="•"/>
              <a:defRPr/>
            </a:lvl4pPr>
            <a:lvl5pPr marL="2286000" lvl="4" indent="-342900" algn="l">
              <a:lnSpc>
                <a:spcPct val="9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330" name="Google Shape;330;p69" title="Decorative"/>
          <p:cNvCxnSpPr/>
          <p:nvPr/>
        </p:nvCxnSpPr>
        <p:spPr>
          <a:xfrm>
            <a:off x="1918496" y="3276108"/>
            <a:ext cx="0" cy="2188805"/>
          </a:xfrm>
          <a:prstGeom prst="straightConnector1">
            <a:avLst/>
          </a:prstGeom>
          <a:noFill/>
          <a:ln w="76200" cap="flat" cmpd="sng">
            <a:solidFill>
              <a:schemeClr val="accent4"/>
            </a:solidFill>
            <a:prstDash val="solid"/>
            <a:miter lim="400000"/>
            <a:headEnd type="none" w="sm" len="sm"/>
            <a:tailEnd type="none" w="sm" len="sm"/>
          </a:ln>
        </p:spPr>
      </p:cxnSp>
    </p:spTree>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4_Custom Layout">
  <p:cSld name="4_Custom Layout">
    <p:bg>
      <p:bgPr>
        <a:solidFill>
          <a:schemeClr val="lt1"/>
        </a:solidFill>
        <a:effectLst/>
      </p:bgPr>
    </p:bg>
    <p:spTree>
      <p:nvGrpSpPr>
        <p:cNvPr id="1" name="Shape 43"/>
        <p:cNvGrpSpPr/>
        <p:nvPr/>
      </p:nvGrpSpPr>
      <p:grpSpPr>
        <a:xfrm>
          <a:off x="0" y="0"/>
          <a:ext cx="0" cy="0"/>
          <a:chOff x="0" y="0"/>
          <a:chExt cx="0" cy="0"/>
        </a:xfrm>
      </p:grpSpPr>
      <p:sp>
        <p:nvSpPr>
          <p:cNvPr id="44" name="Google Shape;44;p20"/>
          <p:cNvSpPr txBox="1">
            <a:spLocks noGrp="1"/>
          </p:cNvSpPr>
          <p:nvPr>
            <p:ph type="title"/>
          </p:nvPr>
        </p:nvSpPr>
        <p:spPr>
          <a:xfrm>
            <a:off x="826626" y="3727361"/>
            <a:ext cx="2275389" cy="1025525"/>
          </a:xfrm>
          <a:prstGeom prst="rect">
            <a:avLst/>
          </a:prstGeom>
          <a:noFill/>
          <a:ln>
            <a:noFill/>
          </a:ln>
        </p:spPr>
        <p:txBody>
          <a:bodyPr spcFirstLastPara="1" wrap="square" lIns="0" tIns="45700" rIns="91425" bIns="0" anchor="b" anchorCtr="0">
            <a:noAutofit/>
          </a:bodyPr>
          <a:lstStyle>
            <a:lvl1pPr lvl="0" algn="l">
              <a:lnSpc>
                <a:spcPct val="90000"/>
              </a:lnSpc>
              <a:spcBef>
                <a:spcPts val="0"/>
              </a:spcBef>
              <a:spcAft>
                <a:spcPts val="0"/>
              </a:spcAft>
              <a:buClr>
                <a:schemeClr val="dk2"/>
              </a:buClr>
              <a:buSzPts val="5000"/>
              <a:buFont typeface="Corbel"/>
              <a:buNone/>
              <a:defRPr sz="5000" b="1">
                <a:solidFill>
                  <a:schemeClr val="dk2"/>
                </a:solidFill>
                <a:latin typeface="Corbel"/>
                <a:ea typeface="Corbel"/>
                <a:cs typeface="Corbel"/>
                <a:sym typeface="Corbe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20" title="Decorative"/>
          <p:cNvSpPr>
            <a:spLocks noGrp="1"/>
          </p:cNvSpPr>
          <p:nvPr>
            <p:ph type="pic" idx="2"/>
          </p:nvPr>
        </p:nvSpPr>
        <p:spPr>
          <a:xfrm>
            <a:off x="8634413" y="812800"/>
            <a:ext cx="3557587" cy="5232400"/>
          </a:xfrm>
          <a:prstGeom prst="rect">
            <a:avLst/>
          </a:prstGeom>
          <a:noFill/>
          <a:ln>
            <a:noFill/>
          </a:ln>
        </p:spPr>
      </p:sp>
      <p:sp>
        <p:nvSpPr>
          <p:cNvPr id="46" name="Google Shape;46;p20"/>
          <p:cNvSpPr txBox="1">
            <a:spLocks noGrp="1"/>
          </p:cNvSpPr>
          <p:nvPr>
            <p:ph type="body" idx="1"/>
          </p:nvPr>
        </p:nvSpPr>
        <p:spPr>
          <a:xfrm>
            <a:off x="4155313" y="879710"/>
            <a:ext cx="4294206" cy="75565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2"/>
              </a:buClr>
              <a:buSzPts val="1600"/>
              <a:buNone/>
              <a:defRPr sz="1600">
                <a:solidFill>
                  <a:schemeClr val="dk2"/>
                </a:solidFill>
                <a:latin typeface="Calibri"/>
                <a:ea typeface="Calibri"/>
                <a:cs typeface="Calibri"/>
                <a:sym typeface="Calibri"/>
              </a:defRPr>
            </a:lvl1pPr>
            <a:lvl2pPr marL="914400" lvl="1" indent="-228600" algn="l">
              <a:lnSpc>
                <a:spcPct val="90000"/>
              </a:lnSpc>
              <a:spcBef>
                <a:spcPts val="500"/>
              </a:spcBef>
              <a:spcAft>
                <a:spcPts val="0"/>
              </a:spcAft>
              <a:buClr>
                <a:schemeClr val="dk2"/>
              </a:buClr>
              <a:buSzPts val="1800"/>
              <a:buNone/>
              <a:defRPr/>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2"/>
              </a:buClr>
              <a:buSzPts val="1800"/>
              <a:buChar char="•"/>
              <a:defRPr/>
            </a:lvl4pPr>
            <a:lvl5pPr marL="2286000" lvl="4" indent="-342900" algn="l">
              <a:lnSpc>
                <a:spcPct val="9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20"/>
          <p:cNvSpPr txBox="1">
            <a:spLocks noGrp="1"/>
          </p:cNvSpPr>
          <p:nvPr>
            <p:ph type="body" idx="3"/>
          </p:nvPr>
        </p:nvSpPr>
        <p:spPr>
          <a:xfrm>
            <a:off x="4155313" y="1956155"/>
            <a:ext cx="4294206" cy="75565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0"/>
              </a:spcBef>
              <a:spcAft>
                <a:spcPts val="0"/>
              </a:spcAft>
              <a:buClr>
                <a:schemeClr val="dk2"/>
              </a:buClr>
              <a:buSzPts val="1600"/>
              <a:buNone/>
              <a:defRPr sz="1600">
                <a:solidFill>
                  <a:schemeClr val="dk2"/>
                </a:solidFill>
                <a:latin typeface="Calibri"/>
                <a:ea typeface="Calibri"/>
                <a:cs typeface="Calibri"/>
                <a:sym typeface="Calibri"/>
              </a:defRPr>
            </a:lvl1pPr>
            <a:lvl2pPr marL="914400" lvl="1" indent="-228600" algn="l">
              <a:lnSpc>
                <a:spcPct val="90000"/>
              </a:lnSpc>
              <a:spcBef>
                <a:spcPts val="500"/>
              </a:spcBef>
              <a:spcAft>
                <a:spcPts val="0"/>
              </a:spcAft>
              <a:buClr>
                <a:schemeClr val="dk2"/>
              </a:buClr>
              <a:buSzPts val="1800"/>
              <a:buNone/>
              <a:defRPr/>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2"/>
              </a:buClr>
              <a:buSzPts val="1800"/>
              <a:buChar char="•"/>
              <a:defRPr/>
            </a:lvl4pPr>
            <a:lvl5pPr marL="2286000" lvl="4" indent="-342900" algn="l">
              <a:lnSpc>
                <a:spcPct val="9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20"/>
          <p:cNvSpPr txBox="1">
            <a:spLocks noGrp="1"/>
          </p:cNvSpPr>
          <p:nvPr>
            <p:ph type="body" idx="4"/>
          </p:nvPr>
        </p:nvSpPr>
        <p:spPr>
          <a:xfrm>
            <a:off x="4155313" y="3032600"/>
            <a:ext cx="4294206" cy="75565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0"/>
              </a:spcBef>
              <a:spcAft>
                <a:spcPts val="0"/>
              </a:spcAft>
              <a:buClr>
                <a:schemeClr val="dk2"/>
              </a:buClr>
              <a:buSzPts val="1600"/>
              <a:buNone/>
              <a:defRPr sz="1600">
                <a:solidFill>
                  <a:schemeClr val="dk2"/>
                </a:solidFill>
                <a:latin typeface="Calibri"/>
                <a:ea typeface="Calibri"/>
                <a:cs typeface="Calibri"/>
                <a:sym typeface="Calibri"/>
              </a:defRPr>
            </a:lvl1pPr>
            <a:lvl2pPr marL="914400" lvl="1" indent="-228600" algn="l">
              <a:lnSpc>
                <a:spcPct val="90000"/>
              </a:lnSpc>
              <a:spcBef>
                <a:spcPts val="500"/>
              </a:spcBef>
              <a:spcAft>
                <a:spcPts val="0"/>
              </a:spcAft>
              <a:buClr>
                <a:schemeClr val="dk2"/>
              </a:buClr>
              <a:buSzPts val="1800"/>
              <a:buNone/>
              <a:defRPr/>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2"/>
              </a:buClr>
              <a:buSzPts val="1800"/>
              <a:buChar char="•"/>
              <a:defRPr/>
            </a:lvl4pPr>
            <a:lvl5pPr marL="2286000" lvl="4" indent="-342900" algn="l">
              <a:lnSpc>
                <a:spcPct val="9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20"/>
          <p:cNvSpPr txBox="1">
            <a:spLocks noGrp="1"/>
          </p:cNvSpPr>
          <p:nvPr>
            <p:ph type="body" idx="5"/>
          </p:nvPr>
        </p:nvSpPr>
        <p:spPr>
          <a:xfrm>
            <a:off x="4155313" y="4109045"/>
            <a:ext cx="4294206" cy="75565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0"/>
              </a:spcBef>
              <a:spcAft>
                <a:spcPts val="0"/>
              </a:spcAft>
              <a:buClr>
                <a:schemeClr val="dk2"/>
              </a:buClr>
              <a:buSzPts val="1600"/>
              <a:buNone/>
              <a:defRPr sz="1600">
                <a:solidFill>
                  <a:schemeClr val="dk2"/>
                </a:solidFill>
                <a:latin typeface="Calibri"/>
                <a:ea typeface="Calibri"/>
                <a:cs typeface="Calibri"/>
                <a:sym typeface="Calibri"/>
              </a:defRPr>
            </a:lvl1pPr>
            <a:lvl2pPr marL="914400" lvl="1" indent="-228600" algn="l">
              <a:lnSpc>
                <a:spcPct val="90000"/>
              </a:lnSpc>
              <a:spcBef>
                <a:spcPts val="500"/>
              </a:spcBef>
              <a:spcAft>
                <a:spcPts val="0"/>
              </a:spcAft>
              <a:buClr>
                <a:schemeClr val="dk2"/>
              </a:buClr>
              <a:buSzPts val="1800"/>
              <a:buNone/>
              <a:defRPr/>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2"/>
              </a:buClr>
              <a:buSzPts val="1800"/>
              <a:buChar char="•"/>
              <a:defRPr/>
            </a:lvl4pPr>
            <a:lvl5pPr marL="2286000" lvl="4" indent="-342900" algn="l">
              <a:lnSpc>
                <a:spcPct val="9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20"/>
          <p:cNvSpPr txBox="1">
            <a:spLocks noGrp="1"/>
          </p:cNvSpPr>
          <p:nvPr>
            <p:ph type="body" idx="6"/>
          </p:nvPr>
        </p:nvSpPr>
        <p:spPr>
          <a:xfrm>
            <a:off x="4155313" y="5185490"/>
            <a:ext cx="4294206" cy="75565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0"/>
              </a:spcBef>
              <a:spcAft>
                <a:spcPts val="0"/>
              </a:spcAft>
              <a:buClr>
                <a:schemeClr val="dk2"/>
              </a:buClr>
              <a:buSzPts val="1600"/>
              <a:buNone/>
              <a:defRPr sz="1600">
                <a:solidFill>
                  <a:schemeClr val="dk2"/>
                </a:solidFill>
                <a:latin typeface="Calibri"/>
                <a:ea typeface="Calibri"/>
                <a:cs typeface="Calibri"/>
                <a:sym typeface="Calibri"/>
              </a:defRPr>
            </a:lvl1pPr>
            <a:lvl2pPr marL="914400" lvl="1" indent="-228600" algn="l">
              <a:lnSpc>
                <a:spcPct val="90000"/>
              </a:lnSpc>
              <a:spcBef>
                <a:spcPts val="500"/>
              </a:spcBef>
              <a:spcAft>
                <a:spcPts val="0"/>
              </a:spcAft>
              <a:buClr>
                <a:schemeClr val="dk2"/>
              </a:buClr>
              <a:buSzPts val="1800"/>
              <a:buNone/>
              <a:defRPr/>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2"/>
              </a:buClr>
              <a:buSzPts val="1800"/>
              <a:buChar char="•"/>
              <a:defRPr/>
            </a:lvl4pPr>
            <a:lvl5pPr marL="2286000" lvl="4" indent="-342900" algn="l">
              <a:lnSpc>
                <a:spcPct val="9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3_Blank ">
  <p:cSld name="3_Blank ">
    <p:spTree>
      <p:nvGrpSpPr>
        <p:cNvPr id="1" name="Shape 347"/>
        <p:cNvGrpSpPr/>
        <p:nvPr/>
      </p:nvGrpSpPr>
      <p:grpSpPr>
        <a:xfrm>
          <a:off x="0" y="0"/>
          <a:ext cx="0" cy="0"/>
          <a:chOff x="0" y="0"/>
          <a:chExt cx="0" cy="0"/>
        </a:xfrm>
      </p:grpSpPr>
      <p:sp>
        <p:nvSpPr>
          <p:cNvPr id="348" name="Google Shape;348;p71"/>
          <p:cNvSpPr txBox="1">
            <a:spLocks noGrp="1"/>
          </p:cNvSpPr>
          <p:nvPr>
            <p:ph type="title"/>
          </p:nvPr>
        </p:nvSpPr>
        <p:spPr>
          <a:xfrm>
            <a:off x="838200" y="839972"/>
            <a:ext cx="4767262" cy="1342045"/>
          </a:xfrm>
          <a:prstGeom prst="rect">
            <a:avLst/>
          </a:prstGeom>
          <a:noFill/>
          <a:ln>
            <a:noFill/>
          </a:ln>
        </p:spPr>
        <p:txBody>
          <a:bodyPr spcFirstLastPara="1" wrap="square" lIns="0" tIns="45700" rIns="91425" bIns="45700" anchor="b" anchorCtr="0">
            <a:normAutofit/>
          </a:bodyPr>
          <a:lstStyle>
            <a:lvl1pPr lvl="0" algn="l">
              <a:lnSpc>
                <a:spcPct val="90000"/>
              </a:lnSpc>
              <a:spcBef>
                <a:spcPts val="0"/>
              </a:spcBef>
              <a:spcAft>
                <a:spcPts val="0"/>
              </a:spcAft>
              <a:buClr>
                <a:schemeClr val="accent1"/>
              </a:buClr>
              <a:buSzPts val="4000"/>
              <a:buFont typeface="Corbel"/>
              <a:buNone/>
              <a:defRPr sz="40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9" name="Google Shape;349;p71"/>
          <p:cNvSpPr txBox="1">
            <a:spLocks noGrp="1"/>
          </p:cNvSpPr>
          <p:nvPr>
            <p:ph type="body" idx="1"/>
          </p:nvPr>
        </p:nvSpPr>
        <p:spPr>
          <a:xfrm>
            <a:off x="838200" y="2635242"/>
            <a:ext cx="4767262" cy="3483263"/>
          </a:xfrm>
          <a:prstGeom prst="rect">
            <a:avLst/>
          </a:prstGeom>
          <a:noFill/>
          <a:ln>
            <a:noFill/>
          </a:ln>
        </p:spPr>
        <p:txBody>
          <a:bodyPr spcFirstLastPara="1" wrap="square" lIns="0" tIns="45700" rIns="91425" bIns="45700" anchor="t" anchorCtr="0">
            <a:normAutofit/>
          </a:bodyPr>
          <a:lstStyle>
            <a:lvl1pPr marL="457200" lvl="0" indent="-228600" algn="l">
              <a:lnSpc>
                <a:spcPct val="100000"/>
              </a:lnSpc>
              <a:spcBef>
                <a:spcPts val="1000"/>
              </a:spcBef>
              <a:spcAft>
                <a:spcPts val="0"/>
              </a:spcAft>
              <a:buClr>
                <a:schemeClr val="dk2"/>
              </a:buClr>
              <a:buSzPts val="1400"/>
              <a:buNone/>
              <a:defRPr sz="1400">
                <a:solidFill>
                  <a:schemeClr val="dk2"/>
                </a:solidFill>
                <a:latin typeface="Calibri"/>
                <a:ea typeface="Calibri"/>
                <a:cs typeface="Calibri"/>
                <a:sym typeface="Calibri"/>
              </a:defRPr>
            </a:lvl1pPr>
            <a:lvl2pPr marL="914400" lvl="1" indent="-228600" algn="l">
              <a:lnSpc>
                <a:spcPct val="100000"/>
              </a:lnSpc>
              <a:spcBef>
                <a:spcPts val="500"/>
              </a:spcBef>
              <a:spcAft>
                <a:spcPts val="0"/>
              </a:spcAft>
              <a:buClr>
                <a:schemeClr val="dk2"/>
              </a:buClr>
              <a:buSzPts val="1100"/>
              <a:buNone/>
              <a:defRPr sz="1100">
                <a:solidFill>
                  <a:schemeClr val="dk2"/>
                </a:solidFill>
              </a:defRPr>
            </a:lvl2pPr>
            <a:lvl3pPr marL="1371600" lvl="2" indent="-228600" algn="l">
              <a:lnSpc>
                <a:spcPct val="100000"/>
              </a:lnSpc>
              <a:spcBef>
                <a:spcPts val="500"/>
              </a:spcBef>
              <a:spcAft>
                <a:spcPts val="0"/>
              </a:spcAft>
              <a:buClr>
                <a:schemeClr val="dk2"/>
              </a:buClr>
              <a:buSzPts val="1050"/>
              <a:buNone/>
              <a:defRPr sz="1050">
                <a:solidFill>
                  <a:schemeClr val="dk2"/>
                </a:solidFill>
              </a:defRPr>
            </a:lvl3pPr>
            <a:lvl4pPr marL="1828800" lvl="3" indent="-228600" algn="l">
              <a:lnSpc>
                <a:spcPct val="100000"/>
              </a:lnSpc>
              <a:spcBef>
                <a:spcPts val="500"/>
              </a:spcBef>
              <a:spcAft>
                <a:spcPts val="0"/>
              </a:spcAft>
              <a:buClr>
                <a:schemeClr val="dk2"/>
              </a:buClr>
              <a:buSzPts val="1000"/>
              <a:buNone/>
              <a:defRPr sz="1000">
                <a:solidFill>
                  <a:schemeClr val="dk2"/>
                </a:solidFill>
              </a:defRPr>
            </a:lvl4pPr>
            <a:lvl5pPr marL="2286000" lvl="4" indent="-228600" algn="l">
              <a:lnSpc>
                <a:spcPct val="100000"/>
              </a:lnSpc>
              <a:spcBef>
                <a:spcPts val="500"/>
              </a:spcBef>
              <a:spcAft>
                <a:spcPts val="0"/>
              </a:spcAft>
              <a:buClr>
                <a:schemeClr val="dk2"/>
              </a:buClr>
              <a:buSzPts val="1000"/>
              <a:buNone/>
              <a:defRPr sz="1000">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0" name="Google Shape;350;p71"/>
          <p:cNvSpPr txBox="1">
            <a:spLocks noGrp="1"/>
          </p:cNvSpPr>
          <p:nvPr>
            <p:ph type="body" idx="2"/>
          </p:nvPr>
        </p:nvSpPr>
        <p:spPr>
          <a:xfrm>
            <a:off x="838200" y="2247679"/>
            <a:ext cx="4767262" cy="321901"/>
          </a:xfrm>
          <a:prstGeom prst="rect">
            <a:avLst/>
          </a:prstGeom>
          <a:noFill/>
          <a:ln>
            <a:noFill/>
          </a:ln>
        </p:spPr>
        <p:txBody>
          <a:bodyPr spcFirstLastPara="1" wrap="square" lIns="0" tIns="45700" rIns="91425" bIns="45700" anchor="t" anchorCtr="0">
            <a:normAutofit/>
          </a:bodyPr>
          <a:lstStyle>
            <a:lvl1pPr marL="457200" lvl="0" indent="-228600" algn="l">
              <a:lnSpc>
                <a:spcPct val="90000"/>
              </a:lnSpc>
              <a:spcBef>
                <a:spcPts val="1000"/>
              </a:spcBef>
              <a:spcAft>
                <a:spcPts val="0"/>
              </a:spcAft>
              <a:buClr>
                <a:schemeClr val="dk2"/>
              </a:buClr>
              <a:buSzPts val="1400"/>
              <a:buNone/>
              <a:defRPr sz="1400">
                <a:solidFill>
                  <a:schemeClr val="dk2"/>
                </a:solidFill>
                <a:latin typeface="Corbel"/>
                <a:ea typeface="Corbel"/>
                <a:cs typeface="Corbel"/>
                <a:sym typeface="Corbel"/>
              </a:defRPr>
            </a:lvl1pPr>
            <a:lvl2pPr marL="914400" lvl="1" indent="-298450" algn="l">
              <a:lnSpc>
                <a:spcPct val="90000"/>
              </a:lnSpc>
              <a:spcBef>
                <a:spcPts val="500"/>
              </a:spcBef>
              <a:spcAft>
                <a:spcPts val="0"/>
              </a:spcAft>
              <a:buClr>
                <a:schemeClr val="dk2"/>
              </a:buClr>
              <a:buSzPts val="1100"/>
              <a:buChar char="•"/>
              <a:defRPr sz="1100">
                <a:solidFill>
                  <a:schemeClr val="dk2"/>
                </a:solidFill>
              </a:defRPr>
            </a:lvl2pPr>
            <a:lvl3pPr marL="1371600" lvl="2" indent="-295275" algn="l">
              <a:lnSpc>
                <a:spcPct val="90000"/>
              </a:lnSpc>
              <a:spcBef>
                <a:spcPts val="500"/>
              </a:spcBef>
              <a:spcAft>
                <a:spcPts val="0"/>
              </a:spcAft>
              <a:buClr>
                <a:schemeClr val="dk2"/>
              </a:buClr>
              <a:buSzPts val="1050"/>
              <a:buChar char="•"/>
              <a:defRPr sz="1050">
                <a:solidFill>
                  <a:schemeClr val="dk2"/>
                </a:solidFill>
              </a:defRPr>
            </a:lvl3pPr>
            <a:lvl4pPr marL="1828800" lvl="3" indent="-292100" algn="l">
              <a:lnSpc>
                <a:spcPct val="90000"/>
              </a:lnSpc>
              <a:spcBef>
                <a:spcPts val="500"/>
              </a:spcBef>
              <a:spcAft>
                <a:spcPts val="0"/>
              </a:spcAft>
              <a:buClr>
                <a:schemeClr val="dk2"/>
              </a:buClr>
              <a:buSzPts val="1000"/>
              <a:buChar char="•"/>
              <a:defRPr sz="1000">
                <a:solidFill>
                  <a:schemeClr val="dk2"/>
                </a:solidFill>
              </a:defRPr>
            </a:lvl4pPr>
            <a:lvl5pPr marL="2286000" lvl="4" indent="-292100" algn="l">
              <a:lnSpc>
                <a:spcPct val="90000"/>
              </a:lnSpc>
              <a:spcBef>
                <a:spcPts val="500"/>
              </a:spcBef>
              <a:spcAft>
                <a:spcPts val="0"/>
              </a:spcAft>
              <a:buClr>
                <a:schemeClr val="dk2"/>
              </a:buClr>
              <a:buSzPts val="1000"/>
              <a:buChar char="•"/>
              <a:defRPr sz="1000">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1" name="Google Shape;351;p71" title="Decorative"/>
          <p:cNvSpPr>
            <a:spLocks noGrp="1"/>
          </p:cNvSpPr>
          <p:nvPr>
            <p:ph type="chart" idx="3"/>
          </p:nvPr>
        </p:nvSpPr>
        <p:spPr>
          <a:xfrm>
            <a:off x="5937569" y="2247900"/>
            <a:ext cx="5620473" cy="38703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2"/>
              </a:buClr>
              <a:buSzPts val="2000"/>
              <a:buFont typeface="Arial"/>
              <a:buChar char="•"/>
              <a:defRPr sz="2000" b="0" i="0" u="none" strike="noStrike" cap="none">
                <a:solidFill>
                  <a:schemeClr val="dk2"/>
                </a:solidFill>
                <a:latin typeface="Calibri"/>
                <a:ea typeface="Calibri"/>
                <a:cs typeface="Calibri"/>
                <a:sym typeface="Calibri"/>
              </a:defRPr>
            </a:lvl1pPr>
            <a:lvl2pPr marR="0" lvl="1"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Calibri"/>
                <a:ea typeface="Calibri"/>
                <a:cs typeface="Calibri"/>
                <a:sym typeface="Calibri"/>
              </a:defRPr>
            </a:lvl2pPr>
            <a:lvl3pPr marR="0" lvl="2" algn="l" rtl="0">
              <a:lnSpc>
                <a:spcPct val="90000"/>
              </a:lnSpc>
              <a:spcBef>
                <a:spcPts val="500"/>
              </a:spcBef>
              <a:spcAft>
                <a:spcPts val="0"/>
              </a:spcAft>
              <a:buClr>
                <a:schemeClr val="dk2"/>
              </a:buClr>
              <a:buSzPts val="1600"/>
              <a:buFont typeface="Arial"/>
              <a:buChar char="•"/>
              <a:defRPr sz="1600" b="0" i="0" u="none" strike="noStrike" cap="none">
                <a:solidFill>
                  <a:schemeClr val="dk2"/>
                </a:solidFill>
                <a:latin typeface="Calibri"/>
                <a:ea typeface="Calibri"/>
                <a:cs typeface="Calibri"/>
                <a:sym typeface="Calibri"/>
              </a:defRPr>
            </a:lvl3pPr>
            <a:lvl4pPr marR="0" lvl="3" algn="l" rtl="0">
              <a:lnSpc>
                <a:spcPct val="90000"/>
              </a:lnSpc>
              <a:spcBef>
                <a:spcPts val="500"/>
              </a:spcBef>
              <a:spcAft>
                <a:spcPts val="0"/>
              </a:spcAft>
              <a:buClr>
                <a:schemeClr val="dk2"/>
              </a:buClr>
              <a:buSzPts val="1400"/>
              <a:buFont typeface="Arial"/>
              <a:buChar char="•"/>
              <a:defRPr sz="1400" b="0" i="0" u="none" strike="noStrike" cap="none">
                <a:solidFill>
                  <a:schemeClr val="dk2"/>
                </a:solidFill>
                <a:latin typeface="Calibri"/>
                <a:ea typeface="Calibri"/>
                <a:cs typeface="Calibri"/>
                <a:sym typeface="Calibri"/>
              </a:defRPr>
            </a:lvl4pPr>
            <a:lvl5pPr marR="0" lvl="4" algn="l" rtl="0">
              <a:lnSpc>
                <a:spcPct val="90000"/>
              </a:lnSpc>
              <a:spcBef>
                <a:spcPts val="500"/>
              </a:spcBef>
              <a:spcAft>
                <a:spcPts val="0"/>
              </a:spcAft>
              <a:buClr>
                <a:schemeClr val="dk2"/>
              </a:buClr>
              <a:buSzPts val="1400"/>
              <a:buFont typeface="Arial"/>
              <a:buChar char="•"/>
              <a:defRPr sz="1400" b="0" i="0" u="none" strike="noStrike" cap="none">
                <a:solidFill>
                  <a:schemeClr val="dk2"/>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52" name="Google Shape;352;p71"/>
          <p:cNvSpPr/>
          <p:nvPr/>
        </p:nvSpPr>
        <p:spPr>
          <a:xfrm>
            <a:off x="5937569" y="2082800"/>
            <a:ext cx="5620473" cy="1016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4_Blank ">
  <p:cSld name="4_Blank ">
    <p:spTree>
      <p:nvGrpSpPr>
        <p:cNvPr id="1" name="Shape 353"/>
        <p:cNvGrpSpPr/>
        <p:nvPr/>
      </p:nvGrpSpPr>
      <p:grpSpPr>
        <a:xfrm>
          <a:off x="0" y="0"/>
          <a:ext cx="0" cy="0"/>
          <a:chOff x="0" y="0"/>
          <a:chExt cx="0" cy="0"/>
        </a:xfrm>
      </p:grpSpPr>
      <p:sp>
        <p:nvSpPr>
          <p:cNvPr id="354" name="Google Shape;354;p72"/>
          <p:cNvSpPr txBox="1">
            <a:spLocks noGrp="1"/>
          </p:cNvSpPr>
          <p:nvPr>
            <p:ph type="title"/>
          </p:nvPr>
        </p:nvSpPr>
        <p:spPr>
          <a:xfrm>
            <a:off x="838200" y="839972"/>
            <a:ext cx="4767262" cy="1342045"/>
          </a:xfrm>
          <a:prstGeom prst="rect">
            <a:avLst/>
          </a:prstGeom>
          <a:noFill/>
          <a:ln>
            <a:noFill/>
          </a:ln>
        </p:spPr>
        <p:txBody>
          <a:bodyPr spcFirstLastPara="1" wrap="square" lIns="0" tIns="45700" rIns="91425" bIns="45700" anchor="b" anchorCtr="0">
            <a:normAutofit/>
          </a:bodyPr>
          <a:lstStyle>
            <a:lvl1pPr lvl="0" algn="l">
              <a:lnSpc>
                <a:spcPct val="90000"/>
              </a:lnSpc>
              <a:spcBef>
                <a:spcPts val="0"/>
              </a:spcBef>
              <a:spcAft>
                <a:spcPts val="0"/>
              </a:spcAft>
              <a:buClr>
                <a:schemeClr val="dk2"/>
              </a:buClr>
              <a:buSzPts val="4000"/>
              <a:buFont typeface="Corbel"/>
              <a:buNone/>
              <a:defRPr sz="40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5" name="Google Shape;355;p72"/>
          <p:cNvSpPr txBox="1">
            <a:spLocks noGrp="1"/>
          </p:cNvSpPr>
          <p:nvPr>
            <p:ph type="body" idx="1"/>
          </p:nvPr>
        </p:nvSpPr>
        <p:spPr>
          <a:xfrm>
            <a:off x="838200" y="2635242"/>
            <a:ext cx="4767262" cy="3483263"/>
          </a:xfrm>
          <a:prstGeom prst="rect">
            <a:avLst/>
          </a:prstGeom>
          <a:noFill/>
          <a:ln>
            <a:noFill/>
          </a:ln>
        </p:spPr>
        <p:txBody>
          <a:bodyPr spcFirstLastPara="1" wrap="square" lIns="0" tIns="45700" rIns="91425" bIns="45700" anchor="t" anchorCtr="0">
            <a:normAutofit/>
          </a:bodyPr>
          <a:lstStyle>
            <a:lvl1pPr marL="457200" lvl="0" indent="-228600" algn="l">
              <a:lnSpc>
                <a:spcPct val="100000"/>
              </a:lnSpc>
              <a:spcBef>
                <a:spcPts val="1000"/>
              </a:spcBef>
              <a:spcAft>
                <a:spcPts val="0"/>
              </a:spcAft>
              <a:buClr>
                <a:schemeClr val="dk2"/>
              </a:buClr>
              <a:buSzPts val="1400"/>
              <a:buNone/>
              <a:defRPr sz="1400">
                <a:solidFill>
                  <a:schemeClr val="dk2"/>
                </a:solidFill>
                <a:latin typeface="Calibri"/>
                <a:ea typeface="Calibri"/>
                <a:cs typeface="Calibri"/>
                <a:sym typeface="Calibri"/>
              </a:defRPr>
            </a:lvl1pPr>
            <a:lvl2pPr marL="914400" lvl="1" indent="-228600" algn="l">
              <a:lnSpc>
                <a:spcPct val="100000"/>
              </a:lnSpc>
              <a:spcBef>
                <a:spcPts val="500"/>
              </a:spcBef>
              <a:spcAft>
                <a:spcPts val="0"/>
              </a:spcAft>
              <a:buClr>
                <a:schemeClr val="dk2"/>
              </a:buClr>
              <a:buSzPts val="1100"/>
              <a:buNone/>
              <a:defRPr sz="1100">
                <a:solidFill>
                  <a:schemeClr val="dk2"/>
                </a:solidFill>
              </a:defRPr>
            </a:lvl2pPr>
            <a:lvl3pPr marL="1371600" lvl="2" indent="-228600" algn="l">
              <a:lnSpc>
                <a:spcPct val="100000"/>
              </a:lnSpc>
              <a:spcBef>
                <a:spcPts val="500"/>
              </a:spcBef>
              <a:spcAft>
                <a:spcPts val="0"/>
              </a:spcAft>
              <a:buClr>
                <a:schemeClr val="dk2"/>
              </a:buClr>
              <a:buSzPts val="1050"/>
              <a:buNone/>
              <a:defRPr sz="1050">
                <a:solidFill>
                  <a:schemeClr val="dk2"/>
                </a:solidFill>
              </a:defRPr>
            </a:lvl3pPr>
            <a:lvl4pPr marL="1828800" lvl="3" indent="-228600" algn="l">
              <a:lnSpc>
                <a:spcPct val="100000"/>
              </a:lnSpc>
              <a:spcBef>
                <a:spcPts val="500"/>
              </a:spcBef>
              <a:spcAft>
                <a:spcPts val="0"/>
              </a:spcAft>
              <a:buClr>
                <a:schemeClr val="dk2"/>
              </a:buClr>
              <a:buSzPts val="1000"/>
              <a:buNone/>
              <a:defRPr sz="1000">
                <a:solidFill>
                  <a:schemeClr val="dk2"/>
                </a:solidFill>
              </a:defRPr>
            </a:lvl4pPr>
            <a:lvl5pPr marL="2286000" lvl="4" indent="-228600" algn="l">
              <a:lnSpc>
                <a:spcPct val="100000"/>
              </a:lnSpc>
              <a:spcBef>
                <a:spcPts val="500"/>
              </a:spcBef>
              <a:spcAft>
                <a:spcPts val="0"/>
              </a:spcAft>
              <a:buClr>
                <a:schemeClr val="dk2"/>
              </a:buClr>
              <a:buSzPts val="1000"/>
              <a:buNone/>
              <a:defRPr sz="1000">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6" name="Google Shape;356;p72"/>
          <p:cNvSpPr txBox="1">
            <a:spLocks noGrp="1"/>
          </p:cNvSpPr>
          <p:nvPr>
            <p:ph type="body" idx="2"/>
          </p:nvPr>
        </p:nvSpPr>
        <p:spPr>
          <a:xfrm>
            <a:off x="838200" y="2247679"/>
            <a:ext cx="4767262" cy="321901"/>
          </a:xfrm>
          <a:prstGeom prst="rect">
            <a:avLst/>
          </a:prstGeom>
          <a:noFill/>
          <a:ln>
            <a:noFill/>
          </a:ln>
        </p:spPr>
        <p:txBody>
          <a:bodyPr spcFirstLastPara="1" wrap="square" lIns="0" tIns="45700" rIns="91425" bIns="45700" anchor="t" anchorCtr="0">
            <a:normAutofit/>
          </a:bodyPr>
          <a:lstStyle>
            <a:lvl1pPr marL="457200" lvl="0" indent="-228600" algn="l">
              <a:lnSpc>
                <a:spcPct val="90000"/>
              </a:lnSpc>
              <a:spcBef>
                <a:spcPts val="1000"/>
              </a:spcBef>
              <a:spcAft>
                <a:spcPts val="0"/>
              </a:spcAft>
              <a:buClr>
                <a:schemeClr val="dk2"/>
              </a:buClr>
              <a:buSzPts val="1400"/>
              <a:buNone/>
              <a:defRPr sz="1400">
                <a:solidFill>
                  <a:schemeClr val="dk2"/>
                </a:solidFill>
                <a:latin typeface="Corbel"/>
                <a:ea typeface="Corbel"/>
                <a:cs typeface="Corbel"/>
                <a:sym typeface="Corbel"/>
              </a:defRPr>
            </a:lvl1pPr>
            <a:lvl2pPr marL="914400" lvl="1" indent="-298450" algn="l">
              <a:lnSpc>
                <a:spcPct val="90000"/>
              </a:lnSpc>
              <a:spcBef>
                <a:spcPts val="500"/>
              </a:spcBef>
              <a:spcAft>
                <a:spcPts val="0"/>
              </a:spcAft>
              <a:buClr>
                <a:schemeClr val="dk2"/>
              </a:buClr>
              <a:buSzPts val="1100"/>
              <a:buChar char="•"/>
              <a:defRPr sz="1100">
                <a:solidFill>
                  <a:schemeClr val="dk2"/>
                </a:solidFill>
              </a:defRPr>
            </a:lvl2pPr>
            <a:lvl3pPr marL="1371600" lvl="2" indent="-295275" algn="l">
              <a:lnSpc>
                <a:spcPct val="90000"/>
              </a:lnSpc>
              <a:spcBef>
                <a:spcPts val="500"/>
              </a:spcBef>
              <a:spcAft>
                <a:spcPts val="0"/>
              </a:spcAft>
              <a:buClr>
                <a:schemeClr val="dk2"/>
              </a:buClr>
              <a:buSzPts val="1050"/>
              <a:buChar char="•"/>
              <a:defRPr sz="1050">
                <a:solidFill>
                  <a:schemeClr val="dk2"/>
                </a:solidFill>
              </a:defRPr>
            </a:lvl3pPr>
            <a:lvl4pPr marL="1828800" lvl="3" indent="-292100" algn="l">
              <a:lnSpc>
                <a:spcPct val="90000"/>
              </a:lnSpc>
              <a:spcBef>
                <a:spcPts val="500"/>
              </a:spcBef>
              <a:spcAft>
                <a:spcPts val="0"/>
              </a:spcAft>
              <a:buClr>
                <a:schemeClr val="dk2"/>
              </a:buClr>
              <a:buSzPts val="1000"/>
              <a:buChar char="•"/>
              <a:defRPr sz="1000">
                <a:solidFill>
                  <a:schemeClr val="dk2"/>
                </a:solidFill>
              </a:defRPr>
            </a:lvl4pPr>
            <a:lvl5pPr marL="2286000" lvl="4" indent="-292100" algn="l">
              <a:lnSpc>
                <a:spcPct val="90000"/>
              </a:lnSpc>
              <a:spcBef>
                <a:spcPts val="500"/>
              </a:spcBef>
              <a:spcAft>
                <a:spcPts val="0"/>
              </a:spcAft>
              <a:buClr>
                <a:schemeClr val="dk2"/>
              </a:buClr>
              <a:buSzPts val="1000"/>
              <a:buChar char="•"/>
              <a:defRPr sz="1000">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7" name="Google Shape;357;p72" title="Decorative"/>
          <p:cNvSpPr>
            <a:spLocks noGrp="1"/>
          </p:cNvSpPr>
          <p:nvPr>
            <p:ph type="chart" idx="3"/>
          </p:nvPr>
        </p:nvSpPr>
        <p:spPr>
          <a:xfrm>
            <a:off x="5937569" y="839972"/>
            <a:ext cx="5620473" cy="5278253"/>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2"/>
              </a:buClr>
              <a:buSzPts val="2000"/>
              <a:buFont typeface="Arial"/>
              <a:buChar char="•"/>
              <a:defRPr sz="2000" b="0" i="0" u="none" strike="noStrike" cap="none">
                <a:solidFill>
                  <a:schemeClr val="dk2"/>
                </a:solidFill>
                <a:latin typeface="Calibri"/>
                <a:ea typeface="Calibri"/>
                <a:cs typeface="Calibri"/>
                <a:sym typeface="Calibri"/>
              </a:defRPr>
            </a:lvl1pPr>
            <a:lvl2pPr marR="0" lvl="1"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Calibri"/>
                <a:ea typeface="Calibri"/>
                <a:cs typeface="Calibri"/>
                <a:sym typeface="Calibri"/>
              </a:defRPr>
            </a:lvl2pPr>
            <a:lvl3pPr marR="0" lvl="2" algn="l" rtl="0">
              <a:lnSpc>
                <a:spcPct val="90000"/>
              </a:lnSpc>
              <a:spcBef>
                <a:spcPts val="500"/>
              </a:spcBef>
              <a:spcAft>
                <a:spcPts val="0"/>
              </a:spcAft>
              <a:buClr>
                <a:schemeClr val="dk2"/>
              </a:buClr>
              <a:buSzPts val="1600"/>
              <a:buFont typeface="Arial"/>
              <a:buChar char="•"/>
              <a:defRPr sz="1600" b="0" i="0" u="none" strike="noStrike" cap="none">
                <a:solidFill>
                  <a:schemeClr val="dk2"/>
                </a:solidFill>
                <a:latin typeface="Calibri"/>
                <a:ea typeface="Calibri"/>
                <a:cs typeface="Calibri"/>
                <a:sym typeface="Calibri"/>
              </a:defRPr>
            </a:lvl3pPr>
            <a:lvl4pPr marR="0" lvl="3" algn="l" rtl="0">
              <a:lnSpc>
                <a:spcPct val="90000"/>
              </a:lnSpc>
              <a:spcBef>
                <a:spcPts val="500"/>
              </a:spcBef>
              <a:spcAft>
                <a:spcPts val="0"/>
              </a:spcAft>
              <a:buClr>
                <a:schemeClr val="dk2"/>
              </a:buClr>
              <a:buSzPts val="1400"/>
              <a:buFont typeface="Arial"/>
              <a:buChar char="•"/>
              <a:defRPr sz="1400" b="0" i="0" u="none" strike="noStrike" cap="none">
                <a:solidFill>
                  <a:schemeClr val="dk2"/>
                </a:solidFill>
                <a:latin typeface="Calibri"/>
                <a:ea typeface="Calibri"/>
                <a:cs typeface="Calibri"/>
                <a:sym typeface="Calibri"/>
              </a:defRPr>
            </a:lvl4pPr>
            <a:lvl5pPr marR="0" lvl="4" algn="l" rtl="0">
              <a:lnSpc>
                <a:spcPct val="90000"/>
              </a:lnSpc>
              <a:spcBef>
                <a:spcPts val="500"/>
              </a:spcBef>
              <a:spcAft>
                <a:spcPts val="0"/>
              </a:spcAft>
              <a:buClr>
                <a:schemeClr val="dk2"/>
              </a:buClr>
              <a:buSzPts val="1400"/>
              <a:buFont typeface="Arial"/>
              <a:buChar char="•"/>
              <a:defRPr sz="1400" b="0" i="0" u="none" strike="noStrike" cap="none">
                <a:solidFill>
                  <a:schemeClr val="dk2"/>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358" name="Google Shape;358;p72" title="Decorative"/>
          <p:cNvCxnSpPr/>
          <p:nvPr/>
        </p:nvCxnSpPr>
        <p:spPr>
          <a:xfrm rot="10800000">
            <a:off x="5770807" y="839972"/>
            <a:ext cx="0" cy="5370328"/>
          </a:xfrm>
          <a:prstGeom prst="straightConnector1">
            <a:avLst/>
          </a:prstGeom>
          <a:noFill/>
          <a:ln w="76200" cap="flat" cmpd="sng">
            <a:solidFill>
              <a:schemeClr val="accent1">
                <a:alpha val="96470"/>
              </a:schemeClr>
            </a:solidFill>
            <a:prstDash val="solid"/>
            <a:miter lim="400000"/>
            <a:headEnd type="none" w="sm" len="sm"/>
            <a:tailEnd type="none" w="sm" len="sm"/>
          </a:ln>
        </p:spPr>
      </p:cxn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5_Blank ">
  <p:cSld name="5_Blank ">
    <p:spTree>
      <p:nvGrpSpPr>
        <p:cNvPr id="1" name="Shape 359"/>
        <p:cNvGrpSpPr/>
        <p:nvPr/>
      </p:nvGrpSpPr>
      <p:grpSpPr>
        <a:xfrm>
          <a:off x="0" y="0"/>
          <a:ext cx="0" cy="0"/>
          <a:chOff x="0" y="0"/>
          <a:chExt cx="0" cy="0"/>
        </a:xfrm>
      </p:grpSpPr>
      <p:sp>
        <p:nvSpPr>
          <p:cNvPr id="360" name="Google Shape;360;p73"/>
          <p:cNvSpPr/>
          <p:nvPr/>
        </p:nvSpPr>
        <p:spPr>
          <a:xfrm>
            <a:off x="5727700" y="0"/>
            <a:ext cx="64643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1" name="Google Shape;361;p73"/>
          <p:cNvSpPr txBox="1">
            <a:spLocks noGrp="1"/>
          </p:cNvSpPr>
          <p:nvPr>
            <p:ph type="title"/>
          </p:nvPr>
        </p:nvSpPr>
        <p:spPr>
          <a:xfrm>
            <a:off x="838200" y="839972"/>
            <a:ext cx="4767262" cy="1342045"/>
          </a:xfrm>
          <a:prstGeom prst="rect">
            <a:avLst/>
          </a:prstGeom>
          <a:noFill/>
          <a:ln>
            <a:noFill/>
          </a:ln>
        </p:spPr>
        <p:txBody>
          <a:bodyPr spcFirstLastPara="1" wrap="square" lIns="0" tIns="45700" rIns="91425" bIns="45700" anchor="b" anchorCtr="0">
            <a:normAutofit/>
          </a:bodyPr>
          <a:lstStyle>
            <a:lvl1pPr lvl="0" algn="l">
              <a:lnSpc>
                <a:spcPct val="90000"/>
              </a:lnSpc>
              <a:spcBef>
                <a:spcPts val="0"/>
              </a:spcBef>
              <a:spcAft>
                <a:spcPts val="0"/>
              </a:spcAft>
              <a:buClr>
                <a:schemeClr val="dk2"/>
              </a:buClr>
              <a:buSzPts val="4000"/>
              <a:buFont typeface="Corbel"/>
              <a:buNone/>
              <a:defRPr sz="40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2" name="Google Shape;362;p73"/>
          <p:cNvSpPr txBox="1">
            <a:spLocks noGrp="1"/>
          </p:cNvSpPr>
          <p:nvPr>
            <p:ph type="body" idx="1"/>
          </p:nvPr>
        </p:nvSpPr>
        <p:spPr>
          <a:xfrm>
            <a:off x="838200" y="2635242"/>
            <a:ext cx="4767262" cy="3483263"/>
          </a:xfrm>
          <a:prstGeom prst="rect">
            <a:avLst/>
          </a:prstGeom>
          <a:noFill/>
          <a:ln>
            <a:noFill/>
          </a:ln>
        </p:spPr>
        <p:txBody>
          <a:bodyPr spcFirstLastPara="1" wrap="square" lIns="0" tIns="45700" rIns="91425" bIns="45700" anchor="t" anchorCtr="0">
            <a:normAutofit/>
          </a:bodyPr>
          <a:lstStyle>
            <a:lvl1pPr marL="457200" lvl="0" indent="-228600" algn="l">
              <a:lnSpc>
                <a:spcPct val="100000"/>
              </a:lnSpc>
              <a:spcBef>
                <a:spcPts val="1000"/>
              </a:spcBef>
              <a:spcAft>
                <a:spcPts val="0"/>
              </a:spcAft>
              <a:buClr>
                <a:schemeClr val="dk2"/>
              </a:buClr>
              <a:buSzPts val="1400"/>
              <a:buNone/>
              <a:defRPr sz="1400">
                <a:solidFill>
                  <a:schemeClr val="dk2"/>
                </a:solidFill>
                <a:latin typeface="Calibri"/>
                <a:ea typeface="Calibri"/>
                <a:cs typeface="Calibri"/>
                <a:sym typeface="Calibri"/>
              </a:defRPr>
            </a:lvl1pPr>
            <a:lvl2pPr marL="914400" lvl="1" indent="-228600" algn="l">
              <a:lnSpc>
                <a:spcPct val="100000"/>
              </a:lnSpc>
              <a:spcBef>
                <a:spcPts val="500"/>
              </a:spcBef>
              <a:spcAft>
                <a:spcPts val="0"/>
              </a:spcAft>
              <a:buClr>
                <a:schemeClr val="dk2"/>
              </a:buClr>
              <a:buSzPts val="1100"/>
              <a:buNone/>
              <a:defRPr sz="1100">
                <a:solidFill>
                  <a:schemeClr val="dk2"/>
                </a:solidFill>
              </a:defRPr>
            </a:lvl2pPr>
            <a:lvl3pPr marL="1371600" lvl="2" indent="-228600" algn="l">
              <a:lnSpc>
                <a:spcPct val="100000"/>
              </a:lnSpc>
              <a:spcBef>
                <a:spcPts val="500"/>
              </a:spcBef>
              <a:spcAft>
                <a:spcPts val="0"/>
              </a:spcAft>
              <a:buClr>
                <a:schemeClr val="dk2"/>
              </a:buClr>
              <a:buSzPts val="1050"/>
              <a:buNone/>
              <a:defRPr sz="1050">
                <a:solidFill>
                  <a:schemeClr val="dk2"/>
                </a:solidFill>
              </a:defRPr>
            </a:lvl3pPr>
            <a:lvl4pPr marL="1828800" lvl="3" indent="-228600" algn="l">
              <a:lnSpc>
                <a:spcPct val="100000"/>
              </a:lnSpc>
              <a:spcBef>
                <a:spcPts val="500"/>
              </a:spcBef>
              <a:spcAft>
                <a:spcPts val="0"/>
              </a:spcAft>
              <a:buClr>
                <a:schemeClr val="dk2"/>
              </a:buClr>
              <a:buSzPts val="1000"/>
              <a:buNone/>
              <a:defRPr sz="1000">
                <a:solidFill>
                  <a:schemeClr val="dk2"/>
                </a:solidFill>
              </a:defRPr>
            </a:lvl4pPr>
            <a:lvl5pPr marL="2286000" lvl="4" indent="-228600" algn="l">
              <a:lnSpc>
                <a:spcPct val="100000"/>
              </a:lnSpc>
              <a:spcBef>
                <a:spcPts val="500"/>
              </a:spcBef>
              <a:spcAft>
                <a:spcPts val="0"/>
              </a:spcAft>
              <a:buClr>
                <a:schemeClr val="dk2"/>
              </a:buClr>
              <a:buSzPts val="1000"/>
              <a:buNone/>
              <a:defRPr sz="1000">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3" name="Google Shape;363;p73"/>
          <p:cNvSpPr txBox="1">
            <a:spLocks noGrp="1"/>
          </p:cNvSpPr>
          <p:nvPr>
            <p:ph type="body" idx="2"/>
          </p:nvPr>
        </p:nvSpPr>
        <p:spPr>
          <a:xfrm>
            <a:off x="838200" y="2247679"/>
            <a:ext cx="4767262" cy="321901"/>
          </a:xfrm>
          <a:prstGeom prst="rect">
            <a:avLst/>
          </a:prstGeom>
          <a:noFill/>
          <a:ln>
            <a:noFill/>
          </a:ln>
        </p:spPr>
        <p:txBody>
          <a:bodyPr spcFirstLastPara="1" wrap="square" lIns="0" tIns="45700" rIns="91425" bIns="45700" anchor="t" anchorCtr="0">
            <a:normAutofit/>
          </a:bodyPr>
          <a:lstStyle>
            <a:lvl1pPr marL="457200" lvl="0" indent="-228600" algn="l">
              <a:lnSpc>
                <a:spcPct val="90000"/>
              </a:lnSpc>
              <a:spcBef>
                <a:spcPts val="1000"/>
              </a:spcBef>
              <a:spcAft>
                <a:spcPts val="0"/>
              </a:spcAft>
              <a:buClr>
                <a:schemeClr val="dk2"/>
              </a:buClr>
              <a:buSzPts val="1400"/>
              <a:buNone/>
              <a:defRPr sz="1400">
                <a:solidFill>
                  <a:schemeClr val="dk2"/>
                </a:solidFill>
                <a:latin typeface="Corbel"/>
                <a:ea typeface="Corbel"/>
                <a:cs typeface="Corbel"/>
                <a:sym typeface="Corbel"/>
              </a:defRPr>
            </a:lvl1pPr>
            <a:lvl2pPr marL="914400" lvl="1" indent="-298450" algn="l">
              <a:lnSpc>
                <a:spcPct val="90000"/>
              </a:lnSpc>
              <a:spcBef>
                <a:spcPts val="500"/>
              </a:spcBef>
              <a:spcAft>
                <a:spcPts val="0"/>
              </a:spcAft>
              <a:buClr>
                <a:schemeClr val="dk2"/>
              </a:buClr>
              <a:buSzPts val="1100"/>
              <a:buChar char="•"/>
              <a:defRPr sz="1100">
                <a:solidFill>
                  <a:schemeClr val="dk2"/>
                </a:solidFill>
              </a:defRPr>
            </a:lvl2pPr>
            <a:lvl3pPr marL="1371600" lvl="2" indent="-295275" algn="l">
              <a:lnSpc>
                <a:spcPct val="90000"/>
              </a:lnSpc>
              <a:spcBef>
                <a:spcPts val="500"/>
              </a:spcBef>
              <a:spcAft>
                <a:spcPts val="0"/>
              </a:spcAft>
              <a:buClr>
                <a:schemeClr val="dk2"/>
              </a:buClr>
              <a:buSzPts val="1050"/>
              <a:buChar char="•"/>
              <a:defRPr sz="1050">
                <a:solidFill>
                  <a:schemeClr val="dk2"/>
                </a:solidFill>
              </a:defRPr>
            </a:lvl3pPr>
            <a:lvl4pPr marL="1828800" lvl="3" indent="-292100" algn="l">
              <a:lnSpc>
                <a:spcPct val="90000"/>
              </a:lnSpc>
              <a:spcBef>
                <a:spcPts val="500"/>
              </a:spcBef>
              <a:spcAft>
                <a:spcPts val="0"/>
              </a:spcAft>
              <a:buClr>
                <a:schemeClr val="dk2"/>
              </a:buClr>
              <a:buSzPts val="1000"/>
              <a:buChar char="•"/>
              <a:defRPr sz="1000">
                <a:solidFill>
                  <a:schemeClr val="dk2"/>
                </a:solidFill>
              </a:defRPr>
            </a:lvl4pPr>
            <a:lvl5pPr marL="2286000" lvl="4" indent="-292100" algn="l">
              <a:lnSpc>
                <a:spcPct val="90000"/>
              </a:lnSpc>
              <a:spcBef>
                <a:spcPts val="500"/>
              </a:spcBef>
              <a:spcAft>
                <a:spcPts val="0"/>
              </a:spcAft>
              <a:buClr>
                <a:schemeClr val="dk2"/>
              </a:buClr>
              <a:buSzPts val="1000"/>
              <a:buChar char="•"/>
              <a:defRPr sz="1000">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4" name="Google Shape;364;p73" title="Decorative"/>
          <p:cNvSpPr>
            <a:spLocks noGrp="1"/>
          </p:cNvSpPr>
          <p:nvPr>
            <p:ph type="chart" idx="3"/>
          </p:nvPr>
        </p:nvSpPr>
        <p:spPr>
          <a:xfrm>
            <a:off x="5937569" y="839972"/>
            <a:ext cx="5620473" cy="5278253"/>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1pPr>
            <a:lvl2pPr marR="0" lvl="1"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Calibri"/>
                <a:ea typeface="Calibri"/>
                <a:cs typeface="Calibri"/>
                <a:sym typeface="Calibri"/>
              </a:defRPr>
            </a:lvl2pPr>
            <a:lvl3pPr marR="0" lvl="2" algn="l" rtl="0">
              <a:lnSpc>
                <a:spcPct val="90000"/>
              </a:lnSpc>
              <a:spcBef>
                <a:spcPts val="500"/>
              </a:spcBef>
              <a:spcAft>
                <a:spcPts val="0"/>
              </a:spcAft>
              <a:buClr>
                <a:schemeClr val="dk2"/>
              </a:buClr>
              <a:buSzPts val="1600"/>
              <a:buFont typeface="Arial"/>
              <a:buChar char="•"/>
              <a:defRPr sz="1600" b="0" i="0" u="none" strike="noStrike" cap="none">
                <a:solidFill>
                  <a:schemeClr val="dk2"/>
                </a:solidFill>
                <a:latin typeface="Calibri"/>
                <a:ea typeface="Calibri"/>
                <a:cs typeface="Calibri"/>
                <a:sym typeface="Calibri"/>
              </a:defRPr>
            </a:lvl3pPr>
            <a:lvl4pPr marR="0" lvl="3" algn="l" rtl="0">
              <a:lnSpc>
                <a:spcPct val="90000"/>
              </a:lnSpc>
              <a:spcBef>
                <a:spcPts val="500"/>
              </a:spcBef>
              <a:spcAft>
                <a:spcPts val="0"/>
              </a:spcAft>
              <a:buClr>
                <a:schemeClr val="dk2"/>
              </a:buClr>
              <a:buSzPts val="1400"/>
              <a:buFont typeface="Arial"/>
              <a:buChar char="•"/>
              <a:defRPr sz="1400" b="0" i="0" u="none" strike="noStrike" cap="none">
                <a:solidFill>
                  <a:schemeClr val="dk2"/>
                </a:solidFill>
                <a:latin typeface="Calibri"/>
                <a:ea typeface="Calibri"/>
                <a:cs typeface="Calibri"/>
                <a:sym typeface="Calibri"/>
              </a:defRPr>
            </a:lvl4pPr>
            <a:lvl5pPr marR="0" lvl="4" algn="l" rtl="0">
              <a:lnSpc>
                <a:spcPct val="90000"/>
              </a:lnSpc>
              <a:spcBef>
                <a:spcPts val="500"/>
              </a:spcBef>
              <a:spcAft>
                <a:spcPts val="0"/>
              </a:spcAft>
              <a:buClr>
                <a:schemeClr val="dk2"/>
              </a:buClr>
              <a:buSzPts val="1400"/>
              <a:buFont typeface="Arial"/>
              <a:buChar char="•"/>
              <a:defRPr sz="1400" b="0" i="0" u="none" strike="noStrike" cap="none">
                <a:solidFill>
                  <a:schemeClr val="dk2"/>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1_Blank ">
  <p:cSld name="1_Blank ">
    <p:spTree>
      <p:nvGrpSpPr>
        <p:cNvPr id="1" name="Shape 365"/>
        <p:cNvGrpSpPr/>
        <p:nvPr/>
      </p:nvGrpSpPr>
      <p:grpSpPr>
        <a:xfrm>
          <a:off x="0" y="0"/>
          <a:ext cx="0" cy="0"/>
          <a:chOff x="0" y="0"/>
          <a:chExt cx="0" cy="0"/>
        </a:xfrm>
      </p:grpSpPr>
      <p:sp>
        <p:nvSpPr>
          <p:cNvPr id="366" name="Google Shape;366;p74"/>
          <p:cNvSpPr txBox="1">
            <a:spLocks noGrp="1"/>
          </p:cNvSpPr>
          <p:nvPr>
            <p:ph type="title"/>
          </p:nvPr>
        </p:nvSpPr>
        <p:spPr>
          <a:xfrm>
            <a:off x="847180" y="687572"/>
            <a:ext cx="4767262" cy="1342045"/>
          </a:xfrm>
          <a:prstGeom prst="rect">
            <a:avLst/>
          </a:prstGeom>
          <a:noFill/>
          <a:ln>
            <a:noFill/>
          </a:ln>
        </p:spPr>
        <p:txBody>
          <a:bodyPr spcFirstLastPara="1" wrap="square" lIns="0" tIns="45700" rIns="91425" bIns="45700" anchor="b" anchorCtr="0">
            <a:normAutofit/>
          </a:bodyPr>
          <a:lstStyle>
            <a:lvl1pPr lvl="0" algn="r">
              <a:lnSpc>
                <a:spcPct val="90000"/>
              </a:lnSpc>
              <a:spcBef>
                <a:spcPts val="0"/>
              </a:spcBef>
              <a:spcAft>
                <a:spcPts val="0"/>
              </a:spcAft>
              <a:buClr>
                <a:schemeClr val="dk2"/>
              </a:buClr>
              <a:buSzPts val="4000"/>
              <a:buFont typeface="Corbel"/>
              <a:buNone/>
              <a:defRPr sz="4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7" name="Google Shape;367;p74"/>
          <p:cNvSpPr txBox="1">
            <a:spLocks noGrp="1"/>
          </p:cNvSpPr>
          <p:nvPr>
            <p:ph type="body" idx="1"/>
          </p:nvPr>
        </p:nvSpPr>
        <p:spPr>
          <a:xfrm>
            <a:off x="5815420" y="687573"/>
            <a:ext cx="5370740" cy="1342044"/>
          </a:xfrm>
          <a:prstGeom prst="rect">
            <a:avLst/>
          </a:prstGeom>
          <a:noFill/>
          <a:ln>
            <a:noFill/>
          </a:ln>
        </p:spPr>
        <p:txBody>
          <a:bodyPr spcFirstLastPara="1" wrap="square" lIns="0" tIns="45700" rIns="91425" bIns="45700" anchor="t" anchorCtr="0">
            <a:normAutofit/>
          </a:bodyPr>
          <a:lstStyle>
            <a:lvl1pPr marL="457200" lvl="0" indent="-228600" algn="l">
              <a:lnSpc>
                <a:spcPct val="100000"/>
              </a:lnSpc>
              <a:spcBef>
                <a:spcPts val="1000"/>
              </a:spcBef>
              <a:spcAft>
                <a:spcPts val="0"/>
              </a:spcAft>
              <a:buClr>
                <a:schemeClr val="dk2"/>
              </a:buClr>
              <a:buSzPts val="1400"/>
              <a:buNone/>
              <a:defRPr sz="1400">
                <a:solidFill>
                  <a:schemeClr val="dk2"/>
                </a:solidFill>
              </a:defRPr>
            </a:lvl1pPr>
            <a:lvl2pPr marL="914400" lvl="1" indent="-228600" algn="l">
              <a:lnSpc>
                <a:spcPct val="100000"/>
              </a:lnSpc>
              <a:spcBef>
                <a:spcPts val="500"/>
              </a:spcBef>
              <a:spcAft>
                <a:spcPts val="0"/>
              </a:spcAft>
              <a:buClr>
                <a:schemeClr val="dk2"/>
              </a:buClr>
              <a:buSzPts val="1100"/>
              <a:buNone/>
              <a:defRPr sz="1100">
                <a:solidFill>
                  <a:schemeClr val="dk2"/>
                </a:solidFill>
              </a:defRPr>
            </a:lvl2pPr>
            <a:lvl3pPr marL="1371600" lvl="2" indent="-228600" algn="l">
              <a:lnSpc>
                <a:spcPct val="100000"/>
              </a:lnSpc>
              <a:spcBef>
                <a:spcPts val="500"/>
              </a:spcBef>
              <a:spcAft>
                <a:spcPts val="0"/>
              </a:spcAft>
              <a:buClr>
                <a:schemeClr val="dk2"/>
              </a:buClr>
              <a:buSzPts val="1050"/>
              <a:buNone/>
              <a:defRPr sz="1050">
                <a:solidFill>
                  <a:schemeClr val="dk2"/>
                </a:solidFill>
              </a:defRPr>
            </a:lvl3pPr>
            <a:lvl4pPr marL="1828800" lvl="3" indent="-228600" algn="l">
              <a:lnSpc>
                <a:spcPct val="100000"/>
              </a:lnSpc>
              <a:spcBef>
                <a:spcPts val="500"/>
              </a:spcBef>
              <a:spcAft>
                <a:spcPts val="0"/>
              </a:spcAft>
              <a:buClr>
                <a:schemeClr val="dk2"/>
              </a:buClr>
              <a:buSzPts val="1000"/>
              <a:buNone/>
              <a:defRPr sz="1000">
                <a:solidFill>
                  <a:schemeClr val="dk2"/>
                </a:solidFill>
              </a:defRPr>
            </a:lvl4pPr>
            <a:lvl5pPr marL="2286000" lvl="4" indent="-228600" algn="l">
              <a:lnSpc>
                <a:spcPct val="100000"/>
              </a:lnSpc>
              <a:spcBef>
                <a:spcPts val="500"/>
              </a:spcBef>
              <a:spcAft>
                <a:spcPts val="0"/>
              </a:spcAft>
              <a:buClr>
                <a:schemeClr val="dk2"/>
              </a:buClr>
              <a:buSzPts val="1000"/>
              <a:buNone/>
              <a:defRPr sz="1000">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8" name="Google Shape;368;p74" title="Decorative"/>
          <p:cNvSpPr>
            <a:spLocks noGrp="1"/>
          </p:cNvSpPr>
          <p:nvPr>
            <p:ph type="chart" idx="2"/>
          </p:nvPr>
        </p:nvSpPr>
        <p:spPr>
          <a:xfrm>
            <a:off x="838200" y="2392680"/>
            <a:ext cx="10719842" cy="416750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2"/>
              </a:buClr>
              <a:buSzPts val="2000"/>
              <a:buFont typeface="Arial"/>
              <a:buChar char="•"/>
              <a:defRPr sz="2000" b="0" i="0" u="none" strike="noStrike" cap="none">
                <a:solidFill>
                  <a:schemeClr val="dk2"/>
                </a:solidFill>
                <a:latin typeface="Calibri"/>
                <a:ea typeface="Calibri"/>
                <a:cs typeface="Calibri"/>
                <a:sym typeface="Calibri"/>
              </a:defRPr>
            </a:lvl1pPr>
            <a:lvl2pPr marR="0" lvl="1"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Calibri"/>
                <a:ea typeface="Calibri"/>
                <a:cs typeface="Calibri"/>
                <a:sym typeface="Calibri"/>
              </a:defRPr>
            </a:lvl2pPr>
            <a:lvl3pPr marR="0" lvl="2" algn="l" rtl="0">
              <a:lnSpc>
                <a:spcPct val="90000"/>
              </a:lnSpc>
              <a:spcBef>
                <a:spcPts val="500"/>
              </a:spcBef>
              <a:spcAft>
                <a:spcPts val="0"/>
              </a:spcAft>
              <a:buClr>
                <a:schemeClr val="dk2"/>
              </a:buClr>
              <a:buSzPts val="1600"/>
              <a:buFont typeface="Arial"/>
              <a:buChar char="•"/>
              <a:defRPr sz="1600" b="0" i="0" u="none" strike="noStrike" cap="none">
                <a:solidFill>
                  <a:schemeClr val="dk2"/>
                </a:solidFill>
                <a:latin typeface="Calibri"/>
                <a:ea typeface="Calibri"/>
                <a:cs typeface="Calibri"/>
                <a:sym typeface="Calibri"/>
              </a:defRPr>
            </a:lvl3pPr>
            <a:lvl4pPr marR="0" lvl="3" algn="l" rtl="0">
              <a:lnSpc>
                <a:spcPct val="90000"/>
              </a:lnSpc>
              <a:spcBef>
                <a:spcPts val="500"/>
              </a:spcBef>
              <a:spcAft>
                <a:spcPts val="0"/>
              </a:spcAft>
              <a:buClr>
                <a:schemeClr val="dk2"/>
              </a:buClr>
              <a:buSzPts val="1400"/>
              <a:buFont typeface="Arial"/>
              <a:buChar char="•"/>
              <a:defRPr sz="1400" b="0" i="0" u="none" strike="noStrike" cap="none">
                <a:solidFill>
                  <a:schemeClr val="dk2"/>
                </a:solidFill>
                <a:latin typeface="Calibri"/>
                <a:ea typeface="Calibri"/>
                <a:cs typeface="Calibri"/>
                <a:sym typeface="Calibri"/>
              </a:defRPr>
            </a:lvl4pPr>
            <a:lvl5pPr marR="0" lvl="4" algn="l" rtl="0">
              <a:lnSpc>
                <a:spcPct val="90000"/>
              </a:lnSpc>
              <a:spcBef>
                <a:spcPts val="500"/>
              </a:spcBef>
              <a:spcAft>
                <a:spcPts val="0"/>
              </a:spcAft>
              <a:buClr>
                <a:schemeClr val="dk2"/>
              </a:buClr>
              <a:buSzPts val="1400"/>
              <a:buFont typeface="Arial"/>
              <a:buChar char="•"/>
              <a:defRPr sz="1400" b="0" i="0" u="none" strike="noStrike" cap="none">
                <a:solidFill>
                  <a:schemeClr val="dk2"/>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2_Blank ">
  <p:cSld name="2_Blank ">
    <p:spTree>
      <p:nvGrpSpPr>
        <p:cNvPr id="1" name="Shape 369"/>
        <p:cNvGrpSpPr/>
        <p:nvPr/>
      </p:nvGrpSpPr>
      <p:grpSpPr>
        <a:xfrm>
          <a:off x="0" y="0"/>
          <a:ext cx="0" cy="0"/>
          <a:chOff x="0" y="0"/>
          <a:chExt cx="0" cy="0"/>
        </a:xfrm>
      </p:grpSpPr>
      <p:sp>
        <p:nvSpPr>
          <p:cNvPr id="370" name="Google Shape;370;p75"/>
          <p:cNvSpPr txBox="1">
            <a:spLocks noGrp="1"/>
          </p:cNvSpPr>
          <p:nvPr>
            <p:ph type="title"/>
          </p:nvPr>
        </p:nvSpPr>
        <p:spPr>
          <a:xfrm>
            <a:off x="847180" y="687572"/>
            <a:ext cx="4767262" cy="1342045"/>
          </a:xfrm>
          <a:prstGeom prst="rect">
            <a:avLst/>
          </a:prstGeom>
          <a:noFill/>
          <a:ln>
            <a:noFill/>
          </a:ln>
        </p:spPr>
        <p:txBody>
          <a:bodyPr spcFirstLastPara="1" wrap="square" lIns="0" tIns="45700" rIns="91425" bIns="45700" anchor="b" anchorCtr="0">
            <a:normAutofit/>
          </a:bodyPr>
          <a:lstStyle>
            <a:lvl1pPr lvl="0" algn="r">
              <a:lnSpc>
                <a:spcPct val="90000"/>
              </a:lnSpc>
              <a:spcBef>
                <a:spcPts val="0"/>
              </a:spcBef>
              <a:spcAft>
                <a:spcPts val="0"/>
              </a:spcAft>
              <a:buClr>
                <a:schemeClr val="dk2"/>
              </a:buClr>
              <a:buSzPts val="4000"/>
              <a:buFont typeface="Corbel"/>
              <a:buNone/>
              <a:defRPr sz="4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1" name="Google Shape;371;p75"/>
          <p:cNvSpPr txBox="1">
            <a:spLocks noGrp="1"/>
          </p:cNvSpPr>
          <p:nvPr>
            <p:ph type="body" idx="1"/>
          </p:nvPr>
        </p:nvSpPr>
        <p:spPr>
          <a:xfrm>
            <a:off x="5815420" y="687573"/>
            <a:ext cx="5370740" cy="1342044"/>
          </a:xfrm>
          <a:prstGeom prst="rect">
            <a:avLst/>
          </a:prstGeom>
          <a:noFill/>
          <a:ln>
            <a:noFill/>
          </a:ln>
        </p:spPr>
        <p:txBody>
          <a:bodyPr spcFirstLastPara="1" wrap="square" lIns="0" tIns="45700" rIns="91425" bIns="45700" anchor="t" anchorCtr="0">
            <a:normAutofit/>
          </a:bodyPr>
          <a:lstStyle>
            <a:lvl1pPr marL="457200" lvl="0" indent="-228600" algn="l">
              <a:lnSpc>
                <a:spcPct val="100000"/>
              </a:lnSpc>
              <a:spcBef>
                <a:spcPts val="1000"/>
              </a:spcBef>
              <a:spcAft>
                <a:spcPts val="0"/>
              </a:spcAft>
              <a:buClr>
                <a:schemeClr val="dk2"/>
              </a:buClr>
              <a:buSzPts val="1400"/>
              <a:buNone/>
              <a:defRPr sz="1400">
                <a:solidFill>
                  <a:schemeClr val="dk2"/>
                </a:solidFill>
              </a:defRPr>
            </a:lvl1pPr>
            <a:lvl2pPr marL="914400" lvl="1" indent="-228600" algn="l">
              <a:lnSpc>
                <a:spcPct val="100000"/>
              </a:lnSpc>
              <a:spcBef>
                <a:spcPts val="500"/>
              </a:spcBef>
              <a:spcAft>
                <a:spcPts val="0"/>
              </a:spcAft>
              <a:buClr>
                <a:schemeClr val="dk2"/>
              </a:buClr>
              <a:buSzPts val="1100"/>
              <a:buNone/>
              <a:defRPr sz="1100">
                <a:solidFill>
                  <a:schemeClr val="dk2"/>
                </a:solidFill>
              </a:defRPr>
            </a:lvl2pPr>
            <a:lvl3pPr marL="1371600" lvl="2" indent="-228600" algn="l">
              <a:lnSpc>
                <a:spcPct val="100000"/>
              </a:lnSpc>
              <a:spcBef>
                <a:spcPts val="500"/>
              </a:spcBef>
              <a:spcAft>
                <a:spcPts val="0"/>
              </a:spcAft>
              <a:buClr>
                <a:schemeClr val="dk2"/>
              </a:buClr>
              <a:buSzPts val="1050"/>
              <a:buNone/>
              <a:defRPr sz="1050">
                <a:solidFill>
                  <a:schemeClr val="dk2"/>
                </a:solidFill>
              </a:defRPr>
            </a:lvl3pPr>
            <a:lvl4pPr marL="1828800" lvl="3" indent="-228600" algn="l">
              <a:lnSpc>
                <a:spcPct val="100000"/>
              </a:lnSpc>
              <a:spcBef>
                <a:spcPts val="500"/>
              </a:spcBef>
              <a:spcAft>
                <a:spcPts val="0"/>
              </a:spcAft>
              <a:buClr>
                <a:schemeClr val="dk2"/>
              </a:buClr>
              <a:buSzPts val="1000"/>
              <a:buNone/>
              <a:defRPr sz="1000">
                <a:solidFill>
                  <a:schemeClr val="dk2"/>
                </a:solidFill>
              </a:defRPr>
            </a:lvl4pPr>
            <a:lvl5pPr marL="2286000" lvl="4" indent="-228600" algn="l">
              <a:lnSpc>
                <a:spcPct val="100000"/>
              </a:lnSpc>
              <a:spcBef>
                <a:spcPts val="500"/>
              </a:spcBef>
              <a:spcAft>
                <a:spcPts val="0"/>
              </a:spcAft>
              <a:buClr>
                <a:schemeClr val="dk2"/>
              </a:buClr>
              <a:buSzPts val="1000"/>
              <a:buNone/>
              <a:defRPr sz="1000">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2" name="Google Shape;372;p75" title="Decorative"/>
          <p:cNvSpPr>
            <a:spLocks noGrp="1"/>
          </p:cNvSpPr>
          <p:nvPr>
            <p:ph type="chart" idx="2"/>
          </p:nvPr>
        </p:nvSpPr>
        <p:spPr>
          <a:xfrm>
            <a:off x="5815420" y="2392680"/>
            <a:ext cx="5742622" cy="402399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2"/>
              </a:buClr>
              <a:buSzPts val="2000"/>
              <a:buFont typeface="Arial"/>
              <a:buChar char="•"/>
              <a:defRPr sz="2000" b="0" i="0" u="none" strike="noStrike" cap="none">
                <a:solidFill>
                  <a:schemeClr val="dk2"/>
                </a:solidFill>
                <a:latin typeface="Calibri"/>
                <a:ea typeface="Calibri"/>
                <a:cs typeface="Calibri"/>
                <a:sym typeface="Calibri"/>
              </a:defRPr>
            </a:lvl1pPr>
            <a:lvl2pPr marR="0" lvl="1"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Calibri"/>
                <a:ea typeface="Calibri"/>
                <a:cs typeface="Calibri"/>
                <a:sym typeface="Calibri"/>
              </a:defRPr>
            </a:lvl2pPr>
            <a:lvl3pPr marR="0" lvl="2" algn="l" rtl="0">
              <a:lnSpc>
                <a:spcPct val="90000"/>
              </a:lnSpc>
              <a:spcBef>
                <a:spcPts val="500"/>
              </a:spcBef>
              <a:spcAft>
                <a:spcPts val="0"/>
              </a:spcAft>
              <a:buClr>
                <a:schemeClr val="dk2"/>
              </a:buClr>
              <a:buSzPts val="1600"/>
              <a:buFont typeface="Arial"/>
              <a:buChar char="•"/>
              <a:defRPr sz="1600" b="0" i="0" u="none" strike="noStrike" cap="none">
                <a:solidFill>
                  <a:schemeClr val="dk2"/>
                </a:solidFill>
                <a:latin typeface="Calibri"/>
                <a:ea typeface="Calibri"/>
                <a:cs typeface="Calibri"/>
                <a:sym typeface="Calibri"/>
              </a:defRPr>
            </a:lvl3pPr>
            <a:lvl4pPr marR="0" lvl="3" algn="l" rtl="0">
              <a:lnSpc>
                <a:spcPct val="90000"/>
              </a:lnSpc>
              <a:spcBef>
                <a:spcPts val="500"/>
              </a:spcBef>
              <a:spcAft>
                <a:spcPts val="0"/>
              </a:spcAft>
              <a:buClr>
                <a:schemeClr val="dk2"/>
              </a:buClr>
              <a:buSzPts val="1400"/>
              <a:buFont typeface="Arial"/>
              <a:buChar char="•"/>
              <a:defRPr sz="1400" b="0" i="0" u="none" strike="noStrike" cap="none">
                <a:solidFill>
                  <a:schemeClr val="dk2"/>
                </a:solidFill>
                <a:latin typeface="Calibri"/>
                <a:ea typeface="Calibri"/>
                <a:cs typeface="Calibri"/>
                <a:sym typeface="Calibri"/>
              </a:defRPr>
            </a:lvl4pPr>
            <a:lvl5pPr marR="0" lvl="4" algn="l" rtl="0">
              <a:lnSpc>
                <a:spcPct val="90000"/>
              </a:lnSpc>
              <a:spcBef>
                <a:spcPts val="500"/>
              </a:spcBef>
              <a:spcAft>
                <a:spcPts val="0"/>
              </a:spcAft>
              <a:buClr>
                <a:schemeClr val="dk2"/>
              </a:buClr>
              <a:buSzPts val="1400"/>
              <a:buFont typeface="Arial"/>
              <a:buChar char="•"/>
              <a:defRPr sz="1400" b="0" i="0" u="none" strike="noStrike" cap="none">
                <a:solidFill>
                  <a:schemeClr val="dk2"/>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3" name="Google Shape;373;p75" title="Decorative"/>
          <p:cNvSpPr>
            <a:spLocks noGrp="1"/>
          </p:cNvSpPr>
          <p:nvPr>
            <p:ph type="pic" idx="3"/>
          </p:nvPr>
        </p:nvSpPr>
        <p:spPr>
          <a:xfrm>
            <a:off x="838200" y="2392045"/>
            <a:ext cx="4776788" cy="4023995"/>
          </a:xfrm>
          <a:prstGeom prst="rect">
            <a:avLst/>
          </a:prstGeom>
          <a:noFill/>
          <a:ln>
            <a:noFill/>
          </a:ln>
        </p:spPr>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374"/>
        <p:cNvGrpSpPr/>
        <p:nvPr/>
      </p:nvGrpSpPr>
      <p:grpSpPr>
        <a:xfrm>
          <a:off x="0" y="0"/>
          <a:ext cx="0" cy="0"/>
          <a:chOff x="0" y="0"/>
          <a:chExt cx="0" cy="0"/>
        </a:xfrm>
      </p:grpSpPr>
      <p:sp>
        <p:nvSpPr>
          <p:cNvPr id="375" name="Google Shape;375;p76"/>
          <p:cNvSpPr txBox="1">
            <a:spLocks noGrp="1"/>
          </p:cNvSpPr>
          <p:nvPr>
            <p:ph type="title"/>
          </p:nvPr>
        </p:nvSpPr>
        <p:spPr>
          <a:xfrm>
            <a:off x="647700" y="289560"/>
            <a:ext cx="10896600" cy="893218"/>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2"/>
              </a:buClr>
              <a:buSzPts val="4400"/>
              <a:buFont typeface="Corbe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6" name="Google Shape;376;p76"/>
          <p:cNvSpPr txBox="1">
            <a:spLocks noGrp="1"/>
          </p:cNvSpPr>
          <p:nvPr>
            <p:ph type="body" idx="1"/>
          </p:nvPr>
        </p:nvSpPr>
        <p:spPr>
          <a:xfrm>
            <a:off x="647700" y="1097363"/>
            <a:ext cx="10896600" cy="602887"/>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chemeClr val="dk2"/>
              </a:buClr>
              <a:buSzPts val="1400"/>
              <a:buNone/>
              <a:defRPr sz="1400">
                <a:solidFill>
                  <a:schemeClr val="dk2"/>
                </a:solidFill>
                <a:latin typeface="Corbel"/>
                <a:ea typeface="Corbel"/>
                <a:cs typeface="Corbel"/>
                <a:sym typeface="Corbel"/>
              </a:defRPr>
            </a:lvl1pPr>
            <a:lvl2pPr marL="914400" lvl="1" indent="-298450" algn="l">
              <a:lnSpc>
                <a:spcPct val="90000"/>
              </a:lnSpc>
              <a:spcBef>
                <a:spcPts val="500"/>
              </a:spcBef>
              <a:spcAft>
                <a:spcPts val="0"/>
              </a:spcAft>
              <a:buClr>
                <a:schemeClr val="dk2"/>
              </a:buClr>
              <a:buSzPts val="1100"/>
              <a:buChar char="•"/>
              <a:defRPr sz="1100">
                <a:solidFill>
                  <a:schemeClr val="dk2"/>
                </a:solidFill>
              </a:defRPr>
            </a:lvl2pPr>
            <a:lvl3pPr marL="1371600" lvl="2" indent="-295275" algn="l">
              <a:lnSpc>
                <a:spcPct val="90000"/>
              </a:lnSpc>
              <a:spcBef>
                <a:spcPts val="500"/>
              </a:spcBef>
              <a:spcAft>
                <a:spcPts val="0"/>
              </a:spcAft>
              <a:buClr>
                <a:schemeClr val="dk2"/>
              </a:buClr>
              <a:buSzPts val="1050"/>
              <a:buChar char="•"/>
              <a:defRPr sz="1050">
                <a:solidFill>
                  <a:schemeClr val="dk2"/>
                </a:solidFill>
              </a:defRPr>
            </a:lvl3pPr>
            <a:lvl4pPr marL="1828800" lvl="3" indent="-292100" algn="l">
              <a:lnSpc>
                <a:spcPct val="90000"/>
              </a:lnSpc>
              <a:spcBef>
                <a:spcPts val="500"/>
              </a:spcBef>
              <a:spcAft>
                <a:spcPts val="0"/>
              </a:spcAft>
              <a:buClr>
                <a:schemeClr val="dk2"/>
              </a:buClr>
              <a:buSzPts val="1000"/>
              <a:buChar char="•"/>
              <a:defRPr sz="1000">
                <a:solidFill>
                  <a:schemeClr val="dk2"/>
                </a:solidFill>
              </a:defRPr>
            </a:lvl4pPr>
            <a:lvl5pPr marL="2286000" lvl="4" indent="-292100" algn="l">
              <a:lnSpc>
                <a:spcPct val="90000"/>
              </a:lnSpc>
              <a:spcBef>
                <a:spcPts val="500"/>
              </a:spcBef>
              <a:spcAft>
                <a:spcPts val="0"/>
              </a:spcAft>
              <a:buClr>
                <a:schemeClr val="dk2"/>
              </a:buClr>
              <a:buSzPts val="1000"/>
              <a:buChar char="•"/>
              <a:defRPr sz="1000">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377"/>
        <p:cNvGrpSpPr/>
        <p:nvPr/>
      </p:nvGrpSpPr>
      <p:grpSpPr>
        <a:xfrm>
          <a:off x="0" y="0"/>
          <a:ext cx="0" cy="0"/>
          <a:chOff x="0" y="0"/>
          <a:chExt cx="0" cy="0"/>
        </a:xfrm>
      </p:grpSpPr>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3_Blank">
  <p:cSld name="3_Blank">
    <p:spTree>
      <p:nvGrpSpPr>
        <p:cNvPr id="1" name="Shape 378"/>
        <p:cNvGrpSpPr/>
        <p:nvPr/>
      </p:nvGrpSpPr>
      <p:grpSpPr>
        <a:xfrm>
          <a:off x="0" y="0"/>
          <a:ext cx="0" cy="0"/>
          <a:chOff x="0" y="0"/>
          <a:chExt cx="0" cy="0"/>
        </a:xfrm>
      </p:grpSpPr>
      <p:sp>
        <p:nvSpPr>
          <p:cNvPr id="379" name="Google Shape;379;p78"/>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80" name="Google Shape;380;p78" title="Decorative"/>
          <p:cNvSpPr>
            <a:spLocks noGrp="1"/>
          </p:cNvSpPr>
          <p:nvPr>
            <p:ph type="pic" idx="2"/>
          </p:nvPr>
        </p:nvSpPr>
        <p:spPr>
          <a:xfrm>
            <a:off x="3236595" y="260350"/>
            <a:ext cx="4492625" cy="6300788"/>
          </a:xfrm>
          <a:prstGeom prst="rect">
            <a:avLst/>
          </a:prstGeom>
          <a:solidFill>
            <a:srgbClr val="F2F2F2"/>
          </a:solidFill>
          <a:ln>
            <a:noFill/>
          </a:ln>
        </p:spPr>
      </p:sp>
      <p:sp>
        <p:nvSpPr>
          <p:cNvPr id="381" name="Google Shape;381;p78" title="Decorative"/>
          <p:cNvSpPr>
            <a:spLocks noGrp="1"/>
          </p:cNvSpPr>
          <p:nvPr>
            <p:ph type="pic" idx="3"/>
          </p:nvPr>
        </p:nvSpPr>
        <p:spPr>
          <a:xfrm>
            <a:off x="7839076" y="260350"/>
            <a:ext cx="4052888" cy="3803650"/>
          </a:xfrm>
          <a:prstGeom prst="rect">
            <a:avLst/>
          </a:prstGeom>
          <a:solidFill>
            <a:srgbClr val="F2F2F2"/>
          </a:solidFill>
          <a:ln>
            <a:noFill/>
          </a:ln>
        </p:spPr>
      </p:sp>
      <p:sp>
        <p:nvSpPr>
          <p:cNvPr id="382" name="Google Shape;382;p78" title="Decorative"/>
          <p:cNvSpPr>
            <a:spLocks noGrp="1"/>
          </p:cNvSpPr>
          <p:nvPr>
            <p:ph type="pic" idx="4"/>
          </p:nvPr>
        </p:nvSpPr>
        <p:spPr>
          <a:xfrm>
            <a:off x="7839076" y="4165600"/>
            <a:ext cx="4052888" cy="2395538"/>
          </a:xfrm>
          <a:prstGeom prst="rect">
            <a:avLst/>
          </a:prstGeom>
          <a:solidFill>
            <a:srgbClr val="F2F2F2"/>
          </a:solidFill>
          <a:ln>
            <a:noFill/>
          </a:ln>
        </p:spPr>
      </p:sp>
      <p:sp>
        <p:nvSpPr>
          <p:cNvPr id="383" name="Google Shape;383;p78"/>
          <p:cNvSpPr txBox="1">
            <a:spLocks noGrp="1"/>
          </p:cNvSpPr>
          <p:nvPr>
            <p:ph type="title"/>
          </p:nvPr>
        </p:nvSpPr>
        <p:spPr>
          <a:xfrm>
            <a:off x="518160" y="450030"/>
            <a:ext cx="2578099" cy="2508588"/>
          </a:xfrm>
          <a:prstGeom prst="rect">
            <a:avLst/>
          </a:prstGeom>
          <a:noFill/>
          <a:ln>
            <a:noFill/>
          </a:ln>
        </p:spPr>
        <p:txBody>
          <a:bodyPr spcFirstLastPara="1" wrap="square" lIns="0" tIns="45700" rIns="91425" bIns="45700" anchor="b" anchorCtr="0">
            <a:normAutofit/>
          </a:bodyPr>
          <a:lstStyle>
            <a:lvl1pPr lvl="0" algn="l">
              <a:lnSpc>
                <a:spcPct val="90000"/>
              </a:lnSpc>
              <a:spcBef>
                <a:spcPts val="0"/>
              </a:spcBef>
              <a:spcAft>
                <a:spcPts val="0"/>
              </a:spcAft>
              <a:buClr>
                <a:schemeClr val="dk2"/>
              </a:buClr>
              <a:buSzPts val="4000"/>
              <a:buFont typeface="Corbel"/>
              <a:buNone/>
              <a:defRPr sz="4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384" name="Google Shape;384;p78" title="Decorative"/>
          <p:cNvCxnSpPr/>
          <p:nvPr/>
        </p:nvCxnSpPr>
        <p:spPr>
          <a:xfrm>
            <a:off x="1612562" y="1959892"/>
            <a:ext cx="0" cy="2188805"/>
          </a:xfrm>
          <a:prstGeom prst="straightConnector1">
            <a:avLst/>
          </a:prstGeom>
          <a:noFill/>
          <a:ln w="76200" cap="flat" cmpd="sng">
            <a:solidFill>
              <a:schemeClr val="accent4"/>
            </a:solidFill>
            <a:prstDash val="solid"/>
            <a:miter lim="400000"/>
            <a:headEnd type="none" w="sm" len="sm"/>
            <a:tailEnd type="none" w="sm" len="sm"/>
          </a:ln>
        </p:spPr>
      </p:cxn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4_Blank">
  <p:cSld name="4_Blank">
    <p:spTree>
      <p:nvGrpSpPr>
        <p:cNvPr id="1" name="Shape 385"/>
        <p:cNvGrpSpPr/>
        <p:nvPr/>
      </p:nvGrpSpPr>
      <p:grpSpPr>
        <a:xfrm>
          <a:off x="0" y="0"/>
          <a:ext cx="0" cy="0"/>
          <a:chOff x="0" y="0"/>
          <a:chExt cx="0" cy="0"/>
        </a:xfrm>
      </p:grpSpPr>
      <p:sp>
        <p:nvSpPr>
          <p:cNvPr id="386" name="Google Shape;386;p79" title="Decorative"/>
          <p:cNvSpPr>
            <a:spLocks noGrp="1"/>
          </p:cNvSpPr>
          <p:nvPr>
            <p:ph type="pic" idx="2"/>
          </p:nvPr>
        </p:nvSpPr>
        <p:spPr>
          <a:xfrm>
            <a:off x="2315" y="1497808"/>
            <a:ext cx="3129335" cy="5360192"/>
          </a:xfrm>
          <a:prstGeom prst="rect">
            <a:avLst/>
          </a:prstGeom>
          <a:solidFill>
            <a:srgbClr val="F2F2F2"/>
          </a:solidFill>
          <a:ln>
            <a:noFill/>
          </a:ln>
        </p:spPr>
      </p:sp>
      <p:sp>
        <p:nvSpPr>
          <p:cNvPr id="387" name="Google Shape;387;p79" title="Decorative"/>
          <p:cNvSpPr>
            <a:spLocks noGrp="1"/>
          </p:cNvSpPr>
          <p:nvPr>
            <p:ph type="pic" idx="3"/>
          </p:nvPr>
        </p:nvSpPr>
        <p:spPr>
          <a:xfrm>
            <a:off x="3366714" y="-20671"/>
            <a:ext cx="3129336" cy="5397069"/>
          </a:xfrm>
          <a:prstGeom prst="rect">
            <a:avLst/>
          </a:prstGeom>
          <a:solidFill>
            <a:srgbClr val="F2F2F2"/>
          </a:solidFill>
          <a:ln>
            <a:noFill/>
          </a:ln>
        </p:spPr>
      </p:sp>
      <p:sp>
        <p:nvSpPr>
          <p:cNvPr id="388" name="Google Shape;388;p79"/>
          <p:cNvSpPr txBox="1">
            <a:spLocks noGrp="1"/>
          </p:cNvSpPr>
          <p:nvPr>
            <p:ph type="title"/>
          </p:nvPr>
        </p:nvSpPr>
        <p:spPr>
          <a:xfrm>
            <a:off x="7461446" y="2718684"/>
            <a:ext cx="3415560" cy="2508588"/>
          </a:xfrm>
          <a:prstGeom prst="rect">
            <a:avLst/>
          </a:prstGeom>
          <a:noFill/>
          <a:ln>
            <a:noFill/>
          </a:ln>
        </p:spPr>
        <p:txBody>
          <a:bodyPr spcFirstLastPara="1" wrap="square" lIns="0" tIns="45700" rIns="91425" bIns="45700" anchor="b" anchorCtr="0">
            <a:normAutofit/>
          </a:bodyPr>
          <a:lstStyle>
            <a:lvl1pPr lvl="0" algn="l">
              <a:lnSpc>
                <a:spcPct val="90000"/>
              </a:lnSpc>
              <a:spcBef>
                <a:spcPts val="0"/>
              </a:spcBef>
              <a:spcAft>
                <a:spcPts val="0"/>
              </a:spcAft>
              <a:buClr>
                <a:schemeClr val="dk2"/>
              </a:buClr>
              <a:buSzPts val="4000"/>
              <a:buFont typeface="Corbel"/>
              <a:buNone/>
              <a:defRPr sz="4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389" name="Google Shape;389;p79" title="Decorative"/>
          <p:cNvCxnSpPr/>
          <p:nvPr/>
        </p:nvCxnSpPr>
        <p:spPr>
          <a:xfrm>
            <a:off x="8555848" y="4281994"/>
            <a:ext cx="0" cy="2188805"/>
          </a:xfrm>
          <a:prstGeom prst="straightConnector1">
            <a:avLst/>
          </a:prstGeom>
          <a:noFill/>
          <a:ln w="76200" cap="flat" cmpd="sng">
            <a:solidFill>
              <a:schemeClr val="accent4"/>
            </a:solidFill>
            <a:prstDash val="solid"/>
            <a:miter lim="400000"/>
            <a:headEnd type="none" w="sm" len="sm"/>
            <a:tailEnd type="none" w="sm" len="sm"/>
          </a:ln>
        </p:spPr>
      </p:cxn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Title Slide - Co-branded">
    <p:bg>
      <p:bgPr>
        <a:gradFill>
          <a:gsLst>
            <a:gs pos="0">
              <a:srgbClr val="ED8B00"/>
            </a:gs>
            <a:gs pos="100000">
              <a:srgbClr val="EA7600"/>
            </a:gs>
          </a:gsLst>
          <a:lin ang="2700000" scaled="0"/>
        </a:gradFill>
        <a:effectLst/>
      </p:bgPr>
    </p:bg>
    <p:spTree>
      <p:nvGrpSpPr>
        <p:cNvPr id="1" name=""/>
        <p:cNvGrpSpPr/>
        <p:nvPr/>
      </p:nvGrpSpPr>
      <p:grpSpPr>
        <a:xfrm>
          <a:off x="0" y="0"/>
          <a:ext cx="0" cy="0"/>
          <a:chOff x="0" y="0"/>
          <a:chExt cx="0" cy="0"/>
        </a:xfrm>
      </p:grpSpPr>
      <p:pic>
        <p:nvPicPr>
          <p:cNvPr id="11" name="Picture 10" descr="Shape&#10;&#10;Description automatically generated">
            <a:extLst>
              <a:ext uri="{FF2B5EF4-FFF2-40B4-BE49-F238E27FC236}">
                <a16:creationId xmlns:a16="http://schemas.microsoft.com/office/drawing/2014/main" id="{C11964FE-FC85-40EF-935E-9425B196F2BC}"/>
              </a:ext>
            </a:extLst>
          </p:cNvPr>
          <p:cNvPicPr>
            <a:picLocks noChangeAspect="1"/>
          </p:cNvPicPr>
          <p:nvPr userDrawn="1"/>
        </p:nvPicPr>
        <p:blipFill>
          <a:blip r:embed="rId2"/>
          <a:stretch>
            <a:fillRect/>
          </a:stretch>
        </p:blipFill>
        <p:spPr>
          <a:xfrm>
            <a:off x="-2" y="544335"/>
            <a:ext cx="11700935" cy="5760343"/>
          </a:xfrm>
          <a:prstGeom prst="rect">
            <a:avLst/>
          </a:prstGeom>
        </p:spPr>
      </p:pic>
      <p:sp>
        <p:nvSpPr>
          <p:cNvPr id="6" name="Text Placeholder 13">
            <a:extLst>
              <a:ext uri="{FF2B5EF4-FFF2-40B4-BE49-F238E27FC236}">
                <a16:creationId xmlns:a16="http://schemas.microsoft.com/office/drawing/2014/main" id="{7258D9BC-8E23-824F-81D0-813E8AA8B45B}"/>
              </a:ext>
            </a:extLst>
          </p:cNvPr>
          <p:cNvSpPr>
            <a:spLocks noGrp="1"/>
          </p:cNvSpPr>
          <p:nvPr>
            <p:ph type="body" sz="quarter" idx="12" hasCustomPrompt="1"/>
          </p:nvPr>
        </p:nvSpPr>
        <p:spPr>
          <a:xfrm>
            <a:off x="726017" y="1854701"/>
            <a:ext cx="10014480" cy="287524"/>
          </a:xfrm>
          <a:prstGeom prst="rect">
            <a:avLst/>
          </a:prstGeom>
        </p:spPr>
        <p:txBody>
          <a:bodyPr lIns="0" bIns="0" anchor="b" anchorCtr="0">
            <a:noAutofit/>
          </a:bodyPr>
          <a:lstStyle>
            <a:lvl1pPr marL="0" indent="0">
              <a:buNone/>
              <a:defRPr sz="1399">
                <a:solidFill>
                  <a:schemeClr val="tx1">
                    <a:lumMod val="50000"/>
                  </a:schemeClr>
                </a:solidFill>
              </a:defRPr>
            </a:lvl1pPr>
            <a:lvl2pPr marL="609036" indent="0">
              <a:buNone/>
              <a:defRPr/>
            </a:lvl2pPr>
            <a:lvl3pPr marL="1218072" indent="0">
              <a:buNone/>
              <a:defRPr/>
            </a:lvl3pPr>
            <a:lvl4pPr marL="1827108" indent="0">
              <a:buNone/>
              <a:defRPr/>
            </a:lvl4pPr>
            <a:lvl5pPr marL="2436144" indent="0">
              <a:buNone/>
              <a:defRPr/>
            </a:lvl5pPr>
          </a:lstStyle>
          <a:p>
            <a:pPr lvl="0"/>
            <a:r>
              <a:rPr lang="en-US" dirty="0"/>
              <a:t>CLICK TO ADD TEXT</a:t>
            </a:r>
          </a:p>
        </p:txBody>
      </p:sp>
      <p:sp>
        <p:nvSpPr>
          <p:cNvPr id="10" name="Text Placeholder 13">
            <a:extLst>
              <a:ext uri="{FF2B5EF4-FFF2-40B4-BE49-F238E27FC236}">
                <a16:creationId xmlns:a16="http://schemas.microsoft.com/office/drawing/2014/main" id="{3009328C-4F64-4B46-B51E-979125BB6E1B}"/>
              </a:ext>
            </a:extLst>
          </p:cNvPr>
          <p:cNvSpPr>
            <a:spLocks noGrp="1"/>
          </p:cNvSpPr>
          <p:nvPr>
            <p:ph type="body" sz="quarter" idx="14"/>
          </p:nvPr>
        </p:nvSpPr>
        <p:spPr>
          <a:xfrm>
            <a:off x="734545" y="3996389"/>
            <a:ext cx="10005953" cy="730843"/>
          </a:xfrm>
          <a:prstGeom prst="rect">
            <a:avLst/>
          </a:prstGeom>
        </p:spPr>
        <p:txBody>
          <a:bodyPr lIns="0" anchor="t" anchorCtr="0">
            <a:normAutofit/>
          </a:bodyPr>
          <a:lstStyle>
            <a:lvl1pPr marL="0" indent="0">
              <a:buNone/>
              <a:defRPr sz="1998">
                <a:solidFill>
                  <a:schemeClr val="tx1">
                    <a:lumMod val="50000"/>
                  </a:schemeClr>
                </a:solidFill>
              </a:defRPr>
            </a:lvl1pPr>
            <a:lvl2pPr marL="609036" indent="0">
              <a:buNone/>
              <a:defRPr/>
            </a:lvl2pPr>
            <a:lvl3pPr marL="1218072" indent="0">
              <a:buNone/>
              <a:defRPr/>
            </a:lvl3pPr>
            <a:lvl4pPr marL="1827108" indent="0">
              <a:buNone/>
              <a:defRPr/>
            </a:lvl4pPr>
            <a:lvl5pPr marL="2436144" indent="0">
              <a:buNone/>
              <a:defRPr/>
            </a:lvl5pPr>
          </a:lstStyle>
          <a:p>
            <a:pPr lvl="0"/>
            <a:r>
              <a:rPr lang="en-US" dirty="0"/>
              <a:t>Click to edit Master text styles</a:t>
            </a:r>
          </a:p>
        </p:txBody>
      </p:sp>
      <p:sp>
        <p:nvSpPr>
          <p:cNvPr id="3" name="Text Placeholder 2">
            <a:extLst>
              <a:ext uri="{FF2B5EF4-FFF2-40B4-BE49-F238E27FC236}">
                <a16:creationId xmlns:a16="http://schemas.microsoft.com/office/drawing/2014/main" id="{D720EF45-DF42-AC4A-AEDA-BF8C9412B59D}"/>
              </a:ext>
            </a:extLst>
          </p:cNvPr>
          <p:cNvSpPr>
            <a:spLocks noGrp="1"/>
          </p:cNvSpPr>
          <p:nvPr>
            <p:ph type="body" sz="quarter" idx="15"/>
          </p:nvPr>
        </p:nvSpPr>
        <p:spPr>
          <a:xfrm>
            <a:off x="726018" y="2142225"/>
            <a:ext cx="10013949" cy="1854164"/>
          </a:xfrm>
        </p:spPr>
        <p:txBody>
          <a:bodyPr tIns="182880" bIns="182880">
            <a:normAutofit/>
          </a:bodyPr>
          <a:lstStyle>
            <a:lvl1pPr marL="0" indent="0">
              <a:lnSpc>
                <a:spcPct val="100000"/>
              </a:lnSpc>
              <a:buFontTx/>
              <a:buNone/>
              <a:defRPr sz="4796">
                <a:solidFill>
                  <a:schemeClr val="tx1">
                    <a:lumMod val="50000"/>
                  </a:schemeClr>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pic>
        <p:nvPicPr>
          <p:cNvPr id="7" name="Graphic 6">
            <a:extLst>
              <a:ext uri="{FF2B5EF4-FFF2-40B4-BE49-F238E27FC236}">
                <a16:creationId xmlns:a16="http://schemas.microsoft.com/office/drawing/2014/main" id="{88D08EBF-AF08-2140-B129-092AF46F635C}"/>
              </a:ext>
            </a:extLst>
          </p:cNvPr>
          <p:cNvPicPr>
            <a:picLocks noChangeAspect="1"/>
          </p:cNvPicPr>
          <p:nvPr userDrawn="1"/>
        </p:nvPicPr>
        <p:blipFill>
          <a:blip r:embed="rId3"/>
          <a:srcRect/>
          <a:stretch/>
        </p:blipFill>
        <p:spPr>
          <a:xfrm>
            <a:off x="726018" y="5298808"/>
            <a:ext cx="982556" cy="499912"/>
          </a:xfrm>
          <a:prstGeom prst="rect">
            <a:avLst/>
          </a:prstGeom>
        </p:spPr>
      </p:pic>
      <p:sp>
        <p:nvSpPr>
          <p:cNvPr id="4" name="Content Placeholder 3">
            <a:extLst>
              <a:ext uri="{FF2B5EF4-FFF2-40B4-BE49-F238E27FC236}">
                <a16:creationId xmlns:a16="http://schemas.microsoft.com/office/drawing/2014/main" id="{3BEFF336-E6CB-D869-9862-78ADB9B47D0A}"/>
              </a:ext>
            </a:extLst>
          </p:cNvPr>
          <p:cNvSpPr>
            <a:spLocks noGrp="1"/>
          </p:cNvSpPr>
          <p:nvPr>
            <p:ph sz="quarter" idx="19" hasCustomPrompt="1"/>
          </p:nvPr>
        </p:nvSpPr>
        <p:spPr>
          <a:xfrm>
            <a:off x="2434167" y="5299648"/>
            <a:ext cx="1828800" cy="499071"/>
          </a:xfrm>
        </p:spPr>
        <p:txBody>
          <a:bodyPr bIns="0">
            <a:normAutofit/>
          </a:bodyPr>
          <a:lstStyle>
            <a:lvl1pPr marL="0" indent="0">
              <a:lnSpc>
                <a:spcPct val="100000"/>
              </a:lnSpc>
              <a:spcBef>
                <a:spcPts val="0"/>
              </a:spcBef>
              <a:buNone/>
              <a:defRPr sz="1199"/>
            </a:lvl1pPr>
            <a:lvl2pPr marL="456777" indent="0">
              <a:buNone/>
              <a:defRPr/>
            </a:lvl2pPr>
            <a:lvl3pPr marL="913554" indent="0">
              <a:buNone/>
              <a:defRPr/>
            </a:lvl3pPr>
            <a:lvl4pPr marL="1370331" indent="0">
              <a:buNone/>
              <a:defRPr/>
            </a:lvl4pPr>
            <a:lvl5pPr marL="1827108" indent="0">
              <a:buNone/>
              <a:defRPr/>
            </a:lvl5pPr>
          </a:lstStyle>
          <a:p>
            <a:pPr lvl="0"/>
            <a:r>
              <a:rPr lang="en-US" dirty="0"/>
              <a:t>Optional partner logo</a:t>
            </a:r>
          </a:p>
        </p:txBody>
      </p:sp>
      <p:pic>
        <p:nvPicPr>
          <p:cNvPr id="2" name="Picture 1">
            <a:extLst>
              <a:ext uri="{FF2B5EF4-FFF2-40B4-BE49-F238E27FC236}">
                <a16:creationId xmlns:a16="http://schemas.microsoft.com/office/drawing/2014/main" id="{5B9C0F43-7576-2DB1-5E0A-CCFBD1CB7DD4}"/>
              </a:ext>
            </a:extLst>
          </p:cNvPr>
          <p:cNvPicPr>
            <a:picLocks noChangeAspect="1"/>
          </p:cNvPicPr>
          <p:nvPr userDrawn="1"/>
        </p:nvPicPr>
        <p:blipFill>
          <a:blip r:embed="rId4"/>
          <a:stretch>
            <a:fillRect/>
          </a:stretch>
        </p:blipFill>
        <p:spPr>
          <a:xfrm>
            <a:off x="10739967" y="1121244"/>
            <a:ext cx="389467" cy="152259"/>
          </a:xfrm>
          <a:prstGeom prst="rect">
            <a:avLst/>
          </a:prstGeom>
        </p:spPr>
      </p:pic>
    </p:spTree>
    <p:extLst>
      <p:ext uri="{BB962C8B-B14F-4D97-AF65-F5344CB8AC3E}">
        <p14:creationId xmlns:p14="http://schemas.microsoft.com/office/powerpoint/2010/main" val="428001485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2_Slide Divider with Image">
  <p:cSld name="2_Slide Divider with Image">
    <p:bg>
      <p:bgPr>
        <a:solidFill>
          <a:schemeClr val="accent1"/>
        </a:solidFill>
        <a:effectLst/>
      </p:bgPr>
    </p:bg>
    <p:spTree>
      <p:nvGrpSpPr>
        <p:cNvPr id="1" name="Shape 52"/>
        <p:cNvGrpSpPr/>
        <p:nvPr/>
      </p:nvGrpSpPr>
      <p:grpSpPr>
        <a:xfrm>
          <a:off x="0" y="0"/>
          <a:ext cx="0" cy="0"/>
          <a:chOff x="0" y="0"/>
          <a:chExt cx="0" cy="0"/>
        </a:xfrm>
      </p:grpSpPr>
      <p:sp>
        <p:nvSpPr>
          <p:cNvPr id="53" name="Google Shape;53;p34" title="Decorative"/>
          <p:cNvSpPr>
            <a:spLocks noGrp="1"/>
          </p:cNvSpPr>
          <p:nvPr>
            <p:ph type="pic" idx="2"/>
          </p:nvPr>
        </p:nvSpPr>
        <p:spPr>
          <a:xfrm>
            <a:off x="0" y="0"/>
            <a:ext cx="12192000" cy="6853712"/>
          </a:xfrm>
          <a:prstGeom prst="rect">
            <a:avLst/>
          </a:prstGeom>
          <a:solidFill>
            <a:srgbClr val="F2F2F2"/>
          </a:solidFill>
          <a:ln>
            <a:noFill/>
          </a:ln>
        </p:spPr>
      </p:sp>
      <p:sp>
        <p:nvSpPr>
          <p:cNvPr id="54" name="Google Shape;54;p34"/>
          <p:cNvSpPr txBox="1">
            <a:spLocks noGrp="1"/>
          </p:cNvSpPr>
          <p:nvPr>
            <p:ph type="title"/>
          </p:nvPr>
        </p:nvSpPr>
        <p:spPr>
          <a:xfrm>
            <a:off x="838199" y="3673179"/>
            <a:ext cx="6826342" cy="2188805"/>
          </a:xfrm>
          <a:prstGeom prst="rect">
            <a:avLst/>
          </a:prstGeom>
          <a:noFill/>
          <a:ln>
            <a:noFill/>
          </a:ln>
        </p:spPr>
        <p:txBody>
          <a:bodyPr spcFirstLastPara="1" wrap="square" lIns="91425" tIns="45700" rIns="457200" bIns="45700" anchor="ctr" anchorCtr="0">
            <a:noAutofit/>
          </a:bodyPr>
          <a:lstStyle>
            <a:lvl1pPr lvl="0" algn="r">
              <a:lnSpc>
                <a:spcPct val="90000"/>
              </a:lnSpc>
              <a:spcBef>
                <a:spcPts val="0"/>
              </a:spcBef>
              <a:spcAft>
                <a:spcPts val="0"/>
              </a:spcAft>
              <a:buClr>
                <a:schemeClr val="lt1"/>
              </a:buClr>
              <a:buSzPts val="5000"/>
              <a:buFont typeface="Corbel"/>
              <a:buNone/>
              <a:defRPr sz="5000" b="1">
                <a:solidFill>
                  <a:schemeClr val="lt1"/>
                </a:solidFill>
                <a:latin typeface="Corbel"/>
                <a:ea typeface="Corbel"/>
                <a:cs typeface="Corbel"/>
                <a:sym typeface="Corbe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34" title="Decorative"/>
          <p:cNvSpPr txBox="1">
            <a:spLocks noGrp="1"/>
          </p:cNvSpPr>
          <p:nvPr>
            <p:ph type="body" idx="1"/>
          </p:nvPr>
        </p:nvSpPr>
        <p:spPr>
          <a:xfrm>
            <a:off x="7664542" y="3665204"/>
            <a:ext cx="4527458" cy="2196780"/>
          </a:xfrm>
          <a:prstGeom prst="rect">
            <a:avLst/>
          </a:prstGeom>
          <a:solidFill>
            <a:schemeClr val="accent2"/>
          </a:solidFill>
          <a:ln>
            <a:noFill/>
          </a:ln>
        </p:spPr>
        <p:txBody>
          <a:bodyPr spcFirstLastPara="1" wrap="square" lIns="274300" tIns="182875" rIns="182875" bIns="182875" anchor="ctr" anchorCtr="0">
            <a:normAutofit/>
          </a:bodyPr>
          <a:lstStyle>
            <a:lvl1pPr marL="457200" lvl="0" indent="-228600" algn="l">
              <a:lnSpc>
                <a:spcPct val="90000"/>
              </a:lnSpc>
              <a:spcBef>
                <a:spcPts val="1000"/>
              </a:spcBef>
              <a:spcAft>
                <a:spcPts val="0"/>
              </a:spcAft>
              <a:buClr>
                <a:schemeClr val="lt1"/>
              </a:buClr>
              <a:buSzPts val="1600"/>
              <a:buNone/>
              <a:defRPr sz="16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2"/>
              </a:buClr>
              <a:buSzPts val="1800"/>
              <a:buChar char="•"/>
              <a:defRPr/>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2"/>
              </a:buClr>
              <a:buSzPts val="1800"/>
              <a:buChar char="•"/>
              <a:defRPr/>
            </a:lvl4pPr>
            <a:lvl5pPr marL="2286000" lvl="4" indent="-342900" algn="l">
              <a:lnSpc>
                <a:spcPct val="9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56" name="Google Shape;56;p34" title="Decorative"/>
          <p:cNvCxnSpPr/>
          <p:nvPr/>
        </p:nvCxnSpPr>
        <p:spPr>
          <a:xfrm rot="10800000" flipH="1">
            <a:off x="7664541" y="3673179"/>
            <a:ext cx="1" cy="2188805"/>
          </a:xfrm>
          <a:prstGeom prst="straightConnector1">
            <a:avLst/>
          </a:prstGeom>
          <a:noFill/>
          <a:ln w="76200" cap="flat" cmpd="sng">
            <a:solidFill>
              <a:srgbClr val="F19D63"/>
            </a:solidFill>
            <a:prstDash val="solid"/>
            <a:miter lim="400000"/>
            <a:headEnd type="none" w="sm" len="sm"/>
            <a:tailEnd type="none" w="sm" len="sm"/>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24_Custom Layout">
  <p:cSld name="24_Custom Layout">
    <p:spTree>
      <p:nvGrpSpPr>
        <p:cNvPr id="1" name="Shape 78"/>
        <p:cNvGrpSpPr/>
        <p:nvPr/>
      </p:nvGrpSpPr>
      <p:grpSpPr>
        <a:xfrm>
          <a:off x="0" y="0"/>
          <a:ext cx="0" cy="0"/>
          <a:chOff x="0" y="0"/>
          <a:chExt cx="0" cy="0"/>
        </a:xfrm>
      </p:grpSpPr>
      <p:sp>
        <p:nvSpPr>
          <p:cNvPr id="79" name="Google Shape;79;p24" title="Decorative"/>
          <p:cNvSpPr txBox="1">
            <a:spLocks noGrp="1"/>
          </p:cNvSpPr>
          <p:nvPr>
            <p:ph type="body" idx="1"/>
          </p:nvPr>
        </p:nvSpPr>
        <p:spPr>
          <a:xfrm>
            <a:off x="0" y="3206186"/>
            <a:ext cx="12192000" cy="3651813"/>
          </a:xfrm>
          <a:prstGeom prst="rect">
            <a:avLst/>
          </a:prstGeom>
          <a:solidFill>
            <a:schemeClr val="accent2"/>
          </a:solidFill>
          <a:ln>
            <a:noFill/>
          </a:ln>
        </p:spPr>
        <p:txBody>
          <a:bodyPr spcFirstLastPara="1" wrap="square" lIns="5400000" tIns="216000" rIns="1800000" bIns="45700" anchor="t" anchorCtr="0">
            <a:noAutofit/>
          </a:bodyPr>
          <a:lstStyle>
            <a:lvl1pPr marL="457200" lvl="0" indent="-228600" algn="l">
              <a:lnSpc>
                <a:spcPct val="100000"/>
              </a:lnSpc>
              <a:spcBef>
                <a:spcPts val="1000"/>
              </a:spcBef>
              <a:spcAft>
                <a:spcPts val="0"/>
              </a:spcAft>
              <a:buClr>
                <a:schemeClr val="lt1"/>
              </a:buClr>
              <a:buSzPts val="1400"/>
              <a:buNone/>
              <a:defRPr sz="14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2"/>
              </a:buClr>
              <a:buSzPts val="1800"/>
              <a:buChar char="•"/>
              <a:defRPr/>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2"/>
              </a:buClr>
              <a:buSzPts val="1800"/>
              <a:buChar char="•"/>
              <a:defRPr/>
            </a:lvl4pPr>
            <a:lvl5pPr marL="2286000" lvl="4" indent="-342900" algn="l">
              <a:lnSpc>
                <a:spcPct val="9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0" name="Google Shape;80;p24"/>
          <p:cNvSpPr txBox="1">
            <a:spLocks noGrp="1"/>
          </p:cNvSpPr>
          <p:nvPr>
            <p:ph type="title"/>
          </p:nvPr>
        </p:nvSpPr>
        <p:spPr>
          <a:xfrm>
            <a:off x="5278053" y="1775520"/>
            <a:ext cx="6435524"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2"/>
              </a:buClr>
              <a:buSzPts val="4400"/>
              <a:buFont typeface="Corbel"/>
              <a:buNone/>
              <a:defRPr>
                <a:latin typeface="Corbel"/>
                <a:ea typeface="Corbel"/>
                <a:cs typeface="Corbel"/>
                <a:sym typeface="Corbe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24" title="Decorative"/>
          <p:cNvSpPr>
            <a:spLocks noGrp="1"/>
          </p:cNvSpPr>
          <p:nvPr>
            <p:ph type="pic" idx="2"/>
          </p:nvPr>
        </p:nvSpPr>
        <p:spPr>
          <a:xfrm>
            <a:off x="971836" y="1"/>
            <a:ext cx="3523423" cy="3206186"/>
          </a:xfrm>
          <a:prstGeom prst="rect">
            <a:avLst/>
          </a:prstGeom>
          <a:solidFill>
            <a:srgbClr val="F2F2F2"/>
          </a:solidFill>
          <a:ln>
            <a:noFill/>
          </a:ln>
        </p:spPr>
      </p:sp>
      <p:sp>
        <p:nvSpPr>
          <p:cNvPr id="82" name="Google Shape;82;p24" title="Decorative"/>
          <p:cNvSpPr>
            <a:spLocks noGrp="1"/>
          </p:cNvSpPr>
          <p:nvPr>
            <p:ph type="pic" idx="3"/>
          </p:nvPr>
        </p:nvSpPr>
        <p:spPr>
          <a:xfrm>
            <a:off x="971836" y="3358587"/>
            <a:ext cx="3523423" cy="3206186"/>
          </a:xfrm>
          <a:prstGeom prst="rect">
            <a:avLst/>
          </a:prstGeom>
          <a:solidFill>
            <a:srgbClr val="F2F2F2"/>
          </a:solid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2_Title Slide with Image">
  <p:cSld name="2_Title Slide with Image">
    <p:bg>
      <p:bgPr>
        <a:solidFill>
          <a:schemeClr val="accent1"/>
        </a:solidFill>
        <a:effectLst/>
      </p:bgPr>
    </p:bg>
    <p:spTree>
      <p:nvGrpSpPr>
        <p:cNvPr id="1" name="Shape 83"/>
        <p:cNvGrpSpPr/>
        <p:nvPr/>
      </p:nvGrpSpPr>
      <p:grpSpPr>
        <a:xfrm>
          <a:off x="0" y="0"/>
          <a:ext cx="0" cy="0"/>
          <a:chOff x="0" y="0"/>
          <a:chExt cx="0" cy="0"/>
        </a:xfrm>
      </p:grpSpPr>
      <p:sp>
        <p:nvSpPr>
          <p:cNvPr id="84" name="Google Shape;84;p22" title="Decorative"/>
          <p:cNvSpPr>
            <a:spLocks noGrp="1"/>
          </p:cNvSpPr>
          <p:nvPr>
            <p:ph type="pic" idx="2"/>
          </p:nvPr>
        </p:nvSpPr>
        <p:spPr>
          <a:xfrm>
            <a:off x="5295899" y="4288"/>
            <a:ext cx="6896100" cy="6853712"/>
          </a:xfrm>
          <a:prstGeom prst="rect">
            <a:avLst/>
          </a:prstGeom>
          <a:solidFill>
            <a:srgbClr val="F2F2F2"/>
          </a:solidFill>
          <a:ln>
            <a:noFill/>
          </a:ln>
        </p:spPr>
      </p:sp>
      <p:sp>
        <p:nvSpPr>
          <p:cNvPr id="85" name="Google Shape;85;p22"/>
          <p:cNvSpPr/>
          <p:nvPr/>
        </p:nvSpPr>
        <p:spPr>
          <a:xfrm>
            <a:off x="0" y="1539433"/>
            <a:ext cx="8866207" cy="531856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6" name="Google Shape;86;p22" title="Decorative"/>
          <p:cNvSpPr/>
          <p:nvPr/>
        </p:nvSpPr>
        <p:spPr>
          <a:xfrm>
            <a:off x="0" y="0"/>
            <a:ext cx="5295899"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7" name="Google Shape;87;p22"/>
          <p:cNvSpPr txBox="1">
            <a:spLocks noGrp="1"/>
          </p:cNvSpPr>
          <p:nvPr>
            <p:ph type="title"/>
          </p:nvPr>
        </p:nvSpPr>
        <p:spPr>
          <a:xfrm>
            <a:off x="798690" y="2040520"/>
            <a:ext cx="4120444" cy="1818655"/>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000"/>
              <a:buFont typeface="Corbel"/>
              <a:buNone/>
              <a:defRPr sz="5000" b="1">
                <a:solidFill>
                  <a:schemeClr val="lt1"/>
                </a:solidFill>
                <a:latin typeface="Corbel"/>
                <a:ea typeface="Corbel"/>
                <a:cs typeface="Corbel"/>
                <a:sym typeface="Corbe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22"/>
          <p:cNvSpPr txBox="1">
            <a:spLocks noGrp="1"/>
          </p:cNvSpPr>
          <p:nvPr>
            <p:ph type="body" idx="1"/>
          </p:nvPr>
        </p:nvSpPr>
        <p:spPr>
          <a:xfrm>
            <a:off x="798690" y="4031658"/>
            <a:ext cx="4120443" cy="33854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2"/>
              </a:buClr>
              <a:buSzPts val="1800"/>
              <a:buChar char="•"/>
              <a:defRPr/>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2"/>
              </a:buClr>
              <a:buSzPts val="1800"/>
              <a:buChar char="•"/>
              <a:defRPr/>
            </a:lvl4pPr>
            <a:lvl5pPr marL="2286000" lvl="4" indent="-342900" algn="l">
              <a:lnSpc>
                <a:spcPct val="9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89" name="Google Shape;89;p22" title="Decorative"/>
          <p:cNvCxnSpPr/>
          <p:nvPr/>
        </p:nvCxnSpPr>
        <p:spPr>
          <a:xfrm>
            <a:off x="1893092" y="2764774"/>
            <a:ext cx="0" cy="2188806"/>
          </a:xfrm>
          <a:prstGeom prst="straightConnector1">
            <a:avLst/>
          </a:prstGeom>
          <a:noFill/>
          <a:ln w="25400" cap="flat" cmpd="sng">
            <a:solidFill>
              <a:schemeClr val="lt1"/>
            </a:solidFill>
            <a:prstDash val="solid"/>
            <a:miter lim="400000"/>
            <a:headEnd type="none" w="sm" len="sm"/>
            <a:tailEnd type="none" w="sm" len="sm"/>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_Title Slide with Image">
  <p:cSld name="1_Title Slide with Image">
    <p:bg>
      <p:bgPr>
        <a:solidFill>
          <a:schemeClr val="accent1"/>
        </a:solidFill>
        <a:effectLst/>
      </p:bgPr>
    </p:bg>
    <p:spTree>
      <p:nvGrpSpPr>
        <p:cNvPr id="1" name="Shape 133"/>
        <p:cNvGrpSpPr/>
        <p:nvPr/>
      </p:nvGrpSpPr>
      <p:grpSpPr>
        <a:xfrm>
          <a:off x="0" y="0"/>
          <a:ext cx="0" cy="0"/>
          <a:chOff x="0" y="0"/>
          <a:chExt cx="0" cy="0"/>
        </a:xfrm>
      </p:grpSpPr>
      <p:sp>
        <p:nvSpPr>
          <p:cNvPr id="134" name="Google Shape;134;p30"/>
          <p:cNvSpPr txBox="1">
            <a:spLocks noGrp="1"/>
          </p:cNvSpPr>
          <p:nvPr>
            <p:ph type="title"/>
          </p:nvPr>
        </p:nvSpPr>
        <p:spPr>
          <a:xfrm>
            <a:off x="2565399" y="3107447"/>
            <a:ext cx="7252505" cy="891250"/>
          </a:xfrm>
          <a:prstGeom prst="rect">
            <a:avLst/>
          </a:prstGeom>
          <a:noFill/>
          <a:ln>
            <a:noFill/>
          </a:ln>
        </p:spPr>
        <p:txBody>
          <a:bodyPr spcFirstLastPara="1" wrap="square" lIns="91425" tIns="45700" rIns="91425" bIns="45700" anchor="t" anchorCtr="0">
            <a:noAutofit/>
          </a:bodyPr>
          <a:lstStyle>
            <a:lvl1pPr lvl="0" algn="ctr">
              <a:lnSpc>
                <a:spcPct val="90000"/>
              </a:lnSpc>
              <a:spcBef>
                <a:spcPts val="0"/>
              </a:spcBef>
              <a:spcAft>
                <a:spcPts val="0"/>
              </a:spcAft>
              <a:buClr>
                <a:schemeClr val="lt1"/>
              </a:buClr>
              <a:buSzPts val="5000"/>
              <a:buFont typeface="Corbel"/>
              <a:buNone/>
              <a:defRPr sz="5000" b="1">
                <a:solidFill>
                  <a:schemeClr val="lt1"/>
                </a:solidFill>
                <a:latin typeface="Corbel"/>
                <a:ea typeface="Corbel"/>
                <a:cs typeface="Corbel"/>
                <a:sym typeface="Corbe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5" name="Google Shape;135;p30"/>
          <p:cNvSpPr txBox="1">
            <a:spLocks noGrp="1"/>
          </p:cNvSpPr>
          <p:nvPr>
            <p:ph type="body" idx="1"/>
          </p:nvPr>
        </p:nvSpPr>
        <p:spPr>
          <a:xfrm>
            <a:off x="2565400" y="4195470"/>
            <a:ext cx="7252504" cy="338549"/>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600"/>
              <a:buNone/>
              <a:defRPr sz="16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2"/>
              </a:buClr>
              <a:buSzPts val="1800"/>
              <a:buChar char="•"/>
              <a:defRPr/>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2"/>
              </a:buClr>
              <a:buSzPts val="1800"/>
              <a:buChar char="•"/>
              <a:defRPr/>
            </a:lvl4pPr>
            <a:lvl5pPr marL="2286000" lvl="4" indent="-342900" algn="l">
              <a:lnSpc>
                <a:spcPct val="9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36" name="Google Shape;136;p30" title="Decorative"/>
          <p:cNvCxnSpPr/>
          <p:nvPr/>
        </p:nvCxnSpPr>
        <p:spPr>
          <a:xfrm>
            <a:off x="6096000" y="2924870"/>
            <a:ext cx="0" cy="2188805"/>
          </a:xfrm>
          <a:prstGeom prst="straightConnector1">
            <a:avLst/>
          </a:prstGeom>
          <a:noFill/>
          <a:ln w="25400" cap="flat" cmpd="sng">
            <a:solidFill>
              <a:schemeClr val="lt1"/>
            </a:solidFill>
            <a:prstDash val="solid"/>
            <a:miter lim="400000"/>
            <a:headEnd type="none" w="sm" len="sm"/>
            <a:tailEnd type="none" w="sm" len="sm"/>
          </a:ln>
        </p:spPr>
      </p:cxnSp>
      <p:sp>
        <p:nvSpPr>
          <p:cNvPr id="137" name="Google Shape;137;p30" title="Decorative"/>
          <p:cNvSpPr/>
          <p:nvPr/>
        </p:nvSpPr>
        <p:spPr>
          <a:xfrm>
            <a:off x="1238104" y="860778"/>
            <a:ext cx="9715792" cy="5136445"/>
          </a:xfrm>
          <a:prstGeom prst="rect">
            <a:avLst/>
          </a:prstGeom>
          <a:noFill/>
          <a:ln w="76200" cap="flat" cmpd="sng">
            <a:solidFill>
              <a:srgbClr val="8DA9D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5_Title Slide with Image">
  <p:cSld name="5_Title Slide with Image">
    <p:bg>
      <p:bgPr>
        <a:solidFill>
          <a:schemeClr val="accent4"/>
        </a:solidFill>
        <a:effectLst/>
      </p:bgPr>
    </p:bg>
    <p:spTree>
      <p:nvGrpSpPr>
        <p:cNvPr id="1" name="Shape 138"/>
        <p:cNvGrpSpPr/>
        <p:nvPr/>
      </p:nvGrpSpPr>
      <p:grpSpPr>
        <a:xfrm>
          <a:off x="0" y="0"/>
          <a:ext cx="0" cy="0"/>
          <a:chOff x="0" y="0"/>
          <a:chExt cx="0" cy="0"/>
        </a:xfrm>
      </p:grpSpPr>
      <p:sp>
        <p:nvSpPr>
          <p:cNvPr id="139" name="Google Shape;139;p31"/>
          <p:cNvSpPr txBox="1">
            <a:spLocks noGrp="1"/>
          </p:cNvSpPr>
          <p:nvPr>
            <p:ph type="title"/>
          </p:nvPr>
        </p:nvSpPr>
        <p:spPr>
          <a:xfrm>
            <a:off x="2565399" y="3107447"/>
            <a:ext cx="7252505" cy="891250"/>
          </a:xfrm>
          <a:prstGeom prst="rect">
            <a:avLst/>
          </a:prstGeom>
          <a:noFill/>
          <a:ln>
            <a:noFill/>
          </a:ln>
        </p:spPr>
        <p:txBody>
          <a:bodyPr spcFirstLastPara="1" wrap="square" lIns="91425" tIns="45700" rIns="91425" bIns="45700" anchor="t" anchorCtr="0">
            <a:noAutofit/>
          </a:bodyPr>
          <a:lstStyle>
            <a:lvl1pPr lvl="0" algn="ctr">
              <a:lnSpc>
                <a:spcPct val="90000"/>
              </a:lnSpc>
              <a:spcBef>
                <a:spcPts val="0"/>
              </a:spcBef>
              <a:spcAft>
                <a:spcPts val="0"/>
              </a:spcAft>
              <a:buClr>
                <a:schemeClr val="lt1"/>
              </a:buClr>
              <a:buSzPts val="5000"/>
              <a:buFont typeface="Corbel"/>
              <a:buNone/>
              <a:defRPr sz="5000" b="1">
                <a:solidFill>
                  <a:schemeClr val="lt1"/>
                </a:solidFill>
                <a:latin typeface="Corbel"/>
                <a:ea typeface="Corbel"/>
                <a:cs typeface="Corbel"/>
                <a:sym typeface="Corbe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0" name="Google Shape;140;p31"/>
          <p:cNvSpPr txBox="1">
            <a:spLocks noGrp="1"/>
          </p:cNvSpPr>
          <p:nvPr>
            <p:ph type="body" idx="1"/>
          </p:nvPr>
        </p:nvSpPr>
        <p:spPr>
          <a:xfrm>
            <a:off x="2565400" y="4195470"/>
            <a:ext cx="7252504" cy="338549"/>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600"/>
              <a:buNone/>
              <a:defRPr sz="16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2"/>
              </a:buClr>
              <a:buSzPts val="1800"/>
              <a:buChar char="•"/>
              <a:defRPr/>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2"/>
              </a:buClr>
              <a:buSzPts val="1800"/>
              <a:buChar char="•"/>
              <a:defRPr/>
            </a:lvl4pPr>
            <a:lvl5pPr marL="2286000" lvl="4" indent="-342900" algn="l">
              <a:lnSpc>
                <a:spcPct val="9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41" name="Google Shape;141;p31" title="Decorative"/>
          <p:cNvCxnSpPr/>
          <p:nvPr/>
        </p:nvCxnSpPr>
        <p:spPr>
          <a:xfrm>
            <a:off x="6096000" y="2924870"/>
            <a:ext cx="0" cy="2188805"/>
          </a:xfrm>
          <a:prstGeom prst="straightConnector1">
            <a:avLst/>
          </a:prstGeom>
          <a:noFill/>
          <a:ln w="25400" cap="flat" cmpd="sng">
            <a:solidFill>
              <a:schemeClr val="lt1"/>
            </a:solidFill>
            <a:prstDash val="solid"/>
            <a:miter lim="400000"/>
            <a:headEnd type="none" w="sm" len="sm"/>
            <a:tailEnd type="none" w="sm" len="sm"/>
          </a:ln>
        </p:spPr>
      </p:cxnSp>
      <p:sp>
        <p:nvSpPr>
          <p:cNvPr id="142" name="Google Shape;142;p31" title="Decorative"/>
          <p:cNvSpPr/>
          <p:nvPr/>
        </p:nvSpPr>
        <p:spPr>
          <a:xfrm>
            <a:off x="1238104" y="860778"/>
            <a:ext cx="9715792" cy="5136445"/>
          </a:xfrm>
          <a:prstGeom prst="rect">
            <a:avLst/>
          </a:prstGeom>
          <a:noFill/>
          <a:ln w="76200" cap="flat" cmpd="sng">
            <a:solidFill>
              <a:srgbClr val="AEABA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2"/>
              </a:buClr>
              <a:buSzPts val="4400"/>
              <a:buFont typeface="Corbel"/>
              <a:buNone/>
              <a:defRPr sz="4400" b="1" i="0" u="none" strike="noStrike" cap="none">
                <a:solidFill>
                  <a:schemeClr val="dk2"/>
                </a:solidFill>
                <a:latin typeface="Corbel"/>
                <a:ea typeface="Corbel"/>
                <a:cs typeface="Corbel"/>
                <a:sym typeface="Corbe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355600" algn="l" rtl="0">
              <a:lnSpc>
                <a:spcPct val="90000"/>
              </a:lnSpc>
              <a:spcBef>
                <a:spcPts val="1000"/>
              </a:spcBef>
              <a:spcAft>
                <a:spcPts val="0"/>
              </a:spcAft>
              <a:buClr>
                <a:schemeClr val="dk2"/>
              </a:buClr>
              <a:buSzPts val="2000"/>
              <a:buFont typeface="Arial"/>
              <a:buChar char="•"/>
              <a:defRPr sz="2000" b="0" i="0" u="none" strike="noStrike" cap="none">
                <a:solidFill>
                  <a:schemeClr val="dk2"/>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Calibri"/>
                <a:ea typeface="Calibri"/>
                <a:cs typeface="Calibri"/>
                <a:sym typeface="Calibri"/>
              </a:defRPr>
            </a:lvl2pPr>
            <a:lvl3pPr marL="1371600" marR="0" lvl="2" indent="-330200" algn="l" rtl="0">
              <a:lnSpc>
                <a:spcPct val="90000"/>
              </a:lnSpc>
              <a:spcBef>
                <a:spcPts val="500"/>
              </a:spcBef>
              <a:spcAft>
                <a:spcPts val="0"/>
              </a:spcAft>
              <a:buClr>
                <a:schemeClr val="dk2"/>
              </a:buClr>
              <a:buSzPts val="1600"/>
              <a:buFont typeface="Arial"/>
              <a:buChar char="•"/>
              <a:defRPr sz="1600" b="0" i="0" u="none" strike="noStrike" cap="none">
                <a:solidFill>
                  <a:schemeClr val="dk2"/>
                </a:solidFill>
                <a:latin typeface="Calibri"/>
                <a:ea typeface="Calibri"/>
                <a:cs typeface="Calibri"/>
                <a:sym typeface="Calibri"/>
              </a:defRPr>
            </a:lvl3pPr>
            <a:lvl4pPr marL="1828800" marR="0" lvl="3" indent="-317500" algn="l" rtl="0">
              <a:lnSpc>
                <a:spcPct val="90000"/>
              </a:lnSpc>
              <a:spcBef>
                <a:spcPts val="500"/>
              </a:spcBef>
              <a:spcAft>
                <a:spcPts val="0"/>
              </a:spcAft>
              <a:buClr>
                <a:schemeClr val="dk2"/>
              </a:buClr>
              <a:buSzPts val="1400"/>
              <a:buFont typeface="Arial"/>
              <a:buChar char="•"/>
              <a:defRPr sz="1400" b="0" i="0" u="none" strike="noStrike" cap="none">
                <a:solidFill>
                  <a:schemeClr val="dk2"/>
                </a:solidFill>
                <a:latin typeface="Calibri"/>
                <a:ea typeface="Calibri"/>
                <a:cs typeface="Calibri"/>
                <a:sym typeface="Calibri"/>
              </a:defRPr>
            </a:lvl4pPr>
            <a:lvl5pPr marL="2286000" marR="0" lvl="4" indent="-317500" algn="l" rtl="0">
              <a:lnSpc>
                <a:spcPct val="90000"/>
              </a:lnSpc>
              <a:spcBef>
                <a:spcPts val="500"/>
              </a:spcBef>
              <a:spcAft>
                <a:spcPts val="0"/>
              </a:spcAft>
              <a:buClr>
                <a:schemeClr val="dk2"/>
              </a:buClr>
              <a:buSzPts val="1400"/>
              <a:buFont typeface="Arial"/>
              <a:buChar char="•"/>
              <a:defRPr sz="1400" b="0" i="0" u="none" strike="noStrike" cap="none">
                <a:solidFill>
                  <a:schemeClr val="dk2"/>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4" r:id="rId5"/>
    <p:sldLayoutId id="2147483657" r:id="rId6"/>
    <p:sldLayoutId id="2147483658" r:id="rId7"/>
    <p:sldLayoutId id="2147483664" r:id="rId8"/>
    <p:sldLayoutId id="2147483665" r:id="rId9"/>
    <p:sldLayoutId id="2147483666" r:id="rId10"/>
    <p:sldLayoutId id="2147483667" r:id="rId11"/>
    <p:sldLayoutId id="2147483668" r:id="rId12"/>
    <p:sldLayoutId id="2147483669" r:id="rId13"/>
    <p:sldLayoutId id="2147483670" r:id="rId14"/>
    <p:sldLayoutId id="2147483671" r:id="rId15"/>
    <p:sldLayoutId id="2147483673" r:id="rId16"/>
    <p:sldLayoutId id="2147483674" r:id="rId17"/>
    <p:sldLayoutId id="2147483675" r:id="rId18"/>
    <p:sldLayoutId id="2147483676" r:id="rId19"/>
    <p:sldLayoutId id="2147483677" r:id="rId20"/>
    <p:sldLayoutId id="2147483678" r:id="rId21"/>
    <p:sldLayoutId id="2147483679" r:id="rId22"/>
    <p:sldLayoutId id="2147483680" r:id="rId23"/>
    <p:sldLayoutId id="2147483681" r:id="rId24"/>
    <p:sldLayoutId id="2147483682" r:id="rId25"/>
    <p:sldLayoutId id="2147483683" r:id="rId26"/>
    <p:sldLayoutId id="2147483684" r:id="rId27"/>
    <p:sldLayoutId id="2147483685" r:id="rId28"/>
    <p:sldLayoutId id="2147483686" r:id="rId29"/>
    <p:sldLayoutId id="2147483687" r:id="rId30"/>
    <p:sldLayoutId id="2147483688" r:id="rId31"/>
    <p:sldLayoutId id="2147483689" r:id="rId32"/>
    <p:sldLayoutId id="2147483690" r:id="rId33"/>
    <p:sldLayoutId id="2147483692" r:id="rId34"/>
    <p:sldLayoutId id="2147483693" r:id="rId35"/>
    <p:sldLayoutId id="2147483694" r:id="rId36"/>
    <p:sldLayoutId id="2147483695" r:id="rId37"/>
    <p:sldLayoutId id="2147483696" r:id="rId38"/>
    <p:sldLayoutId id="2147483697" r:id="rId39"/>
    <p:sldLayoutId id="2147483699" r:id="rId40"/>
    <p:sldLayoutId id="2147483700" r:id="rId41"/>
    <p:sldLayoutId id="2147483701" r:id="rId42"/>
    <p:sldLayoutId id="2147483702" r:id="rId43"/>
    <p:sldLayoutId id="2147483703" r:id="rId44"/>
    <p:sldLayoutId id="2147483704" r:id="rId45"/>
    <p:sldLayoutId id="2147483705" r:id="rId46"/>
    <p:sldLayoutId id="2147483706" r:id="rId47"/>
    <p:sldLayoutId id="2147483707" r:id="rId48"/>
    <p:sldLayoutId id="2147483708" r:id="rId4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528">
          <p15:clr>
            <a:srgbClr val="F26B43"/>
          </p15:clr>
        </p15:guide>
        <p15:guide id="2" orient="horz" pos="4042">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9.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jfif"/><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9.svg"/></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46.xml"/><Relationship Id="rId6" Type="http://schemas.microsoft.com/office/2007/relationships/hdphoto" Target="../media/hdphoto2.wdp"/><Relationship Id="rId5" Type="http://schemas.openxmlformats.org/officeDocument/2006/relationships/image" Target="../media/image12.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2355AF2-0137-05EB-57A6-2DB84CE7B485}"/>
              </a:ext>
            </a:extLst>
          </p:cNvPr>
          <p:cNvSpPr>
            <a:spLocks noGrp="1"/>
          </p:cNvSpPr>
          <p:nvPr>
            <p:ph type="body" sz="quarter" idx="12"/>
          </p:nvPr>
        </p:nvSpPr>
        <p:spPr/>
        <p:txBody>
          <a:bodyPr/>
          <a:lstStyle/>
          <a:p>
            <a:r>
              <a:rPr lang="en-US" b="1" spc="133" dirty="0">
                <a:solidFill>
                  <a:srgbClr val="ED8B00"/>
                </a:solidFill>
                <a:latin typeface="Arial" panose="020B0604020202020204" pitchFamily="34" charset="0"/>
                <a:cs typeface="Arial" panose="020B0604020202020204" pitchFamily="34" charset="0"/>
              </a:rPr>
              <a:t>2023 PEDIATRIC COLLABORATIVE</a:t>
            </a:r>
          </a:p>
        </p:txBody>
      </p:sp>
      <p:sp>
        <p:nvSpPr>
          <p:cNvPr id="2" name="Text Placeholder 1">
            <a:extLst>
              <a:ext uri="{FF2B5EF4-FFF2-40B4-BE49-F238E27FC236}">
                <a16:creationId xmlns:a16="http://schemas.microsoft.com/office/drawing/2014/main" id="{1DB33265-47B0-9FF8-F589-CF0F6606AC55}"/>
              </a:ext>
            </a:extLst>
          </p:cNvPr>
          <p:cNvSpPr>
            <a:spLocks noGrp="1"/>
          </p:cNvSpPr>
          <p:nvPr>
            <p:ph type="body" sz="quarter" idx="14"/>
          </p:nvPr>
        </p:nvSpPr>
        <p:spPr/>
        <p:txBody>
          <a:bodyPr>
            <a:normAutofit/>
          </a:bodyPr>
          <a:lstStyle/>
          <a:p>
            <a:r>
              <a:rPr lang="en-US" sz="1800" dirty="0">
                <a:solidFill>
                  <a:srgbClr val="000000"/>
                </a:solidFill>
                <a:effectLst/>
                <a:latin typeface="Arial" panose="020B0604020202020204" pitchFamily="34" charset="0"/>
                <a:cs typeface="Arial" panose="020B0604020202020204" pitchFamily="34" charset="0"/>
              </a:rPr>
              <a:t>Tim </a:t>
            </a:r>
            <a:r>
              <a:rPr lang="en-US" sz="1800" dirty="0" err="1">
                <a:solidFill>
                  <a:srgbClr val="000000"/>
                </a:solidFill>
                <a:effectLst/>
                <a:latin typeface="Arial" panose="020B0604020202020204" pitchFamily="34" charset="0"/>
                <a:cs typeface="Arial" panose="020B0604020202020204" pitchFamily="34" charset="0"/>
              </a:rPr>
              <a:t>Olaore</a:t>
            </a:r>
            <a:endParaRPr lang="en-US" sz="1800" dirty="0">
              <a:latin typeface="Arial" panose="020B0604020202020204" pitchFamily="34" charset="0"/>
              <a:cs typeface="Arial" panose="020B0604020202020204" pitchFamily="34" charset="0"/>
            </a:endParaRPr>
          </a:p>
        </p:txBody>
      </p:sp>
      <p:sp>
        <p:nvSpPr>
          <p:cNvPr id="6" name="Text Placeholder 5">
            <a:extLst>
              <a:ext uri="{FF2B5EF4-FFF2-40B4-BE49-F238E27FC236}">
                <a16:creationId xmlns:a16="http://schemas.microsoft.com/office/drawing/2014/main" id="{076EB35D-7F28-64B3-184E-166F1A6EB7ED}"/>
              </a:ext>
            </a:extLst>
          </p:cNvPr>
          <p:cNvSpPr>
            <a:spLocks noGrp="1"/>
          </p:cNvSpPr>
          <p:nvPr>
            <p:ph type="body" sz="quarter" idx="15"/>
          </p:nvPr>
        </p:nvSpPr>
        <p:spPr>
          <a:xfrm>
            <a:off x="599898" y="2142225"/>
            <a:ext cx="10013949" cy="1854164"/>
          </a:xfrm>
        </p:spPr>
        <p:txBody>
          <a:bodyPr>
            <a:normAutofit lnSpcReduction="10000"/>
          </a:bodyPr>
          <a:lstStyle/>
          <a:p>
            <a:r>
              <a:rPr lang="en-US" sz="5600" dirty="0">
                <a:solidFill>
                  <a:schemeClr val="tx1">
                    <a:lumMod val="50000"/>
                  </a:schemeClr>
                </a:solidFill>
                <a:latin typeface="Arial" panose="020B0604020202020204" pitchFamily="34" charset="0"/>
                <a:cs typeface="Arial" panose="020B0604020202020204" pitchFamily="34" charset="0"/>
              </a:rPr>
              <a:t>I.M.P.A.C.T.</a:t>
            </a:r>
          </a:p>
          <a:p>
            <a:pPr marL="41275"/>
            <a:r>
              <a:rPr lang="en-US" sz="2600" dirty="0">
                <a:solidFill>
                  <a:schemeClr val="dk1"/>
                </a:solidFill>
              </a:rPr>
              <a:t>Ignite and never lose your IMPACT!</a:t>
            </a:r>
          </a:p>
        </p:txBody>
      </p:sp>
      <p:pic>
        <p:nvPicPr>
          <p:cNvPr id="1026" name="Picture 2">
            <a:extLst>
              <a:ext uri="{FF2B5EF4-FFF2-40B4-BE49-F238E27FC236}">
                <a16:creationId xmlns:a16="http://schemas.microsoft.com/office/drawing/2014/main" id="{08B5500F-222B-B716-7CB8-AE042EE2DA81}"/>
              </a:ext>
            </a:extLst>
          </p:cNvPr>
          <p:cNvPicPr>
            <a:picLocks noGrp="1" noChangeAspect="1" noChangeArrowheads="1"/>
          </p:cNvPicPr>
          <p:nvPr>
            <p:ph sz="quarter" idx="19"/>
          </p:nvPr>
        </p:nvPicPr>
        <p:blipFill rotWithShape="1">
          <a:blip r:embed="rId2">
            <a:extLst>
              <a:ext uri="{28A0092B-C50C-407E-A947-70E740481C1C}">
                <a14:useLocalDpi xmlns:a14="http://schemas.microsoft.com/office/drawing/2010/main" val="0"/>
              </a:ext>
            </a:extLst>
          </a:blip>
          <a:srcRect t="29815" b="29815"/>
          <a:stretch/>
        </p:blipFill>
        <p:spPr bwMode="auto">
          <a:xfrm>
            <a:off x="2281730" y="5144815"/>
            <a:ext cx="3493681" cy="792048"/>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a:extLst>
              <a:ext uri="{FF2B5EF4-FFF2-40B4-BE49-F238E27FC236}">
                <a16:creationId xmlns:a16="http://schemas.microsoft.com/office/drawing/2014/main" id="{37572123-5A7E-679B-4974-5664297B939D}"/>
              </a:ext>
            </a:extLst>
          </p:cNvPr>
          <p:cNvCxnSpPr>
            <a:cxnSpLocks/>
          </p:cNvCxnSpPr>
          <p:nvPr/>
        </p:nvCxnSpPr>
        <p:spPr>
          <a:xfrm>
            <a:off x="2070137" y="5242417"/>
            <a:ext cx="0" cy="60210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42580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AE3BAB3D-702A-6B2B-CF75-40F1D54004B3}"/>
              </a:ext>
            </a:extLst>
          </p:cNvPr>
          <p:cNvPicPr>
            <a:picLocks noChangeAspect="1"/>
          </p:cNvPicPr>
          <p:nvPr/>
        </p:nvPicPr>
        <p:blipFill>
          <a:blip r:embed="rId3"/>
          <a:stretch>
            <a:fillRect/>
          </a:stretch>
        </p:blipFill>
        <p:spPr>
          <a:xfrm>
            <a:off x="212031" y="2273300"/>
            <a:ext cx="5087193" cy="3626654"/>
          </a:xfrm>
          <a:prstGeom prst="rect">
            <a:avLst/>
          </a:prstGeom>
        </p:spPr>
      </p:pic>
      <p:sp>
        <p:nvSpPr>
          <p:cNvPr id="535" name="Google Shape;535;p9"/>
          <p:cNvSpPr txBox="1">
            <a:spLocks noGrp="1"/>
          </p:cNvSpPr>
          <p:nvPr>
            <p:ph type="body" idx="1"/>
          </p:nvPr>
        </p:nvSpPr>
        <p:spPr>
          <a:xfrm>
            <a:off x="1605231" y="2019723"/>
            <a:ext cx="10841409" cy="3651813"/>
          </a:xfrm>
          <a:prstGeom prst="rect">
            <a:avLst/>
          </a:prstGeom>
          <a:noFill/>
          <a:ln>
            <a:noFill/>
          </a:ln>
        </p:spPr>
        <p:txBody>
          <a:bodyPr spcFirstLastPara="1" wrap="square" lIns="5212075" tIns="216000" rIns="548625" bIns="45700" anchor="t" anchorCtr="0">
            <a:noAutofit/>
          </a:bodyPr>
          <a:lstStyle/>
          <a:p>
            <a:pPr marL="0" lvl="0" indent="0" algn="l" rtl="0">
              <a:spcBef>
                <a:spcPts val="0"/>
              </a:spcBef>
              <a:spcAft>
                <a:spcPts val="0"/>
              </a:spcAft>
              <a:buClr>
                <a:srgbClr val="F2F2F2"/>
              </a:buClr>
              <a:buSzPts val="2400"/>
              <a:buNone/>
            </a:pPr>
            <a:r>
              <a:rPr lang="en-US" sz="2400" b="1" i="0" u="none" strike="noStrike" dirty="0">
                <a:solidFill>
                  <a:schemeClr val="dk1"/>
                </a:solidFill>
                <a:latin typeface="Arial"/>
                <a:ea typeface="Arial"/>
                <a:cs typeface="Arial"/>
                <a:sym typeface="Arial"/>
              </a:rPr>
              <a:t>Individual Exercise</a:t>
            </a:r>
          </a:p>
          <a:p>
            <a:pPr lvl="0" indent="-457200" algn="l" rtl="0">
              <a:spcBef>
                <a:spcPts val="600"/>
              </a:spcBef>
              <a:spcAft>
                <a:spcPts val="600"/>
              </a:spcAft>
              <a:buClr>
                <a:schemeClr val="tx1"/>
              </a:buClr>
              <a:buSzPts val="2400"/>
              <a:buFont typeface="Arial" panose="020B0604020202020204" pitchFamily="34" charset="0"/>
              <a:buChar char="•"/>
            </a:pPr>
            <a:r>
              <a:rPr lang="en-US" sz="2400" i="0" u="none" strike="noStrike" dirty="0">
                <a:solidFill>
                  <a:schemeClr val="dk1"/>
                </a:solidFill>
                <a:latin typeface="Arial"/>
                <a:ea typeface="Arial"/>
                <a:cs typeface="Arial"/>
                <a:sym typeface="Arial"/>
              </a:rPr>
              <a:t>Rank your trust corners to identify your pillars and wobbles</a:t>
            </a:r>
          </a:p>
          <a:p>
            <a:pPr lvl="0" indent="-457200" algn="l" rtl="0">
              <a:spcBef>
                <a:spcPts val="600"/>
              </a:spcBef>
              <a:spcAft>
                <a:spcPts val="600"/>
              </a:spcAft>
              <a:buClr>
                <a:schemeClr val="tx1"/>
              </a:buClr>
              <a:buSzPts val="2400"/>
              <a:buFont typeface="Arial" panose="020B0604020202020204" pitchFamily="34" charset="0"/>
              <a:buChar char="•"/>
            </a:pPr>
            <a:r>
              <a:rPr lang="en-US" sz="2400" dirty="0">
                <a:solidFill>
                  <a:schemeClr val="dk1"/>
                </a:solidFill>
                <a:latin typeface="Arial"/>
                <a:ea typeface="Arial"/>
                <a:cs typeface="Arial"/>
                <a:sym typeface="Arial"/>
              </a:rPr>
              <a:t>Identify 3 people who are strong in all 3 corners or in an area where you wobble</a:t>
            </a:r>
            <a:endParaRPr lang="en-US" sz="2400" i="0" u="none" strike="noStrike" dirty="0">
              <a:solidFill>
                <a:schemeClr val="dk1"/>
              </a:solidFill>
              <a:latin typeface="Arial"/>
              <a:ea typeface="Arial"/>
              <a:cs typeface="Arial"/>
              <a:sym typeface="Arial"/>
            </a:endParaRPr>
          </a:p>
          <a:p>
            <a:pPr marL="457200" lvl="1" indent="0" algn="l" rtl="0">
              <a:lnSpc>
                <a:spcPct val="90000"/>
              </a:lnSpc>
              <a:spcBef>
                <a:spcPts val="0"/>
              </a:spcBef>
              <a:spcAft>
                <a:spcPts val="0"/>
              </a:spcAft>
              <a:buClr>
                <a:schemeClr val="dk1"/>
              </a:buClr>
              <a:buSzPts val="2400"/>
              <a:buNone/>
            </a:pPr>
            <a:r>
              <a:rPr lang="en-US" sz="2400" dirty="0">
                <a:solidFill>
                  <a:schemeClr val="dk1"/>
                </a:solidFill>
                <a:latin typeface="Arial"/>
                <a:ea typeface="Arial"/>
                <a:cs typeface="Arial"/>
                <a:sym typeface="Arial"/>
              </a:rPr>
              <a:t> </a:t>
            </a:r>
          </a:p>
          <a:p>
            <a:pPr marL="457200" lvl="1" indent="0" algn="ctr" rtl="0">
              <a:lnSpc>
                <a:spcPct val="90000"/>
              </a:lnSpc>
              <a:spcBef>
                <a:spcPts val="0"/>
              </a:spcBef>
              <a:spcAft>
                <a:spcPts val="0"/>
              </a:spcAft>
              <a:buClr>
                <a:schemeClr val="dk1"/>
              </a:buClr>
              <a:buSzPts val="2400"/>
              <a:buNone/>
            </a:pPr>
            <a:r>
              <a:rPr lang="en-US" sz="2400" dirty="0">
                <a:solidFill>
                  <a:schemeClr val="dk1"/>
                </a:solidFill>
                <a:latin typeface="Arial"/>
                <a:ea typeface="Arial"/>
                <a:cs typeface="Arial"/>
                <a:sym typeface="Arial"/>
              </a:rPr>
              <a:t> </a:t>
            </a:r>
            <a:r>
              <a:rPr lang="en-US" b="1" i="0" u="none" strike="noStrike" dirty="0">
                <a:solidFill>
                  <a:schemeClr val="dk1"/>
                </a:solidFill>
                <a:latin typeface="Arial"/>
                <a:ea typeface="Arial"/>
                <a:cs typeface="Arial"/>
                <a:sym typeface="Arial"/>
              </a:rPr>
              <a:t>Time: 10 minutes</a:t>
            </a:r>
            <a:endParaRPr sz="1400" b="0" i="0" u="none" strike="noStrike" dirty="0">
              <a:solidFill>
                <a:schemeClr val="dk1"/>
              </a:solidFill>
              <a:latin typeface="Arial"/>
              <a:ea typeface="Arial"/>
              <a:cs typeface="Arial"/>
              <a:sym typeface="Arial"/>
            </a:endParaRPr>
          </a:p>
        </p:txBody>
      </p:sp>
      <p:sp>
        <p:nvSpPr>
          <p:cNvPr id="536" name="Google Shape;536;p9"/>
          <p:cNvSpPr txBox="1">
            <a:spLocks noGrp="1"/>
          </p:cNvSpPr>
          <p:nvPr>
            <p:ph type="title"/>
          </p:nvPr>
        </p:nvSpPr>
        <p:spPr>
          <a:xfrm>
            <a:off x="1097280" y="1775521"/>
            <a:ext cx="10464111" cy="497779"/>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SzPct val="100000"/>
              <a:buNone/>
            </a:pPr>
            <a:br>
              <a:rPr lang="en-US" sz="4000" b="1" dirty="0">
                <a:solidFill>
                  <a:schemeClr val="dk1"/>
                </a:solidFill>
                <a:latin typeface="Arial"/>
                <a:ea typeface="Arial"/>
                <a:cs typeface="Arial"/>
                <a:sym typeface="Arial"/>
              </a:rPr>
            </a:br>
            <a:r>
              <a:rPr lang="en-US" sz="6000" b="1" dirty="0">
                <a:solidFill>
                  <a:schemeClr val="accent2"/>
                </a:solidFill>
                <a:latin typeface="Arial"/>
                <a:ea typeface="Arial"/>
                <a:cs typeface="Arial"/>
                <a:sym typeface="Arial"/>
              </a:rPr>
              <a:t>Building a reservoir of TRUST</a:t>
            </a:r>
            <a:br>
              <a:rPr lang="en-US" dirty="0"/>
            </a:br>
            <a:endParaRPr dirty="0"/>
          </a:p>
        </p:txBody>
      </p:sp>
      <p:graphicFrame>
        <p:nvGraphicFramePr>
          <p:cNvPr id="537" name="Google Shape;537;p9"/>
          <p:cNvGraphicFramePr/>
          <p:nvPr/>
        </p:nvGraphicFramePr>
        <p:xfrm>
          <a:off x="0" y="6468621"/>
          <a:ext cx="12192000" cy="400200"/>
        </p:xfrm>
        <a:graphic>
          <a:graphicData uri="http://schemas.openxmlformats.org/drawingml/2006/table">
            <a:tbl>
              <a:tblPr firstRow="1" bandRow="1">
                <a:noFill/>
                <a:tableStyleId>{351593F9-C62A-47FD-AA8B-CBE34AA2617C}</a:tableStyleId>
              </a:tblPr>
              <a:tblGrid>
                <a:gridCol w="2438400">
                  <a:extLst>
                    <a:ext uri="{9D8B030D-6E8A-4147-A177-3AD203B41FA5}">
                      <a16:colId xmlns:a16="http://schemas.microsoft.com/office/drawing/2014/main" val="20000"/>
                    </a:ext>
                  </a:extLst>
                </a:gridCol>
                <a:gridCol w="2438400">
                  <a:extLst>
                    <a:ext uri="{9D8B030D-6E8A-4147-A177-3AD203B41FA5}">
                      <a16:colId xmlns:a16="http://schemas.microsoft.com/office/drawing/2014/main" val="20001"/>
                    </a:ext>
                  </a:extLst>
                </a:gridCol>
                <a:gridCol w="2438400">
                  <a:extLst>
                    <a:ext uri="{9D8B030D-6E8A-4147-A177-3AD203B41FA5}">
                      <a16:colId xmlns:a16="http://schemas.microsoft.com/office/drawing/2014/main" val="20002"/>
                    </a:ext>
                  </a:extLst>
                </a:gridCol>
                <a:gridCol w="2438400">
                  <a:extLst>
                    <a:ext uri="{9D8B030D-6E8A-4147-A177-3AD203B41FA5}">
                      <a16:colId xmlns:a16="http://schemas.microsoft.com/office/drawing/2014/main" val="20003"/>
                    </a:ext>
                  </a:extLst>
                </a:gridCol>
                <a:gridCol w="2438400">
                  <a:extLst>
                    <a:ext uri="{9D8B030D-6E8A-4147-A177-3AD203B41FA5}">
                      <a16:colId xmlns:a16="http://schemas.microsoft.com/office/drawing/2014/main" val="20004"/>
                    </a:ext>
                  </a:extLst>
                </a:gridCol>
              </a:tblGrid>
              <a:tr h="400200">
                <a:tc>
                  <a:txBody>
                    <a:bodyPr/>
                    <a:lstStyle/>
                    <a:p>
                      <a:pPr marL="0" marR="0" lvl="0" indent="0" algn="ctr" rtl="0">
                        <a:lnSpc>
                          <a:spcPct val="100000"/>
                        </a:lnSpc>
                        <a:spcBef>
                          <a:spcPts val="0"/>
                        </a:spcBef>
                        <a:spcAft>
                          <a:spcPts val="0"/>
                        </a:spcAft>
                        <a:buNone/>
                      </a:pPr>
                      <a:endParaRPr sz="1400" b="1"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accent2"/>
                    </a:solidFill>
                  </a:tcPr>
                </a:tc>
                <a:tc>
                  <a:txBody>
                    <a:bodyPr/>
                    <a:lstStyle/>
                    <a:p>
                      <a:pPr marL="0" marR="0" lvl="0" indent="0" algn="ctr" rtl="0">
                        <a:lnSpc>
                          <a:spcPct val="100000"/>
                        </a:lnSpc>
                        <a:spcBef>
                          <a:spcPts val="0"/>
                        </a:spcBef>
                        <a:spcAft>
                          <a:spcPts val="0"/>
                        </a:spcAft>
                        <a:buClr>
                          <a:srgbClr val="000000"/>
                        </a:buClr>
                        <a:buSzPts val="1400"/>
                        <a:buFont typeface="Arial"/>
                        <a:buNone/>
                      </a:pPr>
                      <a:endParaRPr sz="1400" b="1" u="none" strike="noStrike" cap="none">
                        <a:solidFill>
                          <a:schemeClr val="lt1"/>
                        </a:solidFil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00B050"/>
                    </a:solidFill>
                  </a:tcPr>
                </a:tc>
                <a:tc>
                  <a:txBody>
                    <a:bodyPr/>
                    <a:lstStyle/>
                    <a:p>
                      <a:pPr marL="0" marR="0" lvl="0" indent="0" algn="ctr" rtl="0">
                        <a:lnSpc>
                          <a:spcPct val="100000"/>
                        </a:lnSpc>
                        <a:spcBef>
                          <a:spcPts val="0"/>
                        </a:spcBef>
                        <a:spcAft>
                          <a:spcPts val="0"/>
                        </a:spcAft>
                        <a:buClr>
                          <a:srgbClr val="000000"/>
                        </a:buClr>
                        <a:buSzPts val="1400"/>
                        <a:buFont typeface="Arial"/>
                        <a:buNone/>
                      </a:pPr>
                      <a:endParaRPr sz="1400" b="1" u="none" strike="noStrike" cap="none">
                        <a:solidFill>
                          <a:schemeClr val="lt1"/>
                        </a:solidFil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0C0C0C"/>
                    </a:solidFill>
                  </a:tcPr>
                </a:tc>
                <a:tc>
                  <a:txBody>
                    <a:bodyPr/>
                    <a:lstStyle/>
                    <a:p>
                      <a:pPr marL="0" marR="0" lvl="0" indent="0" algn="ctr" rtl="0">
                        <a:lnSpc>
                          <a:spcPct val="100000"/>
                        </a:lnSpc>
                        <a:spcBef>
                          <a:spcPts val="0"/>
                        </a:spcBef>
                        <a:spcAft>
                          <a:spcPts val="0"/>
                        </a:spcAft>
                        <a:buClr>
                          <a:srgbClr val="000000"/>
                        </a:buClr>
                        <a:buSzPts val="1400"/>
                        <a:buFont typeface="Arial"/>
                        <a:buNone/>
                      </a:pPr>
                      <a:endParaRPr sz="1400" b="1" u="none" strike="noStrike" cap="none">
                        <a:solidFill>
                          <a:schemeClr val="lt1"/>
                        </a:solidFil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C000"/>
                    </a:solidFill>
                  </a:tcPr>
                </a:tc>
                <a:tc>
                  <a:txBody>
                    <a:bodyPr/>
                    <a:lstStyle/>
                    <a:p>
                      <a:pPr marL="0" marR="0" lvl="0" indent="0" algn="ctr" rtl="0">
                        <a:lnSpc>
                          <a:spcPct val="100000"/>
                        </a:lnSpc>
                        <a:spcBef>
                          <a:spcPts val="0"/>
                        </a:spcBef>
                        <a:spcAft>
                          <a:spcPts val="0"/>
                        </a:spcAft>
                        <a:buClr>
                          <a:srgbClr val="000000"/>
                        </a:buClr>
                        <a:buSzPts val="1400"/>
                        <a:buFont typeface="Arial"/>
                        <a:buNone/>
                      </a:pPr>
                      <a:endParaRPr sz="1400" b="1" u="none" strike="noStrike" cap="none" dirty="0">
                        <a:solidFill>
                          <a:schemeClr val="lt1"/>
                        </a:solidFil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993300"/>
                    </a:solidFill>
                  </a:tcPr>
                </a:tc>
                <a:extLst>
                  <a:ext uri="{0D108BD9-81ED-4DB2-BD59-A6C34878D82A}">
                    <a16:rowId xmlns:a16="http://schemas.microsoft.com/office/drawing/2014/main" val="10000"/>
                  </a:ext>
                </a:extLst>
              </a:tr>
            </a:tbl>
          </a:graphicData>
        </a:graphic>
      </p:graphicFrame>
      <p:pic>
        <p:nvPicPr>
          <p:cNvPr id="538" name="Google Shape;538;p9" descr="Stopwatch 75% with solid fill"/>
          <p:cNvPicPr preferRelativeResize="0"/>
          <p:nvPr/>
        </p:nvPicPr>
        <p:blipFill rotWithShape="1">
          <a:blip r:embed="rId4">
            <a:alphaModFix/>
          </a:blip>
          <a:srcRect/>
          <a:stretch/>
        </p:blipFill>
        <p:spPr>
          <a:xfrm>
            <a:off x="7934789" y="4896739"/>
            <a:ext cx="646611" cy="64661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Shape 569"/>
        <p:cNvGrpSpPr/>
        <p:nvPr/>
      </p:nvGrpSpPr>
      <p:grpSpPr>
        <a:xfrm>
          <a:off x="0" y="0"/>
          <a:ext cx="0" cy="0"/>
          <a:chOff x="0" y="0"/>
          <a:chExt cx="0" cy="0"/>
        </a:xfrm>
      </p:grpSpPr>
      <p:pic>
        <p:nvPicPr>
          <p:cNvPr id="570" name="Google Shape;570;p10"/>
          <p:cNvPicPr preferRelativeResize="0"/>
          <p:nvPr/>
        </p:nvPicPr>
        <p:blipFill rotWithShape="1">
          <a:blip r:embed="rId3"/>
          <a:srcRect l="180" t="-158" r="43474" b="158"/>
          <a:stretch/>
        </p:blipFill>
        <p:spPr>
          <a:xfrm>
            <a:off x="5219699" y="-442719"/>
            <a:ext cx="6972301" cy="6911340"/>
          </a:xfrm>
          <a:prstGeom prst="rect">
            <a:avLst/>
          </a:prstGeom>
          <a:noFill/>
          <a:ln>
            <a:noFill/>
          </a:ln>
        </p:spPr>
      </p:pic>
      <p:sp>
        <p:nvSpPr>
          <p:cNvPr id="571" name="Google Shape;571;p10"/>
          <p:cNvSpPr txBox="1">
            <a:spLocks noGrp="1"/>
          </p:cNvSpPr>
          <p:nvPr>
            <p:ph type="title"/>
          </p:nvPr>
        </p:nvSpPr>
        <p:spPr>
          <a:xfrm>
            <a:off x="798690" y="2040520"/>
            <a:ext cx="4120444" cy="1818655"/>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lt1"/>
              </a:buClr>
              <a:buSzPts val="5000"/>
              <a:buFont typeface="Corbel"/>
              <a:buNone/>
            </a:pPr>
            <a:r>
              <a:rPr lang="en-US"/>
              <a:t>Wait, </a:t>
            </a:r>
            <a:br>
              <a:rPr lang="en-US"/>
            </a:br>
            <a:r>
              <a:rPr lang="en-US"/>
              <a:t>What?</a:t>
            </a:r>
            <a:endParaRPr/>
          </a:p>
        </p:txBody>
      </p:sp>
      <p:sp>
        <p:nvSpPr>
          <p:cNvPr id="572" name="Google Shape;572;p10"/>
          <p:cNvSpPr txBox="1">
            <a:spLocks noGrp="1"/>
          </p:cNvSpPr>
          <p:nvPr>
            <p:ph type="body" idx="1"/>
          </p:nvPr>
        </p:nvSpPr>
        <p:spPr>
          <a:xfrm>
            <a:off x="798690" y="4031658"/>
            <a:ext cx="4120443" cy="64385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000"/>
              <a:buNone/>
            </a:pPr>
            <a:r>
              <a:rPr lang="en-US" sz="2000" dirty="0"/>
              <a:t>Know what gets in the way &amp; what to do about it!</a:t>
            </a:r>
            <a:endParaRPr dirty="0"/>
          </a:p>
        </p:txBody>
      </p:sp>
      <p:graphicFrame>
        <p:nvGraphicFramePr>
          <p:cNvPr id="573" name="Google Shape;573;p10"/>
          <p:cNvGraphicFramePr/>
          <p:nvPr/>
        </p:nvGraphicFramePr>
        <p:xfrm>
          <a:off x="0" y="6468621"/>
          <a:ext cx="12192000" cy="400200"/>
        </p:xfrm>
        <a:graphic>
          <a:graphicData uri="http://schemas.openxmlformats.org/drawingml/2006/table">
            <a:tbl>
              <a:tblPr firstRow="1" bandRow="1">
                <a:noFill/>
                <a:tableStyleId>{351593F9-C62A-47FD-AA8B-CBE34AA2617C}</a:tableStyleId>
              </a:tblPr>
              <a:tblGrid>
                <a:gridCol w="2438400">
                  <a:extLst>
                    <a:ext uri="{9D8B030D-6E8A-4147-A177-3AD203B41FA5}">
                      <a16:colId xmlns:a16="http://schemas.microsoft.com/office/drawing/2014/main" val="20000"/>
                    </a:ext>
                  </a:extLst>
                </a:gridCol>
                <a:gridCol w="2438400">
                  <a:extLst>
                    <a:ext uri="{9D8B030D-6E8A-4147-A177-3AD203B41FA5}">
                      <a16:colId xmlns:a16="http://schemas.microsoft.com/office/drawing/2014/main" val="20001"/>
                    </a:ext>
                  </a:extLst>
                </a:gridCol>
                <a:gridCol w="2438400">
                  <a:extLst>
                    <a:ext uri="{9D8B030D-6E8A-4147-A177-3AD203B41FA5}">
                      <a16:colId xmlns:a16="http://schemas.microsoft.com/office/drawing/2014/main" val="20002"/>
                    </a:ext>
                  </a:extLst>
                </a:gridCol>
                <a:gridCol w="2438400">
                  <a:extLst>
                    <a:ext uri="{9D8B030D-6E8A-4147-A177-3AD203B41FA5}">
                      <a16:colId xmlns:a16="http://schemas.microsoft.com/office/drawing/2014/main" val="20003"/>
                    </a:ext>
                  </a:extLst>
                </a:gridCol>
                <a:gridCol w="2438400">
                  <a:extLst>
                    <a:ext uri="{9D8B030D-6E8A-4147-A177-3AD203B41FA5}">
                      <a16:colId xmlns:a16="http://schemas.microsoft.com/office/drawing/2014/main" val="20004"/>
                    </a:ext>
                  </a:extLst>
                </a:gridCol>
              </a:tblGrid>
              <a:tr h="400200">
                <a:tc>
                  <a:txBody>
                    <a:bodyPr/>
                    <a:lstStyle/>
                    <a:p>
                      <a:pPr marL="0" marR="0" lvl="0" indent="0" algn="ctr" rtl="0">
                        <a:lnSpc>
                          <a:spcPct val="100000"/>
                        </a:lnSpc>
                        <a:spcBef>
                          <a:spcPts val="0"/>
                        </a:spcBef>
                        <a:spcAft>
                          <a:spcPts val="0"/>
                        </a:spcAft>
                        <a:buNone/>
                      </a:pPr>
                      <a:endParaRPr sz="1400" b="1"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accent2"/>
                    </a:solidFill>
                  </a:tcPr>
                </a:tc>
                <a:tc>
                  <a:txBody>
                    <a:bodyPr/>
                    <a:lstStyle/>
                    <a:p>
                      <a:pPr marL="0" marR="0" lvl="0" indent="0" algn="ctr" rtl="0">
                        <a:lnSpc>
                          <a:spcPct val="100000"/>
                        </a:lnSpc>
                        <a:spcBef>
                          <a:spcPts val="0"/>
                        </a:spcBef>
                        <a:spcAft>
                          <a:spcPts val="0"/>
                        </a:spcAft>
                        <a:buClr>
                          <a:srgbClr val="000000"/>
                        </a:buClr>
                        <a:buSzPts val="1400"/>
                        <a:buFont typeface="Arial"/>
                        <a:buNone/>
                      </a:pPr>
                      <a:endParaRPr sz="1400" b="1" u="none" strike="noStrike" cap="none">
                        <a:solidFill>
                          <a:schemeClr val="lt1"/>
                        </a:solidFil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00B050"/>
                    </a:solidFill>
                  </a:tcPr>
                </a:tc>
                <a:tc>
                  <a:txBody>
                    <a:bodyPr/>
                    <a:lstStyle/>
                    <a:p>
                      <a:pPr marL="0" marR="0" lvl="0" indent="0" algn="ctr" rtl="0">
                        <a:lnSpc>
                          <a:spcPct val="100000"/>
                        </a:lnSpc>
                        <a:spcBef>
                          <a:spcPts val="0"/>
                        </a:spcBef>
                        <a:spcAft>
                          <a:spcPts val="0"/>
                        </a:spcAft>
                        <a:buClr>
                          <a:srgbClr val="000000"/>
                        </a:buClr>
                        <a:buSzPts val="1400"/>
                        <a:buFont typeface="Arial"/>
                        <a:buNone/>
                      </a:pPr>
                      <a:endParaRPr sz="1400" b="1" u="none" strike="noStrike" cap="none">
                        <a:solidFill>
                          <a:schemeClr val="lt1"/>
                        </a:solidFil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0C0C0C"/>
                    </a:solidFill>
                  </a:tcPr>
                </a:tc>
                <a:tc>
                  <a:txBody>
                    <a:bodyPr/>
                    <a:lstStyle/>
                    <a:p>
                      <a:pPr marL="0" marR="0" lvl="0" indent="0" algn="ctr" rtl="0">
                        <a:lnSpc>
                          <a:spcPct val="100000"/>
                        </a:lnSpc>
                        <a:spcBef>
                          <a:spcPts val="0"/>
                        </a:spcBef>
                        <a:spcAft>
                          <a:spcPts val="0"/>
                        </a:spcAft>
                        <a:buClr>
                          <a:srgbClr val="000000"/>
                        </a:buClr>
                        <a:buSzPts val="1400"/>
                        <a:buFont typeface="Arial"/>
                        <a:buNone/>
                      </a:pPr>
                      <a:endParaRPr sz="1400" b="1" u="none" strike="noStrike" cap="none">
                        <a:solidFill>
                          <a:schemeClr val="lt1"/>
                        </a:solidFil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C000"/>
                    </a:solidFill>
                  </a:tcPr>
                </a:tc>
                <a:tc>
                  <a:txBody>
                    <a:bodyPr/>
                    <a:lstStyle/>
                    <a:p>
                      <a:pPr marL="0" marR="0" lvl="0" indent="0" algn="ctr" rtl="0">
                        <a:lnSpc>
                          <a:spcPct val="100000"/>
                        </a:lnSpc>
                        <a:spcBef>
                          <a:spcPts val="0"/>
                        </a:spcBef>
                        <a:spcAft>
                          <a:spcPts val="0"/>
                        </a:spcAft>
                        <a:buClr>
                          <a:srgbClr val="000000"/>
                        </a:buClr>
                        <a:buSzPts val="1400"/>
                        <a:buFont typeface="Arial"/>
                        <a:buNone/>
                      </a:pPr>
                      <a:endParaRPr sz="1400" b="1" u="none" strike="noStrike" cap="none">
                        <a:solidFill>
                          <a:schemeClr val="lt1"/>
                        </a:solidFil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993300"/>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Shape 422"/>
        <p:cNvGrpSpPr/>
        <p:nvPr/>
      </p:nvGrpSpPr>
      <p:grpSpPr>
        <a:xfrm>
          <a:off x="0" y="0"/>
          <a:ext cx="0" cy="0"/>
          <a:chOff x="0" y="0"/>
          <a:chExt cx="0" cy="0"/>
        </a:xfrm>
      </p:grpSpPr>
      <p:sp>
        <p:nvSpPr>
          <p:cNvPr id="423" name="Google Shape;423;g136306419dd_0_0"/>
          <p:cNvSpPr txBox="1">
            <a:spLocks noGrp="1"/>
          </p:cNvSpPr>
          <p:nvPr>
            <p:ph type="title"/>
          </p:nvPr>
        </p:nvSpPr>
        <p:spPr>
          <a:xfrm>
            <a:off x="838200" y="839973"/>
            <a:ext cx="4767300" cy="684000"/>
          </a:xfrm>
          <a:prstGeom prst="rect">
            <a:avLst/>
          </a:prstGeom>
          <a:noFill/>
          <a:ln>
            <a:noFill/>
          </a:ln>
        </p:spPr>
        <p:txBody>
          <a:bodyPr spcFirstLastPara="1" wrap="square" lIns="0" tIns="45700" rIns="91425" bIns="45700" anchor="b" anchorCtr="0">
            <a:normAutofit/>
          </a:bodyPr>
          <a:lstStyle/>
          <a:p>
            <a:pPr marL="0" lvl="0" indent="0" algn="l" rtl="0">
              <a:lnSpc>
                <a:spcPct val="90000"/>
              </a:lnSpc>
              <a:spcBef>
                <a:spcPts val="0"/>
              </a:spcBef>
              <a:spcAft>
                <a:spcPts val="0"/>
              </a:spcAft>
              <a:buClr>
                <a:schemeClr val="dk2"/>
              </a:buClr>
              <a:buSzPts val="4000"/>
              <a:buFont typeface="Corbel"/>
              <a:buNone/>
            </a:pPr>
            <a:r>
              <a:rPr lang="en-US" dirty="0">
                <a:solidFill>
                  <a:schemeClr val="dk1"/>
                </a:solidFill>
              </a:rPr>
              <a:t>Objective</a:t>
            </a:r>
            <a:endParaRPr dirty="0">
              <a:solidFill>
                <a:schemeClr val="dk1"/>
              </a:solidFill>
            </a:endParaRPr>
          </a:p>
        </p:txBody>
      </p:sp>
      <p:sp>
        <p:nvSpPr>
          <p:cNvPr id="424" name="Google Shape;424;g136306419dd_0_0"/>
          <p:cNvSpPr txBox="1">
            <a:spLocks noGrp="1"/>
          </p:cNvSpPr>
          <p:nvPr>
            <p:ph type="body" idx="1"/>
          </p:nvPr>
        </p:nvSpPr>
        <p:spPr>
          <a:xfrm>
            <a:off x="838200" y="2000250"/>
            <a:ext cx="3951000" cy="2458539"/>
          </a:xfrm>
          <a:prstGeom prst="rect">
            <a:avLst/>
          </a:prstGeom>
          <a:noFill/>
          <a:ln>
            <a:noFill/>
          </a:ln>
        </p:spPr>
        <p:txBody>
          <a:bodyPr spcFirstLastPara="1" wrap="square" lIns="0" tIns="45700" rIns="91425" bIns="45700" anchor="t" anchorCtr="0">
            <a:normAutofit lnSpcReduction="10000"/>
          </a:bodyPr>
          <a:lstStyle/>
          <a:p>
            <a:pPr marL="0" lvl="0" indent="0" algn="l" rtl="0">
              <a:lnSpc>
                <a:spcPct val="100000"/>
              </a:lnSpc>
              <a:spcBef>
                <a:spcPts val="0"/>
              </a:spcBef>
              <a:spcAft>
                <a:spcPts val="0"/>
              </a:spcAft>
              <a:buClr>
                <a:srgbClr val="000000"/>
              </a:buClr>
              <a:buSzPts val="2400"/>
              <a:buNone/>
            </a:pPr>
            <a:r>
              <a:rPr lang="en-US" sz="2400" i="1" dirty="0">
                <a:solidFill>
                  <a:srgbClr val="000000"/>
                </a:solidFill>
                <a:latin typeface="Verdana"/>
                <a:ea typeface="Verdana"/>
                <a:cs typeface="Verdana"/>
                <a:sym typeface="Verdana"/>
              </a:rPr>
              <a:t>Gain a methodology to consistently manage your energy and </a:t>
            </a:r>
            <a:r>
              <a:rPr lang="en-US" sz="2400" b="1" i="1" dirty="0">
                <a:solidFill>
                  <a:srgbClr val="000000"/>
                </a:solidFill>
                <a:latin typeface="Verdana"/>
                <a:ea typeface="Verdana"/>
                <a:cs typeface="Verdana"/>
                <a:sym typeface="Verdana"/>
              </a:rPr>
              <a:t>bring </a:t>
            </a:r>
            <a:r>
              <a:rPr lang="en-US" sz="2400" i="1" dirty="0">
                <a:solidFill>
                  <a:srgbClr val="000000"/>
                </a:solidFill>
                <a:latin typeface="Verdana"/>
                <a:ea typeface="Verdana"/>
                <a:cs typeface="Verdana"/>
                <a:sym typeface="Verdana"/>
              </a:rPr>
              <a:t>the</a:t>
            </a:r>
            <a:r>
              <a:rPr lang="en-US" sz="2400" b="1" i="1" dirty="0">
                <a:solidFill>
                  <a:srgbClr val="000000"/>
                </a:solidFill>
                <a:latin typeface="Verdana"/>
                <a:ea typeface="Verdana"/>
                <a:cs typeface="Verdana"/>
                <a:sym typeface="Verdana"/>
              </a:rPr>
              <a:t> best </a:t>
            </a:r>
            <a:r>
              <a:rPr lang="en-US" sz="2400" i="1" dirty="0">
                <a:solidFill>
                  <a:srgbClr val="000000"/>
                </a:solidFill>
                <a:latin typeface="Verdana"/>
                <a:ea typeface="Verdana"/>
                <a:cs typeface="Verdana"/>
                <a:sym typeface="Verdana"/>
              </a:rPr>
              <a:t>to your </a:t>
            </a:r>
            <a:r>
              <a:rPr lang="en-US" sz="2400" b="1" i="1" dirty="0">
                <a:solidFill>
                  <a:srgbClr val="000000"/>
                </a:solidFill>
                <a:latin typeface="Verdana"/>
                <a:ea typeface="Verdana"/>
                <a:cs typeface="Verdana"/>
                <a:sym typeface="Verdana"/>
              </a:rPr>
              <a:t> patients </a:t>
            </a:r>
            <a:r>
              <a:rPr lang="en-US" sz="2400" i="1" dirty="0">
                <a:solidFill>
                  <a:srgbClr val="000000"/>
                </a:solidFill>
                <a:latin typeface="Verdana"/>
                <a:ea typeface="Verdana"/>
                <a:cs typeface="Verdana"/>
                <a:sym typeface="Verdana"/>
              </a:rPr>
              <a:t>and</a:t>
            </a:r>
            <a:r>
              <a:rPr lang="en-US" sz="2400" b="1" i="1" dirty="0">
                <a:solidFill>
                  <a:srgbClr val="000000"/>
                </a:solidFill>
                <a:latin typeface="Verdana"/>
                <a:ea typeface="Verdana"/>
                <a:cs typeface="Verdana"/>
                <a:sym typeface="Verdana"/>
              </a:rPr>
              <a:t> care team. </a:t>
            </a:r>
            <a:endParaRPr sz="2400" i="1" dirty="0">
              <a:solidFill>
                <a:srgbClr val="000000"/>
              </a:solidFill>
              <a:latin typeface="Verdana"/>
              <a:ea typeface="Verdana"/>
              <a:cs typeface="Verdana"/>
              <a:sym typeface="Verdana"/>
            </a:endParaRPr>
          </a:p>
          <a:p>
            <a:pPr marL="0" lvl="0" indent="0" algn="l" rtl="0">
              <a:lnSpc>
                <a:spcPct val="100000"/>
              </a:lnSpc>
              <a:spcBef>
                <a:spcPts val="0"/>
              </a:spcBef>
              <a:spcAft>
                <a:spcPts val="0"/>
              </a:spcAft>
              <a:buClr>
                <a:srgbClr val="000000"/>
              </a:buClr>
              <a:buSzPts val="2400"/>
              <a:buNone/>
            </a:pPr>
            <a:r>
              <a:rPr lang="en-US" sz="2400" b="1" i="0" u="none" strike="noStrike" dirty="0">
                <a:solidFill>
                  <a:srgbClr val="000000"/>
                </a:solidFill>
                <a:latin typeface="Verdana"/>
                <a:ea typeface="Verdana"/>
                <a:cs typeface="Verdana"/>
                <a:sym typeface="Verdana"/>
              </a:rPr>
              <a:t> </a:t>
            </a:r>
            <a:endParaRPr dirty="0"/>
          </a:p>
          <a:p>
            <a:pPr marL="0" lvl="0" indent="0" algn="l" rtl="0">
              <a:lnSpc>
                <a:spcPct val="100000"/>
              </a:lnSpc>
              <a:spcBef>
                <a:spcPts val="1000"/>
              </a:spcBef>
              <a:spcAft>
                <a:spcPts val="0"/>
              </a:spcAft>
              <a:buClr>
                <a:srgbClr val="000000"/>
              </a:buClr>
              <a:buSzPts val="2400"/>
              <a:buNone/>
            </a:pPr>
            <a:endParaRPr sz="2400" dirty="0"/>
          </a:p>
        </p:txBody>
      </p:sp>
      <p:pic>
        <p:nvPicPr>
          <p:cNvPr id="425" name="Google Shape;425;g136306419dd_0_0" descr="Illuminated battery icon"/>
          <p:cNvPicPr preferRelativeResize="0"/>
          <p:nvPr/>
        </p:nvPicPr>
        <p:blipFill>
          <a:blip r:embed="rId3"/>
          <a:srcRect l="13315" r="13315"/>
          <a:stretch/>
        </p:blipFill>
        <p:spPr>
          <a:xfrm>
            <a:off x="6015789" y="0"/>
            <a:ext cx="6176213" cy="6314173"/>
          </a:xfrm>
          <a:prstGeom prst="rect">
            <a:avLst/>
          </a:prstGeom>
          <a:noFill/>
          <a:ln w="9525" cap="flat" cmpd="sng">
            <a:solidFill>
              <a:srgbClr val="7F7F7F"/>
            </a:solidFill>
            <a:prstDash val="solid"/>
            <a:round/>
            <a:headEnd type="none" w="sm" len="sm"/>
            <a:tailEnd type="none" w="sm" len="sm"/>
          </a:ln>
        </p:spPr>
      </p:pic>
      <p:graphicFrame>
        <p:nvGraphicFramePr>
          <p:cNvPr id="426" name="Google Shape;426;g136306419dd_0_0"/>
          <p:cNvGraphicFramePr/>
          <p:nvPr/>
        </p:nvGraphicFramePr>
        <p:xfrm>
          <a:off x="0" y="6278880"/>
          <a:ext cx="12192000" cy="579130"/>
        </p:xfrm>
        <a:graphic>
          <a:graphicData uri="http://schemas.openxmlformats.org/drawingml/2006/table">
            <a:tbl>
              <a:tblPr firstRow="1" bandRow="1">
                <a:noFill/>
                <a:tableStyleId>{351593F9-C62A-47FD-AA8B-CBE34AA2617C}</a:tableStyleId>
              </a:tblPr>
              <a:tblGrid>
                <a:gridCol w="2438400">
                  <a:extLst>
                    <a:ext uri="{9D8B030D-6E8A-4147-A177-3AD203B41FA5}">
                      <a16:colId xmlns:a16="http://schemas.microsoft.com/office/drawing/2014/main" val="20000"/>
                    </a:ext>
                  </a:extLst>
                </a:gridCol>
                <a:gridCol w="2438400">
                  <a:extLst>
                    <a:ext uri="{9D8B030D-6E8A-4147-A177-3AD203B41FA5}">
                      <a16:colId xmlns:a16="http://schemas.microsoft.com/office/drawing/2014/main" val="20001"/>
                    </a:ext>
                  </a:extLst>
                </a:gridCol>
                <a:gridCol w="2438400">
                  <a:extLst>
                    <a:ext uri="{9D8B030D-6E8A-4147-A177-3AD203B41FA5}">
                      <a16:colId xmlns:a16="http://schemas.microsoft.com/office/drawing/2014/main" val="20002"/>
                    </a:ext>
                  </a:extLst>
                </a:gridCol>
                <a:gridCol w="2438400">
                  <a:extLst>
                    <a:ext uri="{9D8B030D-6E8A-4147-A177-3AD203B41FA5}">
                      <a16:colId xmlns:a16="http://schemas.microsoft.com/office/drawing/2014/main" val="20003"/>
                    </a:ext>
                  </a:extLst>
                </a:gridCol>
                <a:gridCol w="2438400">
                  <a:extLst>
                    <a:ext uri="{9D8B030D-6E8A-4147-A177-3AD203B41FA5}">
                      <a16:colId xmlns:a16="http://schemas.microsoft.com/office/drawing/2014/main" val="20004"/>
                    </a:ext>
                  </a:extLst>
                </a:gridCol>
              </a:tblGrid>
              <a:tr h="543825">
                <a:tc>
                  <a:txBody>
                    <a:bodyPr/>
                    <a:lstStyle/>
                    <a:p>
                      <a:pPr marL="0" marR="0" lvl="0" indent="0" algn="ctr" rtl="0">
                        <a:lnSpc>
                          <a:spcPct val="100000"/>
                        </a:lnSpc>
                        <a:spcBef>
                          <a:spcPts val="0"/>
                        </a:spcBef>
                        <a:spcAft>
                          <a:spcPts val="0"/>
                        </a:spcAft>
                        <a:buNone/>
                      </a:pPr>
                      <a:endParaRPr sz="3200" b="1"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accent2"/>
                    </a:solidFill>
                  </a:tcPr>
                </a:tc>
                <a:tc>
                  <a:txBody>
                    <a:bodyPr/>
                    <a:lstStyle/>
                    <a:p>
                      <a:pPr marL="0" marR="0" lvl="0" indent="0" algn="ctr" rtl="0">
                        <a:lnSpc>
                          <a:spcPct val="100000"/>
                        </a:lnSpc>
                        <a:spcBef>
                          <a:spcPts val="0"/>
                        </a:spcBef>
                        <a:spcAft>
                          <a:spcPts val="0"/>
                        </a:spcAft>
                        <a:buClr>
                          <a:srgbClr val="000000"/>
                        </a:buClr>
                        <a:buSzPts val="3200"/>
                        <a:buFont typeface="Arial"/>
                        <a:buNone/>
                      </a:pPr>
                      <a:endParaRPr sz="3200" b="1" u="none" strike="noStrike" cap="none">
                        <a:solidFill>
                          <a:schemeClr val="lt1"/>
                        </a:solidFil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00B050"/>
                    </a:solidFill>
                  </a:tcPr>
                </a:tc>
                <a:tc>
                  <a:txBody>
                    <a:bodyPr/>
                    <a:lstStyle/>
                    <a:p>
                      <a:pPr marL="0" marR="0" lvl="0" indent="0" algn="ctr" rtl="0">
                        <a:lnSpc>
                          <a:spcPct val="100000"/>
                        </a:lnSpc>
                        <a:spcBef>
                          <a:spcPts val="0"/>
                        </a:spcBef>
                        <a:spcAft>
                          <a:spcPts val="0"/>
                        </a:spcAft>
                        <a:buClr>
                          <a:srgbClr val="000000"/>
                        </a:buClr>
                        <a:buSzPts val="3200"/>
                        <a:buFont typeface="Arial"/>
                        <a:buNone/>
                      </a:pPr>
                      <a:endParaRPr sz="3200" b="1" u="none" strike="noStrike" cap="none">
                        <a:solidFill>
                          <a:schemeClr val="lt1"/>
                        </a:solidFil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0C0C0C"/>
                    </a:solidFill>
                  </a:tcPr>
                </a:tc>
                <a:tc>
                  <a:txBody>
                    <a:bodyPr/>
                    <a:lstStyle/>
                    <a:p>
                      <a:pPr marL="0" marR="0" lvl="0" indent="0" algn="ctr" rtl="0">
                        <a:lnSpc>
                          <a:spcPct val="100000"/>
                        </a:lnSpc>
                        <a:spcBef>
                          <a:spcPts val="0"/>
                        </a:spcBef>
                        <a:spcAft>
                          <a:spcPts val="0"/>
                        </a:spcAft>
                        <a:buClr>
                          <a:srgbClr val="000000"/>
                        </a:buClr>
                        <a:buSzPts val="3200"/>
                        <a:buFont typeface="Arial"/>
                        <a:buNone/>
                      </a:pPr>
                      <a:endParaRPr sz="3200" b="1" u="none" strike="noStrike" cap="none">
                        <a:solidFill>
                          <a:schemeClr val="lt1"/>
                        </a:solidFil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C000"/>
                    </a:solidFill>
                  </a:tcPr>
                </a:tc>
                <a:tc>
                  <a:txBody>
                    <a:bodyPr/>
                    <a:lstStyle/>
                    <a:p>
                      <a:pPr marL="0" marR="0" lvl="0" indent="0" algn="ctr" rtl="0">
                        <a:lnSpc>
                          <a:spcPct val="100000"/>
                        </a:lnSpc>
                        <a:spcBef>
                          <a:spcPts val="0"/>
                        </a:spcBef>
                        <a:spcAft>
                          <a:spcPts val="0"/>
                        </a:spcAft>
                        <a:buClr>
                          <a:srgbClr val="000000"/>
                        </a:buClr>
                        <a:buSzPts val="3200"/>
                        <a:buFont typeface="Arial"/>
                        <a:buNone/>
                      </a:pPr>
                      <a:endParaRPr sz="3200" b="1" u="none" strike="noStrike" cap="none">
                        <a:solidFill>
                          <a:schemeClr val="lt1"/>
                        </a:solidFil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993300"/>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9641950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Shape 431"/>
        <p:cNvGrpSpPr/>
        <p:nvPr/>
      </p:nvGrpSpPr>
      <p:grpSpPr>
        <a:xfrm>
          <a:off x="0" y="0"/>
          <a:ext cx="0" cy="0"/>
          <a:chOff x="0" y="0"/>
          <a:chExt cx="0" cy="0"/>
        </a:xfrm>
      </p:grpSpPr>
      <p:sp>
        <p:nvSpPr>
          <p:cNvPr id="4" name="Rectangle 3">
            <a:extLst>
              <a:ext uri="{FF2B5EF4-FFF2-40B4-BE49-F238E27FC236}">
                <a16:creationId xmlns:a16="http://schemas.microsoft.com/office/drawing/2014/main" id="{CB6C00D5-6840-89BE-CE51-D8AFD7FA7F92}"/>
              </a:ext>
            </a:extLst>
          </p:cNvPr>
          <p:cNvSpPr/>
          <p:nvPr/>
        </p:nvSpPr>
        <p:spPr>
          <a:xfrm>
            <a:off x="2011168" y="2398783"/>
            <a:ext cx="4968752" cy="1017963"/>
          </a:xfrm>
          <a:prstGeom prst="rect">
            <a:avLst/>
          </a:prstGeom>
          <a:solidFill>
            <a:schemeClr val="tx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2" name="Google Shape;432;p83"/>
          <p:cNvSpPr txBox="1">
            <a:spLocks noGrp="1"/>
          </p:cNvSpPr>
          <p:nvPr>
            <p:ph type="body" idx="1"/>
          </p:nvPr>
        </p:nvSpPr>
        <p:spPr>
          <a:xfrm>
            <a:off x="2324773" y="687735"/>
            <a:ext cx="4479887" cy="755650"/>
          </a:xfrm>
          <a:prstGeom prst="rect">
            <a:avLst/>
          </a:prstGeom>
          <a:noFill/>
          <a:ln>
            <a:noFill/>
          </a:ln>
        </p:spPr>
        <p:txBody>
          <a:bodyPr spcFirstLastPara="1" wrap="square" lIns="91425" tIns="45700" rIns="91425" bIns="45700" anchor="ctr" anchorCtr="0">
            <a:normAutofit fontScale="92500" lnSpcReduction="10000"/>
          </a:bodyPr>
          <a:lstStyle/>
          <a:p>
            <a:pPr marL="0" lvl="0" indent="0" algn="l" rtl="0">
              <a:lnSpc>
                <a:spcPct val="90000"/>
              </a:lnSpc>
              <a:spcBef>
                <a:spcPts val="0"/>
              </a:spcBef>
              <a:spcAft>
                <a:spcPts val="0"/>
              </a:spcAft>
              <a:buClr>
                <a:schemeClr val="dk2"/>
              </a:buClr>
              <a:buSzPct val="73180"/>
              <a:buNone/>
            </a:pPr>
            <a:r>
              <a:rPr lang="en-US" sz="5400" b="1" dirty="0">
                <a:solidFill>
                  <a:schemeClr val="accent2"/>
                </a:solidFill>
                <a:latin typeface="Arial"/>
                <a:ea typeface="Arial"/>
                <a:cs typeface="Arial"/>
                <a:sym typeface="Arial"/>
              </a:rPr>
              <a:t>I </a:t>
            </a:r>
            <a:r>
              <a:rPr lang="en-US" sz="2800" dirty="0">
                <a:solidFill>
                  <a:schemeClr val="dk1"/>
                </a:solidFill>
                <a:latin typeface="Arial Black"/>
                <a:ea typeface="Arial Black"/>
                <a:cs typeface="Arial Black"/>
                <a:sym typeface="Arial Black"/>
              </a:rPr>
              <a:t>IT STARTS WITH ME</a:t>
            </a:r>
            <a:endParaRPr sz="4000" dirty="0">
              <a:solidFill>
                <a:schemeClr val="dk1"/>
              </a:solidFill>
              <a:latin typeface="Calibri Light" panose="020F0302020204030204" pitchFamily="34" charset="0"/>
              <a:ea typeface="Arial Black"/>
              <a:cs typeface="Calibri Light" panose="020F0302020204030204" pitchFamily="34" charset="0"/>
              <a:sym typeface="Arial Black"/>
            </a:endParaRPr>
          </a:p>
        </p:txBody>
      </p:sp>
      <p:sp>
        <p:nvSpPr>
          <p:cNvPr id="433" name="Google Shape;433;p83"/>
          <p:cNvSpPr txBox="1">
            <a:spLocks noGrp="1"/>
          </p:cNvSpPr>
          <p:nvPr>
            <p:ph type="body" idx="3"/>
          </p:nvPr>
        </p:nvSpPr>
        <p:spPr>
          <a:xfrm>
            <a:off x="2324773" y="1667122"/>
            <a:ext cx="1706208" cy="755650"/>
          </a:xfrm>
          <a:prstGeom prst="rect">
            <a:avLst/>
          </a:prstGeom>
          <a:noFill/>
          <a:ln>
            <a:noFill/>
          </a:ln>
        </p:spPr>
        <p:txBody>
          <a:bodyPr spcFirstLastPara="1" wrap="square" lIns="91425" tIns="45700" rIns="91425" bIns="45700" anchor="ctr" anchorCtr="0">
            <a:normAutofit fontScale="92500" lnSpcReduction="10000"/>
          </a:bodyPr>
          <a:lstStyle/>
          <a:p>
            <a:pPr marL="0" lvl="0" indent="0" algn="l" rtl="0">
              <a:lnSpc>
                <a:spcPct val="90000"/>
              </a:lnSpc>
              <a:spcBef>
                <a:spcPts val="0"/>
              </a:spcBef>
              <a:spcAft>
                <a:spcPts val="0"/>
              </a:spcAft>
              <a:buClr>
                <a:schemeClr val="dk2"/>
              </a:buClr>
              <a:buSzPct val="73180"/>
              <a:buNone/>
            </a:pPr>
            <a:r>
              <a:rPr lang="en-US" sz="5400" b="1" dirty="0">
                <a:solidFill>
                  <a:srgbClr val="00B050"/>
                </a:solidFill>
                <a:latin typeface="Arial"/>
                <a:ea typeface="Arial"/>
                <a:cs typeface="Arial"/>
                <a:sym typeface="Arial"/>
              </a:rPr>
              <a:t>M</a:t>
            </a:r>
            <a:r>
              <a:rPr lang="en-US" sz="2800" dirty="0">
                <a:solidFill>
                  <a:schemeClr val="dk1"/>
                </a:solidFill>
                <a:latin typeface="Arial Black"/>
                <a:ea typeface="Arial"/>
                <a:cs typeface="Arial"/>
                <a:sym typeface="Arial Black"/>
              </a:rPr>
              <a:t>OVE </a:t>
            </a:r>
            <a:endParaRPr dirty="0">
              <a:solidFill>
                <a:schemeClr val="dk1"/>
              </a:solidFill>
              <a:latin typeface="Calibri Light" panose="020F0302020204030204" pitchFamily="34" charset="0"/>
              <a:ea typeface="Arial Black"/>
              <a:cs typeface="Calibri Light" panose="020F0302020204030204" pitchFamily="34" charset="0"/>
              <a:sym typeface="Arial Black"/>
            </a:endParaRPr>
          </a:p>
        </p:txBody>
      </p:sp>
      <p:sp>
        <p:nvSpPr>
          <p:cNvPr id="434" name="Google Shape;434;p83"/>
          <p:cNvSpPr txBox="1">
            <a:spLocks noGrp="1"/>
          </p:cNvSpPr>
          <p:nvPr>
            <p:ph type="body" idx="4"/>
          </p:nvPr>
        </p:nvSpPr>
        <p:spPr>
          <a:xfrm>
            <a:off x="2324773" y="2668717"/>
            <a:ext cx="2414867" cy="755650"/>
          </a:xfrm>
          <a:prstGeom prst="rect">
            <a:avLst/>
          </a:prstGeom>
          <a:noFill/>
          <a:ln>
            <a:noFill/>
          </a:ln>
          <a:effectLst>
            <a:glow rad="63500">
              <a:schemeClr val="accent1">
                <a:satMod val="175000"/>
                <a:alpha val="40000"/>
              </a:schemeClr>
            </a:glow>
          </a:effectLst>
        </p:spPr>
        <p:txBody>
          <a:bodyPr spcFirstLastPara="1" wrap="square" lIns="91425" tIns="45700" rIns="91425" bIns="45700" anchor="ctr" anchorCtr="0">
            <a:normAutofit fontScale="92500" lnSpcReduction="10000"/>
          </a:bodyPr>
          <a:lstStyle/>
          <a:p>
            <a:pPr marL="0" lvl="0" indent="0" algn="l" rtl="0">
              <a:lnSpc>
                <a:spcPct val="90000"/>
              </a:lnSpc>
              <a:spcBef>
                <a:spcPts val="0"/>
              </a:spcBef>
              <a:spcAft>
                <a:spcPts val="0"/>
              </a:spcAft>
              <a:buClr>
                <a:schemeClr val="dk2"/>
              </a:buClr>
              <a:buSzPct val="73180"/>
              <a:buNone/>
            </a:pPr>
            <a:r>
              <a:rPr lang="en-US" sz="5400" b="1" dirty="0">
                <a:solidFill>
                  <a:schemeClr val="bg1"/>
                </a:solidFill>
                <a:latin typeface="Arial"/>
                <a:ea typeface="Arial"/>
                <a:cs typeface="Arial"/>
                <a:sym typeface="Arial"/>
              </a:rPr>
              <a:t>P</a:t>
            </a:r>
            <a:r>
              <a:rPr lang="en-US" sz="2800" dirty="0">
                <a:solidFill>
                  <a:schemeClr val="bg1"/>
                </a:solidFill>
                <a:latin typeface="Arial Black"/>
                <a:ea typeface="Arial Black"/>
                <a:cs typeface="Arial Black"/>
                <a:sym typeface="Arial Black"/>
              </a:rPr>
              <a:t>EOPLE</a:t>
            </a:r>
            <a:endParaRPr dirty="0">
              <a:solidFill>
                <a:schemeClr val="bg1"/>
              </a:solidFill>
              <a:latin typeface="Calibri Light" panose="020F0302020204030204" pitchFamily="34" charset="0"/>
              <a:ea typeface="Arial Black"/>
              <a:cs typeface="Calibri Light" panose="020F0302020204030204" pitchFamily="34" charset="0"/>
              <a:sym typeface="Arial Black"/>
            </a:endParaRPr>
          </a:p>
        </p:txBody>
      </p:sp>
      <p:sp>
        <p:nvSpPr>
          <p:cNvPr id="435" name="Google Shape;435;p83"/>
          <p:cNvSpPr txBox="1">
            <a:spLocks noGrp="1"/>
          </p:cNvSpPr>
          <p:nvPr>
            <p:ph type="body" idx="5"/>
          </p:nvPr>
        </p:nvSpPr>
        <p:spPr>
          <a:xfrm>
            <a:off x="2324773" y="3670312"/>
            <a:ext cx="4281767" cy="755650"/>
          </a:xfrm>
          <a:prstGeom prst="rect">
            <a:avLst/>
          </a:prstGeom>
          <a:noFill/>
          <a:ln>
            <a:noFill/>
          </a:ln>
        </p:spPr>
        <p:txBody>
          <a:bodyPr spcFirstLastPara="1" wrap="square" lIns="91425" tIns="45700" rIns="91425" bIns="45700" anchor="ctr" anchorCtr="0">
            <a:normAutofit fontScale="92500" lnSpcReduction="10000"/>
          </a:bodyPr>
          <a:lstStyle/>
          <a:p>
            <a:pPr marL="0" lvl="0" indent="0" algn="l" rtl="0">
              <a:lnSpc>
                <a:spcPct val="90000"/>
              </a:lnSpc>
              <a:spcBef>
                <a:spcPts val="0"/>
              </a:spcBef>
              <a:spcAft>
                <a:spcPts val="0"/>
              </a:spcAft>
              <a:buClr>
                <a:srgbClr val="757070"/>
              </a:buClr>
              <a:buSzPct val="73180"/>
              <a:buNone/>
            </a:pPr>
            <a:r>
              <a:rPr lang="en-US" sz="5400" b="1" dirty="0">
                <a:solidFill>
                  <a:srgbClr val="FFC000"/>
                </a:solidFill>
                <a:latin typeface="Arial"/>
                <a:ea typeface="Arial"/>
                <a:cs typeface="Arial"/>
                <a:sym typeface="Arial"/>
              </a:rPr>
              <a:t>A</a:t>
            </a:r>
            <a:r>
              <a:rPr lang="en-US" sz="2800" dirty="0">
                <a:solidFill>
                  <a:schemeClr val="dk1"/>
                </a:solidFill>
                <a:latin typeface="Arial Black"/>
                <a:ea typeface="Arial Black"/>
                <a:cs typeface="Arial Black"/>
                <a:sym typeface="Arial Black"/>
              </a:rPr>
              <a:t>DVANCE/LEVEL UP </a:t>
            </a:r>
            <a:endParaRPr sz="2100" dirty="0">
              <a:solidFill>
                <a:schemeClr val="dk1"/>
              </a:solidFill>
              <a:latin typeface="Calibri Light" panose="020F0302020204030204" pitchFamily="34" charset="0"/>
              <a:ea typeface="Arial Black"/>
              <a:cs typeface="Calibri Light" panose="020F0302020204030204" pitchFamily="34" charset="0"/>
              <a:sym typeface="Arial Black"/>
            </a:endParaRPr>
          </a:p>
        </p:txBody>
      </p:sp>
      <p:sp>
        <p:nvSpPr>
          <p:cNvPr id="436" name="Google Shape;436;p83"/>
          <p:cNvSpPr txBox="1">
            <a:spLocks noGrp="1"/>
          </p:cNvSpPr>
          <p:nvPr>
            <p:ph type="body" idx="6"/>
          </p:nvPr>
        </p:nvSpPr>
        <p:spPr>
          <a:xfrm>
            <a:off x="2324773" y="4688274"/>
            <a:ext cx="3428327" cy="755650"/>
          </a:xfrm>
          <a:prstGeom prst="rect">
            <a:avLst/>
          </a:prstGeom>
          <a:noFill/>
          <a:ln>
            <a:noFill/>
          </a:ln>
        </p:spPr>
        <p:txBody>
          <a:bodyPr spcFirstLastPara="1" wrap="square" lIns="91425" tIns="45700" rIns="91425" bIns="45700" anchor="ctr" anchorCtr="0">
            <a:normAutofit fontScale="92500" lnSpcReduction="10000"/>
          </a:bodyPr>
          <a:lstStyle/>
          <a:p>
            <a:pPr marL="0" lvl="0" indent="0" algn="l" rtl="0">
              <a:lnSpc>
                <a:spcPct val="90000"/>
              </a:lnSpc>
              <a:spcBef>
                <a:spcPts val="0"/>
              </a:spcBef>
              <a:spcAft>
                <a:spcPts val="0"/>
              </a:spcAft>
              <a:buClr>
                <a:srgbClr val="757070"/>
              </a:buClr>
              <a:buSzPct val="79279"/>
              <a:buNone/>
            </a:pPr>
            <a:r>
              <a:rPr lang="en-US" sz="5400" b="1" dirty="0">
                <a:solidFill>
                  <a:srgbClr val="993300"/>
                </a:solidFill>
                <a:latin typeface="Arial"/>
                <a:ea typeface="Arial"/>
                <a:cs typeface="Arial"/>
                <a:sym typeface="Arial"/>
              </a:rPr>
              <a:t>C</a:t>
            </a:r>
            <a:r>
              <a:rPr lang="en-US" sz="2800" dirty="0">
                <a:solidFill>
                  <a:schemeClr val="dk1"/>
                </a:solidFill>
                <a:latin typeface="Arial Black"/>
                <a:ea typeface="Arial Black"/>
                <a:cs typeface="Arial Black"/>
                <a:sym typeface="Arial Black"/>
              </a:rPr>
              <a:t>UT THE FAT</a:t>
            </a:r>
            <a:endParaRPr dirty="0">
              <a:solidFill>
                <a:schemeClr val="dk1"/>
              </a:solidFill>
              <a:latin typeface="Calibri Light" panose="020F0302020204030204" pitchFamily="34" charset="0"/>
              <a:ea typeface="Arial Black"/>
              <a:cs typeface="Calibri Light" panose="020F0302020204030204" pitchFamily="34" charset="0"/>
              <a:sym typeface="Arial Black"/>
            </a:endParaRPr>
          </a:p>
        </p:txBody>
      </p:sp>
      <p:sp>
        <p:nvSpPr>
          <p:cNvPr id="437" name="Google Shape;437;p83"/>
          <p:cNvSpPr txBox="1">
            <a:spLocks noGrp="1"/>
          </p:cNvSpPr>
          <p:nvPr>
            <p:ph type="body" idx="7"/>
          </p:nvPr>
        </p:nvSpPr>
        <p:spPr>
          <a:xfrm>
            <a:off x="1053118" y="398609"/>
            <a:ext cx="741082" cy="755650"/>
          </a:xfrm>
          <a:prstGeom prst="rect">
            <a:avLst/>
          </a:prstGeom>
          <a:noFill/>
          <a:ln>
            <a:noFill/>
          </a:ln>
        </p:spPr>
        <p:txBody>
          <a:bodyPr spcFirstLastPara="1" wrap="square" lIns="91425" tIns="45700" rIns="0" bIns="45700" anchor="ctr" anchorCtr="0">
            <a:noAutofit/>
          </a:bodyPr>
          <a:lstStyle/>
          <a:p>
            <a:pPr marL="0" lvl="0" indent="0" algn="r" rtl="0">
              <a:lnSpc>
                <a:spcPct val="90000"/>
              </a:lnSpc>
              <a:spcBef>
                <a:spcPts val="0"/>
              </a:spcBef>
              <a:spcAft>
                <a:spcPts val="0"/>
              </a:spcAft>
              <a:buClr>
                <a:schemeClr val="lt1"/>
              </a:buClr>
              <a:buSzPts val="6000"/>
              <a:buNone/>
            </a:pPr>
            <a:r>
              <a:rPr lang="en-US"/>
              <a:t>K</a:t>
            </a:r>
            <a:endParaRPr/>
          </a:p>
        </p:txBody>
      </p:sp>
      <p:sp>
        <p:nvSpPr>
          <p:cNvPr id="438" name="Google Shape;438;p83"/>
          <p:cNvSpPr txBox="1">
            <a:spLocks noGrp="1"/>
          </p:cNvSpPr>
          <p:nvPr>
            <p:ph type="body" idx="8"/>
          </p:nvPr>
        </p:nvSpPr>
        <p:spPr>
          <a:xfrm>
            <a:off x="1053118" y="1475054"/>
            <a:ext cx="741082" cy="755650"/>
          </a:xfrm>
          <a:prstGeom prst="rect">
            <a:avLst/>
          </a:prstGeom>
          <a:noFill/>
          <a:ln>
            <a:noFill/>
          </a:ln>
        </p:spPr>
        <p:txBody>
          <a:bodyPr spcFirstLastPara="1" wrap="square" lIns="91425" tIns="45700" rIns="0" bIns="45700" anchor="ctr" anchorCtr="0">
            <a:noAutofit/>
          </a:bodyPr>
          <a:lstStyle/>
          <a:p>
            <a:pPr marL="0" lvl="0" indent="0" algn="r" rtl="0">
              <a:lnSpc>
                <a:spcPct val="90000"/>
              </a:lnSpc>
              <a:spcBef>
                <a:spcPts val="0"/>
              </a:spcBef>
              <a:spcAft>
                <a:spcPts val="0"/>
              </a:spcAft>
              <a:buClr>
                <a:schemeClr val="lt1"/>
              </a:buClr>
              <a:buSzPts val="6000"/>
              <a:buNone/>
            </a:pPr>
            <a:r>
              <a:rPr lang="en-US"/>
              <a:t>E</a:t>
            </a:r>
            <a:endParaRPr/>
          </a:p>
        </p:txBody>
      </p:sp>
      <p:sp>
        <p:nvSpPr>
          <p:cNvPr id="439" name="Google Shape;439;p83"/>
          <p:cNvSpPr txBox="1">
            <a:spLocks noGrp="1"/>
          </p:cNvSpPr>
          <p:nvPr>
            <p:ph type="body" idx="9"/>
          </p:nvPr>
        </p:nvSpPr>
        <p:spPr>
          <a:xfrm>
            <a:off x="1053118" y="2551499"/>
            <a:ext cx="741082" cy="755650"/>
          </a:xfrm>
          <a:prstGeom prst="rect">
            <a:avLst/>
          </a:prstGeom>
          <a:noFill/>
          <a:ln>
            <a:noFill/>
          </a:ln>
        </p:spPr>
        <p:txBody>
          <a:bodyPr spcFirstLastPara="1" wrap="square" lIns="91425" tIns="45700" rIns="0" bIns="45700" anchor="ctr" anchorCtr="0">
            <a:noAutofit/>
          </a:bodyPr>
          <a:lstStyle/>
          <a:p>
            <a:pPr marL="0" lvl="0" indent="0" algn="r" rtl="0">
              <a:lnSpc>
                <a:spcPct val="90000"/>
              </a:lnSpc>
              <a:spcBef>
                <a:spcPts val="0"/>
              </a:spcBef>
              <a:spcAft>
                <a:spcPts val="0"/>
              </a:spcAft>
              <a:buClr>
                <a:schemeClr val="lt1"/>
              </a:buClr>
              <a:buSzPts val="6000"/>
              <a:buNone/>
            </a:pPr>
            <a:r>
              <a:rPr lang="en-US"/>
              <a:t>E</a:t>
            </a:r>
            <a:endParaRPr/>
          </a:p>
        </p:txBody>
      </p:sp>
      <p:sp>
        <p:nvSpPr>
          <p:cNvPr id="440" name="Google Shape;440;p83"/>
          <p:cNvSpPr txBox="1">
            <a:spLocks noGrp="1"/>
          </p:cNvSpPr>
          <p:nvPr>
            <p:ph type="body" idx="13"/>
          </p:nvPr>
        </p:nvSpPr>
        <p:spPr>
          <a:xfrm>
            <a:off x="1053118" y="3627944"/>
            <a:ext cx="741082" cy="755650"/>
          </a:xfrm>
          <a:prstGeom prst="rect">
            <a:avLst/>
          </a:prstGeom>
          <a:noFill/>
          <a:ln>
            <a:noFill/>
          </a:ln>
        </p:spPr>
        <p:txBody>
          <a:bodyPr spcFirstLastPara="1" wrap="square" lIns="91425" tIns="45700" rIns="0" bIns="45700" anchor="ctr" anchorCtr="0">
            <a:noAutofit/>
          </a:bodyPr>
          <a:lstStyle/>
          <a:p>
            <a:pPr marL="0" lvl="0" indent="0" algn="r" rtl="0">
              <a:lnSpc>
                <a:spcPct val="90000"/>
              </a:lnSpc>
              <a:spcBef>
                <a:spcPts val="0"/>
              </a:spcBef>
              <a:spcAft>
                <a:spcPts val="0"/>
              </a:spcAft>
              <a:buClr>
                <a:schemeClr val="lt1"/>
              </a:buClr>
              <a:buSzPts val="6000"/>
              <a:buNone/>
            </a:pPr>
            <a:r>
              <a:rPr lang="en-US"/>
              <a:t>P</a:t>
            </a:r>
            <a:endParaRPr/>
          </a:p>
        </p:txBody>
      </p:sp>
      <p:sp>
        <p:nvSpPr>
          <p:cNvPr id="441" name="Google Shape;441;p83"/>
          <p:cNvSpPr txBox="1">
            <a:spLocks noGrp="1"/>
          </p:cNvSpPr>
          <p:nvPr>
            <p:ph type="body" idx="14"/>
          </p:nvPr>
        </p:nvSpPr>
        <p:spPr>
          <a:xfrm>
            <a:off x="1053118" y="4704389"/>
            <a:ext cx="741082" cy="755650"/>
          </a:xfrm>
          <a:prstGeom prst="rect">
            <a:avLst/>
          </a:prstGeom>
          <a:noFill/>
          <a:ln>
            <a:noFill/>
          </a:ln>
        </p:spPr>
        <p:txBody>
          <a:bodyPr spcFirstLastPara="1" wrap="square" lIns="91425" tIns="45700" rIns="0" bIns="45700" anchor="ctr" anchorCtr="0">
            <a:noAutofit/>
          </a:bodyPr>
          <a:lstStyle/>
          <a:p>
            <a:pPr marL="0" lvl="0" indent="0" algn="r" rtl="0">
              <a:lnSpc>
                <a:spcPct val="90000"/>
              </a:lnSpc>
              <a:spcBef>
                <a:spcPts val="0"/>
              </a:spcBef>
              <a:spcAft>
                <a:spcPts val="0"/>
              </a:spcAft>
              <a:buClr>
                <a:schemeClr val="lt1"/>
              </a:buClr>
              <a:buSzPts val="6000"/>
              <a:buNone/>
            </a:pPr>
            <a:r>
              <a:rPr lang="en-US"/>
              <a:t>R</a:t>
            </a:r>
            <a:endParaRPr/>
          </a:p>
        </p:txBody>
      </p:sp>
      <p:graphicFrame>
        <p:nvGraphicFramePr>
          <p:cNvPr id="442" name="Google Shape;442;p83"/>
          <p:cNvGraphicFramePr/>
          <p:nvPr/>
        </p:nvGraphicFramePr>
        <p:xfrm>
          <a:off x="739518" y="398609"/>
          <a:ext cx="1271650" cy="6035100"/>
        </p:xfrm>
        <a:graphic>
          <a:graphicData uri="http://schemas.openxmlformats.org/drawingml/2006/table">
            <a:tbl>
              <a:tblPr firstRow="1" bandRow="1">
                <a:noFill/>
                <a:tableStyleId>{351593F9-C62A-47FD-AA8B-CBE34AA2617C}</a:tableStyleId>
              </a:tblPr>
              <a:tblGrid>
                <a:gridCol w="1271650">
                  <a:extLst>
                    <a:ext uri="{9D8B030D-6E8A-4147-A177-3AD203B41FA5}">
                      <a16:colId xmlns:a16="http://schemas.microsoft.com/office/drawing/2014/main" val="20000"/>
                    </a:ext>
                  </a:extLst>
                </a:gridCol>
              </a:tblGrid>
              <a:tr h="969525">
                <a:tc>
                  <a:txBody>
                    <a:bodyPr/>
                    <a:lstStyle/>
                    <a:p>
                      <a:pPr marL="0" marR="0" lvl="0" indent="0" algn="ctr" rtl="0">
                        <a:lnSpc>
                          <a:spcPct val="100000"/>
                        </a:lnSpc>
                        <a:spcBef>
                          <a:spcPts val="0"/>
                        </a:spcBef>
                        <a:spcAft>
                          <a:spcPts val="0"/>
                        </a:spcAft>
                        <a:buNone/>
                      </a:pPr>
                      <a:r>
                        <a:rPr lang="en-US" sz="6000" b="1" u="none" strike="noStrike" cap="none" dirty="0"/>
                        <a:t>I</a:t>
                      </a:r>
                      <a:endParaRPr dirty="0"/>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accent2"/>
                    </a:solidFill>
                  </a:tcPr>
                </a:tc>
                <a:extLst>
                  <a:ext uri="{0D108BD9-81ED-4DB2-BD59-A6C34878D82A}">
                    <a16:rowId xmlns:a16="http://schemas.microsoft.com/office/drawing/2014/main" val="10000"/>
                  </a:ext>
                </a:extLst>
              </a:tr>
              <a:tr h="969525">
                <a:tc>
                  <a:txBody>
                    <a:bodyPr/>
                    <a:lstStyle/>
                    <a:p>
                      <a:pPr marL="0" marR="0" lvl="0" indent="0" algn="ctr" rtl="0">
                        <a:lnSpc>
                          <a:spcPct val="100000"/>
                        </a:lnSpc>
                        <a:spcBef>
                          <a:spcPts val="0"/>
                        </a:spcBef>
                        <a:spcAft>
                          <a:spcPts val="0"/>
                        </a:spcAft>
                        <a:buNone/>
                      </a:pPr>
                      <a:r>
                        <a:rPr lang="en-US" sz="6000" b="1" u="none" strike="noStrike" cap="none" dirty="0">
                          <a:solidFill>
                            <a:schemeClr val="lt1"/>
                          </a:solidFill>
                        </a:rPr>
                        <a:t>M</a:t>
                      </a:r>
                      <a:endParaRPr dirty="0"/>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00B050"/>
                    </a:solidFill>
                  </a:tcPr>
                </a:tc>
                <a:extLst>
                  <a:ext uri="{0D108BD9-81ED-4DB2-BD59-A6C34878D82A}">
                    <a16:rowId xmlns:a16="http://schemas.microsoft.com/office/drawing/2014/main" val="10001"/>
                  </a:ext>
                </a:extLst>
              </a:tr>
              <a:tr h="969525">
                <a:tc>
                  <a:txBody>
                    <a:bodyPr/>
                    <a:lstStyle/>
                    <a:p>
                      <a:pPr marL="0" marR="0" lvl="0" indent="0" algn="ctr" rtl="0">
                        <a:lnSpc>
                          <a:spcPct val="100000"/>
                        </a:lnSpc>
                        <a:spcBef>
                          <a:spcPts val="0"/>
                        </a:spcBef>
                        <a:spcAft>
                          <a:spcPts val="0"/>
                        </a:spcAft>
                        <a:buNone/>
                      </a:pPr>
                      <a:r>
                        <a:rPr lang="en-US" sz="6000" b="1" u="none" strike="noStrike" cap="none" dirty="0">
                          <a:solidFill>
                            <a:schemeClr val="lt1"/>
                          </a:solidFill>
                        </a:rPr>
                        <a:t>P</a:t>
                      </a:r>
                      <a:endParaRPr dirty="0"/>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0C0C0C"/>
                    </a:solidFill>
                  </a:tcPr>
                </a:tc>
                <a:extLst>
                  <a:ext uri="{0D108BD9-81ED-4DB2-BD59-A6C34878D82A}">
                    <a16:rowId xmlns:a16="http://schemas.microsoft.com/office/drawing/2014/main" val="10002"/>
                  </a:ext>
                </a:extLst>
              </a:tr>
              <a:tr h="969525">
                <a:tc>
                  <a:txBody>
                    <a:bodyPr/>
                    <a:lstStyle/>
                    <a:p>
                      <a:pPr marL="0" marR="0" lvl="0" indent="0" algn="ctr" rtl="0">
                        <a:lnSpc>
                          <a:spcPct val="100000"/>
                        </a:lnSpc>
                        <a:spcBef>
                          <a:spcPts val="0"/>
                        </a:spcBef>
                        <a:spcAft>
                          <a:spcPts val="0"/>
                        </a:spcAft>
                        <a:buNone/>
                      </a:pPr>
                      <a:r>
                        <a:rPr lang="en-US" sz="6000" b="1" u="none" strike="noStrike" cap="none" dirty="0">
                          <a:solidFill>
                            <a:schemeClr val="lt1"/>
                          </a:solidFill>
                        </a:rPr>
                        <a:t>A</a:t>
                      </a:r>
                      <a:endParaRPr dirty="0"/>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C000"/>
                    </a:solidFill>
                  </a:tcPr>
                </a:tc>
                <a:extLst>
                  <a:ext uri="{0D108BD9-81ED-4DB2-BD59-A6C34878D82A}">
                    <a16:rowId xmlns:a16="http://schemas.microsoft.com/office/drawing/2014/main" val="10003"/>
                  </a:ext>
                </a:extLst>
              </a:tr>
              <a:tr h="969525">
                <a:tc>
                  <a:txBody>
                    <a:bodyPr/>
                    <a:lstStyle/>
                    <a:p>
                      <a:pPr marL="0" marR="0" lvl="0" indent="0" algn="ctr" rtl="0">
                        <a:lnSpc>
                          <a:spcPct val="100000"/>
                        </a:lnSpc>
                        <a:spcBef>
                          <a:spcPts val="0"/>
                        </a:spcBef>
                        <a:spcAft>
                          <a:spcPts val="0"/>
                        </a:spcAft>
                        <a:buNone/>
                      </a:pPr>
                      <a:r>
                        <a:rPr lang="en-US" sz="6000" b="1" u="none" strike="noStrike" cap="none" dirty="0">
                          <a:solidFill>
                            <a:schemeClr val="lt1"/>
                          </a:solidFill>
                        </a:rPr>
                        <a:t>C</a:t>
                      </a:r>
                      <a:endParaRPr dirty="0"/>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rgbClr val="993300"/>
                    </a:solidFill>
                  </a:tcPr>
                </a:tc>
                <a:extLst>
                  <a:ext uri="{0D108BD9-81ED-4DB2-BD59-A6C34878D82A}">
                    <a16:rowId xmlns:a16="http://schemas.microsoft.com/office/drawing/2014/main" val="10004"/>
                  </a:ext>
                </a:extLst>
              </a:tr>
              <a:tr h="969525">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1" i="0" u="none" strike="noStrike" kern="0" cap="none" spc="0" normalizeH="0" baseline="0" noProof="0" dirty="0">
                          <a:ln>
                            <a:noFill/>
                          </a:ln>
                          <a:solidFill>
                            <a:srgbClr val="FFFFFF"/>
                          </a:solidFill>
                          <a:effectLst/>
                          <a:uLnTx/>
                          <a:uFillTx/>
                          <a:latin typeface="Arial"/>
                          <a:cs typeface="Arial"/>
                          <a:sym typeface="Arial"/>
                        </a:rPr>
                        <a:t>T</a:t>
                      </a: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3799089580"/>
                  </a:ext>
                </a:extLst>
              </a:tr>
            </a:tbl>
          </a:graphicData>
        </a:graphic>
      </p:graphicFrame>
      <p:sp>
        <p:nvSpPr>
          <p:cNvPr id="5" name="Google Shape;436;p83">
            <a:extLst>
              <a:ext uri="{FF2B5EF4-FFF2-40B4-BE49-F238E27FC236}">
                <a16:creationId xmlns:a16="http://schemas.microsoft.com/office/drawing/2014/main" id="{84E3CC5A-08AE-0932-5FBC-CDA8E5D83B53}"/>
              </a:ext>
            </a:extLst>
          </p:cNvPr>
          <p:cNvSpPr txBox="1">
            <a:spLocks/>
          </p:cNvSpPr>
          <p:nvPr/>
        </p:nvSpPr>
        <p:spPr>
          <a:xfrm>
            <a:off x="2324773" y="5706236"/>
            <a:ext cx="2049107" cy="755650"/>
          </a:xfrm>
          <a:prstGeom prst="rect">
            <a:avLst/>
          </a:prstGeom>
          <a:noFill/>
          <a:ln>
            <a:noFill/>
          </a:ln>
        </p:spPr>
        <p:txBody>
          <a:bodyPr spcFirstLastPara="1" wrap="square" lIns="91425" tIns="45700" rIns="91425" bIns="45700" anchor="ctr" anchorCtr="0">
            <a:normAutofit fontScale="92500" lnSpcReduction="10000"/>
          </a:bodyPr>
          <a:lstStyle>
            <a:defPPr marR="0" lvl="0" algn="l" rtl="0">
              <a:lnSpc>
                <a:spcPct val="100000"/>
              </a:lnSpc>
              <a:spcBef>
                <a:spcPts val="0"/>
              </a:spcBef>
              <a:spcAft>
                <a:spcPts val="0"/>
              </a:spcAft>
            </a:defPPr>
            <a:lvl1pPr marL="457200" marR="0" lvl="0" indent="-228600" algn="l" rtl="0">
              <a:lnSpc>
                <a:spcPct val="90000"/>
              </a:lnSpc>
              <a:spcBef>
                <a:spcPts val="0"/>
              </a:spcBef>
              <a:spcAft>
                <a:spcPts val="0"/>
              </a:spcAft>
              <a:buClr>
                <a:schemeClr val="dk2"/>
              </a:buClr>
              <a:buSzPts val="1600"/>
              <a:buFont typeface="Arial"/>
              <a:buNone/>
              <a:defRPr sz="1600" b="0" i="0" u="none" strike="noStrike" cap="none">
                <a:solidFill>
                  <a:schemeClr val="dk2"/>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2"/>
              </a:buClr>
              <a:buSzPts val="1800"/>
              <a:buFont typeface="Arial"/>
              <a:buNone/>
              <a:defRPr sz="1800" b="0" i="0" u="none" strike="noStrike" cap="none">
                <a:solidFill>
                  <a:schemeClr val="dk2"/>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2"/>
              </a:buClr>
              <a:buSzPts val="1800"/>
              <a:buFont typeface="Arial"/>
              <a:buChar char="•"/>
              <a:defRPr sz="1600" b="0" i="0" u="none" strike="noStrike" cap="none">
                <a:solidFill>
                  <a:schemeClr val="dk2"/>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2"/>
              </a:buClr>
              <a:buSzPts val="1800"/>
              <a:buFont typeface="Arial"/>
              <a:buChar char="•"/>
              <a:defRPr sz="1400" b="0" i="0" u="none" strike="noStrike" cap="none">
                <a:solidFill>
                  <a:schemeClr val="dk2"/>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2"/>
              </a:buClr>
              <a:buSzPts val="1800"/>
              <a:buFont typeface="Arial"/>
              <a:buChar char="•"/>
              <a:defRPr sz="1400" b="0" i="0" u="none" strike="noStrike" cap="none">
                <a:solidFill>
                  <a:schemeClr val="dk2"/>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buClr>
                <a:srgbClr val="757070"/>
              </a:buClr>
              <a:buSzPct val="79279"/>
            </a:pPr>
            <a:r>
              <a:rPr lang="en-US" sz="5400" b="1" dirty="0">
                <a:solidFill>
                  <a:schemeClr val="accent1"/>
                </a:solidFill>
                <a:latin typeface="Arial"/>
                <a:ea typeface="Arial"/>
                <a:cs typeface="Arial"/>
                <a:sym typeface="Arial"/>
              </a:rPr>
              <a:t>T</a:t>
            </a:r>
            <a:r>
              <a:rPr lang="en-US" sz="2800" dirty="0">
                <a:solidFill>
                  <a:schemeClr val="dk1"/>
                </a:solidFill>
                <a:latin typeface="Arial Black"/>
                <a:ea typeface="Arial Black"/>
                <a:cs typeface="Arial Black"/>
                <a:sym typeface="Arial Black"/>
              </a:rPr>
              <a:t>RUST</a:t>
            </a:r>
            <a:endParaRPr lang="en-US" dirty="0">
              <a:solidFill>
                <a:schemeClr val="dk1"/>
              </a:solidFill>
              <a:latin typeface="Calibri Light" panose="020F0302020204030204" pitchFamily="34" charset="0"/>
              <a:ea typeface="Arial Black"/>
              <a:cs typeface="Calibri Light" panose="020F0302020204030204" pitchFamily="34" charset="0"/>
              <a:sym typeface="Arial Black"/>
            </a:endParaRPr>
          </a:p>
        </p:txBody>
      </p:sp>
      <p:pic>
        <p:nvPicPr>
          <p:cNvPr id="3" name="Picture 2" descr="A picture containing person&#10;&#10;Description automatically generated">
            <a:extLst>
              <a:ext uri="{FF2B5EF4-FFF2-40B4-BE49-F238E27FC236}">
                <a16:creationId xmlns:a16="http://schemas.microsoft.com/office/drawing/2014/main" id="{3450E033-2105-8C76-24BC-22DBCA33E407}"/>
              </a:ext>
            </a:extLst>
          </p:cNvPr>
          <p:cNvPicPr>
            <a:picLocks noChangeAspect="1"/>
          </p:cNvPicPr>
          <p:nvPr/>
        </p:nvPicPr>
        <p:blipFill rotWithShape="1">
          <a:blip r:embed="rId3"/>
          <a:srcRect l="11394" r="12507"/>
          <a:stretch/>
        </p:blipFill>
        <p:spPr>
          <a:xfrm>
            <a:off x="6979920" y="8980"/>
            <a:ext cx="5212080" cy="6849020"/>
          </a:xfrm>
          <a:prstGeom prst="rect">
            <a:avLst/>
          </a:prstGeom>
        </p:spPr>
      </p:pic>
    </p:spTree>
    <p:extLst>
      <p:ext uri="{BB962C8B-B14F-4D97-AF65-F5344CB8AC3E}">
        <p14:creationId xmlns:p14="http://schemas.microsoft.com/office/powerpoint/2010/main" val="25092555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Shape 422"/>
        <p:cNvGrpSpPr/>
        <p:nvPr/>
      </p:nvGrpSpPr>
      <p:grpSpPr>
        <a:xfrm>
          <a:off x="0" y="0"/>
          <a:ext cx="0" cy="0"/>
          <a:chOff x="0" y="0"/>
          <a:chExt cx="0" cy="0"/>
        </a:xfrm>
      </p:grpSpPr>
      <p:pic>
        <p:nvPicPr>
          <p:cNvPr id="425" name="Google Shape;425;g136306419dd_0_0"/>
          <p:cNvPicPr preferRelativeResize="0"/>
          <p:nvPr/>
        </p:nvPicPr>
        <p:blipFill rotWithShape="1">
          <a:blip r:embed="rId3"/>
          <a:srcRect t="4864" b="4864"/>
          <a:stretch/>
        </p:blipFill>
        <p:spPr>
          <a:xfrm>
            <a:off x="6015789" y="0"/>
            <a:ext cx="6176213" cy="6314173"/>
          </a:xfrm>
          <a:prstGeom prst="rect">
            <a:avLst/>
          </a:prstGeom>
          <a:noFill/>
          <a:ln w="9525" cap="flat" cmpd="sng">
            <a:solidFill>
              <a:srgbClr val="7F7F7F"/>
            </a:solidFill>
            <a:prstDash val="solid"/>
            <a:round/>
            <a:headEnd type="none" w="sm" len="sm"/>
            <a:tailEnd type="none" w="sm" len="sm"/>
          </a:ln>
        </p:spPr>
      </p:pic>
      <p:graphicFrame>
        <p:nvGraphicFramePr>
          <p:cNvPr id="426" name="Google Shape;426;g136306419dd_0_0"/>
          <p:cNvGraphicFramePr/>
          <p:nvPr/>
        </p:nvGraphicFramePr>
        <p:xfrm>
          <a:off x="0" y="6278880"/>
          <a:ext cx="12192000" cy="579130"/>
        </p:xfrm>
        <a:graphic>
          <a:graphicData uri="http://schemas.openxmlformats.org/drawingml/2006/table">
            <a:tbl>
              <a:tblPr firstRow="1" bandRow="1">
                <a:noFill/>
                <a:tableStyleId>{351593F9-C62A-47FD-AA8B-CBE34AA2617C}</a:tableStyleId>
              </a:tblPr>
              <a:tblGrid>
                <a:gridCol w="2438400">
                  <a:extLst>
                    <a:ext uri="{9D8B030D-6E8A-4147-A177-3AD203B41FA5}">
                      <a16:colId xmlns:a16="http://schemas.microsoft.com/office/drawing/2014/main" val="20000"/>
                    </a:ext>
                  </a:extLst>
                </a:gridCol>
                <a:gridCol w="2438400">
                  <a:extLst>
                    <a:ext uri="{9D8B030D-6E8A-4147-A177-3AD203B41FA5}">
                      <a16:colId xmlns:a16="http://schemas.microsoft.com/office/drawing/2014/main" val="20001"/>
                    </a:ext>
                  </a:extLst>
                </a:gridCol>
                <a:gridCol w="2438400">
                  <a:extLst>
                    <a:ext uri="{9D8B030D-6E8A-4147-A177-3AD203B41FA5}">
                      <a16:colId xmlns:a16="http://schemas.microsoft.com/office/drawing/2014/main" val="20002"/>
                    </a:ext>
                  </a:extLst>
                </a:gridCol>
                <a:gridCol w="2438400">
                  <a:extLst>
                    <a:ext uri="{9D8B030D-6E8A-4147-A177-3AD203B41FA5}">
                      <a16:colId xmlns:a16="http://schemas.microsoft.com/office/drawing/2014/main" val="20003"/>
                    </a:ext>
                  </a:extLst>
                </a:gridCol>
                <a:gridCol w="2438400">
                  <a:extLst>
                    <a:ext uri="{9D8B030D-6E8A-4147-A177-3AD203B41FA5}">
                      <a16:colId xmlns:a16="http://schemas.microsoft.com/office/drawing/2014/main" val="20004"/>
                    </a:ext>
                  </a:extLst>
                </a:gridCol>
              </a:tblGrid>
              <a:tr h="543825">
                <a:tc>
                  <a:txBody>
                    <a:bodyPr/>
                    <a:lstStyle/>
                    <a:p>
                      <a:pPr marL="0" marR="0" lvl="0" indent="0" algn="ctr" rtl="0">
                        <a:lnSpc>
                          <a:spcPct val="100000"/>
                        </a:lnSpc>
                        <a:spcBef>
                          <a:spcPts val="0"/>
                        </a:spcBef>
                        <a:spcAft>
                          <a:spcPts val="0"/>
                        </a:spcAft>
                        <a:buNone/>
                      </a:pPr>
                      <a:endParaRPr sz="3200" b="1"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accent2"/>
                    </a:solidFill>
                  </a:tcPr>
                </a:tc>
                <a:tc>
                  <a:txBody>
                    <a:bodyPr/>
                    <a:lstStyle/>
                    <a:p>
                      <a:pPr marL="0" marR="0" lvl="0" indent="0" algn="ctr" rtl="0">
                        <a:lnSpc>
                          <a:spcPct val="100000"/>
                        </a:lnSpc>
                        <a:spcBef>
                          <a:spcPts val="0"/>
                        </a:spcBef>
                        <a:spcAft>
                          <a:spcPts val="0"/>
                        </a:spcAft>
                        <a:buClr>
                          <a:srgbClr val="000000"/>
                        </a:buClr>
                        <a:buSzPts val="3200"/>
                        <a:buFont typeface="Arial"/>
                        <a:buNone/>
                      </a:pPr>
                      <a:endParaRPr sz="3200" b="1" u="none" strike="noStrike" cap="none">
                        <a:solidFill>
                          <a:schemeClr val="lt1"/>
                        </a:solidFil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00B050"/>
                    </a:solidFill>
                  </a:tcPr>
                </a:tc>
                <a:tc>
                  <a:txBody>
                    <a:bodyPr/>
                    <a:lstStyle/>
                    <a:p>
                      <a:pPr marL="0" marR="0" lvl="0" indent="0" algn="ctr" rtl="0">
                        <a:lnSpc>
                          <a:spcPct val="100000"/>
                        </a:lnSpc>
                        <a:spcBef>
                          <a:spcPts val="0"/>
                        </a:spcBef>
                        <a:spcAft>
                          <a:spcPts val="0"/>
                        </a:spcAft>
                        <a:buClr>
                          <a:srgbClr val="000000"/>
                        </a:buClr>
                        <a:buSzPts val="3200"/>
                        <a:buFont typeface="Arial"/>
                        <a:buNone/>
                      </a:pPr>
                      <a:endParaRPr sz="3200" b="1" u="none" strike="noStrike" cap="none">
                        <a:solidFill>
                          <a:schemeClr val="lt1"/>
                        </a:solidFil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0C0C0C"/>
                    </a:solidFill>
                  </a:tcPr>
                </a:tc>
                <a:tc>
                  <a:txBody>
                    <a:bodyPr/>
                    <a:lstStyle/>
                    <a:p>
                      <a:pPr marL="0" marR="0" lvl="0" indent="0" algn="ctr" rtl="0">
                        <a:lnSpc>
                          <a:spcPct val="100000"/>
                        </a:lnSpc>
                        <a:spcBef>
                          <a:spcPts val="0"/>
                        </a:spcBef>
                        <a:spcAft>
                          <a:spcPts val="0"/>
                        </a:spcAft>
                        <a:buClr>
                          <a:srgbClr val="000000"/>
                        </a:buClr>
                        <a:buSzPts val="3200"/>
                        <a:buFont typeface="Arial"/>
                        <a:buNone/>
                      </a:pPr>
                      <a:endParaRPr sz="3200" b="1" u="none" strike="noStrike" cap="none">
                        <a:solidFill>
                          <a:schemeClr val="lt1"/>
                        </a:solidFil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C000"/>
                    </a:solidFill>
                  </a:tcPr>
                </a:tc>
                <a:tc>
                  <a:txBody>
                    <a:bodyPr/>
                    <a:lstStyle/>
                    <a:p>
                      <a:pPr marL="0" marR="0" lvl="0" indent="0" algn="ctr" rtl="0">
                        <a:lnSpc>
                          <a:spcPct val="100000"/>
                        </a:lnSpc>
                        <a:spcBef>
                          <a:spcPts val="0"/>
                        </a:spcBef>
                        <a:spcAft>
                          <a:spcPts val="0"/>
                        </a:spcAft>
                        <a:buClr>
                          <a:srgbClr val="000000"/>
                        </a:buClr>
                        <a:buSzPts val="3200"/>
                        <a:buFont typeface="Arial"/>
                        <a:buNone/>
                      </a:pPr>
                      <a:endParaRPr sz="3200" b="1" u="none" strike="noStrike" cap="none">
                        <a:solidFill>
                          <a:schemeClr val="lt1"/>
                        </a:solidFil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993300"/>
                    </a:solidFill>
                  </a:tcPr>
                </a:tc>
                <a:extLst>
                  <a:ext uri="{0D108BD9-81ED-4DB2-BD59-A6C34878D82A}">
                    <a16:rowId xmlns:a16="http://schemas.microsoft.com/office/drawing/2014/main" val="10000"/>
                  </a:ext>
                </a:extLst>
              </a:tr>
            </a:tbl>
          </a:graphicData>
        </a:graphic>
      </p:graphicFrame>
      <p:sp>
        <p:nvSpPr>
          <p:cNvPr id="14" name="Title 2">
            <a:extLst>
              <a:ext uri="{FF2B5EF4-FFF2-40B4-BE49-F238E27FC236}">
                <a16:creationId xmlns:a16="http://schemas.microsoft.com/office/drawing/2014/main" id="{A77524AA-9A4E-4A17-ADAD-CF7E3FBA7A41}"/>
              </a:ext>
            </a:extLst>
          </p:cNvPr>
          <p:cNvSpPr txBox="1">
            <a:spLocks/>
          </p:cNvSpPr>
          <p:nvPr/>
        </p:nvSpPr>
        <p:spPr>
          <a:xfrm>
            <a:off x="531394" y="747703"/>
            <a:ext cx="4941477" cy="610863"/>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4400" b="1" i="0" kern="1200" spc="100" baseline="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100" normalizeH="0" baseline="0" noProof="0" dirty="0">
                <a:ln>
                  <a:noFill/>
                </a:ln>
                <a:solidFill>
                  <a:srgbClr val="000000"/>
                </a:solidFill>
                <a:effectLst/>
                <a:uLnTx/>
                <a:uFillTx/>
                <a:latin typeface="Franklin Gothic Demi"/>
                <a:ea typeface="+mj-ea"/>
                <a:cs typeface="+mj-cs"/>
                <a:sym typeface="Arial"/>
              </a:rPr>
              <a:t>Tim “Mr. Meaningful Work” Olaore</a:t>
            </a:r>
          </a:p>
        </p:txBody>
      </p:sp>
      <p:sp>
        <p:nvSpPr>
          <p:cNvPr id="15" name="Text Placeholder 3">
            <a:extLst>
              <a:ext uri="{FF2B5EF4-FFF2-40B4-BE49-F238E27FC236}">
                <a16:creationId xmlns:a16="http://schemas.microsoft.com/office/drawing/2014/main" id="{41FC129F-7786-4E59-989F-707D994EA256}"/>
              </a:ext>
            </a:extLst>
          </p:cNvPr>
          <p:cNvSpPr txBox="1">
            <a:spLocks/>
          </p:cNvSpPr>
          <p:nvPr/>
        </p:nvSpPr>
        <p:spPr>
          <a:xfrm>
            <a:off x="531394" y="1984563"/>
            <a:ext cx="4953001" cy="2795232"/>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Font typeface="Arial" panose="020B0604020202020204" pitchFamily="34" charset="0"/>
              <a:buNone/>
              <a:defRPr sz="1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40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4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40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40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00000"/>
                </a:solidFill>
                <a:effectLst/>
                <a:uLnTx/>
                <a:uFillTx/>
                <a:latin typeface="Franklin Gothic Book"/>
                <a:ea typeface="+mn-ea"/>
                <a:cs typeface="+mn-cs"/>
                <a:sym typeface="Arial"/>
              </a:rPr>
              <a:t>“</a:t>
            </a:r>
            <a:r>
              <a:rPr kumimoji="0" lang="en-US" sz="2000" b="0" i="0" u="none" strike="noStrike" kern="1200" cap="none" spc="0" normalizeH="0" baseline="0" noProof="0" dirty="0">
                <a:ln>
                  <a:noFill/>
                </a:ln>
                <a:solidFill>
                  <a:srgbClr val="000000"/>
                </a:solidFill>
                <a:effectLst/>
                <a:uLnTx/>
                <a:uFillTx/>
                <a:latin typeface="Franklin Gothic Book"/>
                <a:ea typeface="+mn-ea"/>
                <a:cs typeface="+mn-cs"/>
                <a:sym typeface="Arial"/>
              </a:rPr>
              <a:t>Executive Producer of energetic Meaningful Work content and tools that help leaders develop teams that are inspired to stay”</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rgbClr val="000000"/>
              </a:solidFill>
              <a:effectLst/>
              <a:uLnTx/>
              <a:uFillTx/>
              <a:latin typeface="Franklin Gothic Book"/>
              <a:ea typeface="+mn-ea"/>
              <a:cs typeface="+mn-cs"/>
              <a:sym typeface="Arial"/>
            </a:endParaRPr>
          </a:p>
        </p:txBody>
      </p:sp>
      <p:pic>
        <p:nvPicPr>
          <p:cNvPr id="16" name="Picture 15">
            <a:extLst>
              <a:ext uri="{FF2B5EF4-FFF2-40B4-BE49-F238E27FC236}">
                <a16:creationId xmlns:a16="http://schemas.microsoft.com/office/drawing/2014/main" id="{64595289-760E-49C5-820A-0510336031E6}"/>
              </a:ext>
            </a:extLst>
          </p:cNvPr>
          <p:cNvPicPr>
            <a:picLocks noChangeAspect="1"/>
          </p:cNvPicPr>
          <p:nvPr/>
        </p:nvPicPr>
        <p:blipFill>
          <a:blip r:embed="rId4"/>
          <a:stretch>
            <a:fillRect/>
          </a:stretch>
        </p:blipFill>
        <p:spPr>
          <a:xfrm>
            <a:off x="2048259" y="3958589"/>
            <a:ext cx="1769840" cy="1804973"/>
          </a:xfrm>
          <a:prstGeom prst="rect">
            <a:avLst/>
          </a:prstGeom>
        </p:spPr>
      </p:pic>
      <p:pic>
        <p:nvPicPr>
          <p:cNvPr id="17" name="Picture 2">
            <a:extLst>
              <a:ext uri="{FF2B5EF4-FFF2-40B4-BE49-F238E27FC236}">
                <a16:creationId xmlns:a16="http://schemas.microsoft.com/office/drawing/2014/main" id="{C7C6AA0A-D393-44F5-895D-409AAF53BA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48259" y="3322951"/>
            <a:ext cx="1859971" cy="52541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Logo&#10;&#10;Description automatically generated">
            <a:extLst>
              <a:ext uri="{FF2B5EF4-FFF2-40B4-BE49-F238E27FC236}">
                <a16:creationId xmlns:a16="http://schemas.microsoft.com/office/drawing/2014/main" id="{E18E7765-AC68-4925-8FAB-EAA8902F647A}"/>
              </a:ext>
            </a:extLst>
          </p:cNvPr>
          <p:cNvPicPr>
            <a:picLocks noChangeAspect="1"/>
          </p:cNvPicPr>
          <p:nvPr/>
        </p:nvPicPr>
        <p:blipFill rotWithShape="1">
          <a:blip r:embed="rId6"/>
          <a:srcRect l="3824" t="27824" r="2383" b="33498"/>
          <a:stretch/>
        </p:blipFill>
        <p:spPr>
          <a:xfrm>
            <a:off x="1246913" y="515308"/>
            <a:ext cx="4275117" cy="57913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Shape 405"/>
        <p:cNvGrpSpPr/>
        <p:nvPr/>
      </p:nvGrpSpPr>
      <p:grpSpPr>
        <a:xfrm>
          <a:off x="0" y="0"/>
          <a:ext cx="0" cy="0"/>
          <a:chOff x="0" y="0"/>
          <a:chExt cx="0" cy="0"/>
        </a:xfrm>
      </p:grpSpPr>
      <p:pic>
        <p:nvPicPr>
          <p:cNvPr id="406" name="Google Shape;406;p81" descr="Woman smiling and giving two thumbs up"/>
          <p:cNvPicPr preferRelativeResize="0"/>
          <p:nvPr/>
        </p:nvPicPr>
        <p:blipFill rotWithShape="1">
          <a:blip r:embed="rId3">
            <a:alphaModFix/>
          </a:blip>
          <a:srcRect/>
          <a:stretch/>
        </p:blipFill>
        <p:spPr>
          <a:xfrm>
            <a:off x="970363" y="0"/>
            <a:ext cx="10251273" cy="5836643"/>
          </a:xfrm>
          <a:prstGeom prst="rect">
            <a:avLst/>
          </a:prstGeom>
          <a:noFill/>
          <a:ln>
            <a:noFill/>
          </a:ln>
        </p:spPr>
      </p:pic>
      <p:graphicFrame>
        <p:nvGraphicFramePr>
          <p:cNvPr id="407" name="Google Shape;407;p81"/>
          <p:cNvGraphicFramePr/>
          <p:nvPr/>
        </p:nvGraphicFramePr>
        <p:xfrm>
          <a:off x="0" y="5273698"/>
          <a:ext cx="12192000" cy="1584300"/>
        </p:xfrm>
        <a:graphic>
          <a:graphicData uri="http://schemas.openxmlformats.org/drawingml/2006/table">
            <a:tbl>
              <a:tblPr firstRow="1" bandRow="1">
                <a:noFill/>
                <a:tableStyleId>{351593F9-C62A-47FD-AA8B-CBE34AA2617C}</a:tableStyleId>
              </a:tblPr>
              <a:tblGrid>
                <a:gridCol w="2438400">
                  <a:extLst>
                    <a:ext uri="{9D8B030D-6E8A-4147-A177-3AD203B41FA5}">
                      <a16:colId xmlns:a16="http://schemas.microsoft.com/office/drawing/2014/main" val="20000"/>
                    </a:ext>
                  </a:extLst>
                </a:gridCol>
                <a:gridCol w="2438400">
                  <a:extLst>
                    <a:ext uri="{9D8B030D-6E8A-4147-A177-3AD203B41FA5}">
                      <a16:colId xmlns:a16="http://schemas.microsoft.com/office/drawing/2014/main" val="20001"/>
                    </a:ext>
                  </a:extLst>
                </a:gridCol>
                <a:gridCol w="2438400">
                  <a:extLst>
                    <a:ext uri="{9D8B030D-6E8A-4147-A177-3AD203B41FA5}">
                      <a16:colId xmlns:a16="http://schemas.microsoft.com/office/drawing/2014/main" val="20002"/>
                    </a:ext>
                  </a:extLst>
                </a:gridCol>
                <a:gridCol w="2438400">
                  <a:extLst>
                    <a:ext uri="{9D8B030D-6E8A-4147-A177-3AD203B41FA5}">
                      <a16:colId xmlns:a16="http://schemas.microsoft.com/office/drawing/2014/main" val="20003"/>
                    </a:ext>
                  </a:extLst>
                </a:gridCol>
                <a:gridCol w="2438400">
                  <a:extLst>
                    <a:ext uri="{9D8B030D-6E8A-4147-A177-3AD203B41FA5}">
                      <a16:colId xmlns:a16="http://schemas.microsoft.com/office/drawing/2014/main" val="20004"/>
                    </a:ext>
                  </a:extLst>
                </a:gridCol>
              </a:tblGrid>
              <a:tr h="1584300">
                <a:tc>
                  <a:txBody>
                    <a:bodyPr/>
                    <a:lstStyle/>
                    <a:p>
                      <a:pPr marL="0" marR="0" lvl="0" indent="0" algn="ctr" rtl="0">
                        <a:lnSpc>
                          <a:spcPct val="100000"/>
                        </a:lnSpc>
                        <a:spcBef>
                          <a:spcPts val="0"/>
                        </a:spcBef>
                        <a:spcAft>
                          <a:spcPts val="0"/>
                        </a:spcAft>
                        <a:buNone/>
                      </a:pPr>
                      <a:endParaRPr sz="6000" b="1"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accent2"/>
                    </a:solidFill>
                  </a:tcPr>
                </a:tc>
                <a:tc>
                  <a:txBody>
                    <a:bodyPr/>
                    <a:lstStyle/>
                    <a:p>
                      <a:pPr marL="0" marR="0" lvl="0" indent="0" algn="ctr" rtl="0">
                        <a:lnSpc>
                          <a:spcPct val="100000"/>
                        </a:lnSpc>
                        <a:spcBef>
                          <a:spcPts val="0"/>
                        </a:spcBef>
                        <a:spcAft>
                          <a:spcPts val="0"/>
                        </a:spcAft>
                        <a:buClr>
                          <a:srgbClr val="000000"/>
                        </a:buClr>
                        <a:buSzPts val="6000"/>
                        <a:buFont typeface="Arial"/>
                        <a:buNone/>
                      </a:pPr>
                      <a:endParaRPr sz="6000" b="1" u="none" strike="noStrike" cap="none">
                        <a:solidFill>
                          <a:schemeClr val="lt1"/>
                        </a:solidFil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00B050"/>
                    </a:solidFill>
                  </a:tcPr>
                </a:tc>
                <a:tc>
                  <a:txBody>
                    <a:bodyPr/>
                    <a:lstStyle/>
                    <a:p>
                      <a:pPr marL="0" marR="0" lvl="0" indent="0" algn="ctr" rtl="0">
                        <a:lnSpc>
                          <a:spcPct val="100000"/>
                        </a:lnSpc>
                        <a:spcBef>
                          <a:spcPts val="0"/>
                        </a:spcBef>
                        <a:spcAft>
                          <a:spcPts val="0"/>
                        </a:spcAft>
                        <a:buClr>
                          <a:srgbClr val="000000"/>
                        </a:buClr>
                        <a:buSzPts val="6000"/>
                        <a:buFont typeface="Arial"/>
                        <a:buNone/>
                      </a:pPr>
                      <a:endParaRPr sz="6000" b="1" u="none" strike="noStrike" cap="none">
                        <a:solidFill>
                          <a:schemeClr val="lt1"/>
                        </a:solidFil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0C0C0C"/>
                    </a:solidFill>
                  </a:tcPr>
                </a:tc>
                <a:tc>
                  <a:txBody>
                    <a:bodyPr/>
                    <a:lstStyle/>
                    <a:p>
                      <a:pPr marL="0" marR="0" lvl="0" indent="0" algn="ctr" rtl="0">
                        <a:lnSpc>
                          <a:spcPct val="100000"/>
                        </a:lnSpc>
                        <a:spcBef>
                          <a:spcPts val="0"/>
                        </a:spcBef>
                        <a:spcAft>
                          <a:spcPts val="0"/>
                        </a:spcAft>
                        <a:buClr>
                          <a:srgbClr val="000000"/>
                        </a:buClr>
                        <a:buSzPts val="6000"/>
                        <a:buFont typeface="Arial"/>
                        <a:buNone/>
                      </a:pPr>
                      <a:endParaRPr sz="6000" b="1" u="none" strike="noStrike" cap="none">
                        <a:solidFill>
                          <a:schemeClr val="lt1"/>
                        </a:solidFil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C000"/>
                    </a:solidFill>
                  </a:tcPr>
                </a:tc>
                <a:tc>
                  <a:txBody>
                    <a:bodyPr/>
                    <a:lstStyle/>
                    <a:p>
                      <a:pPr marL="0" marR="0" lvl="0" indent="0" algn="ctr" rtl="0">
                        <a:lnSpc>
                          <a:spcPct val="100000"/>
                        </a:lnSpc>
                        <a:spcBef>
                          <a:spcPts val="0"/>
                        </a:spcBef>
                        <a:spcAft>
                          <a:spcPts val="0"/>
                        </a:spcAft>
                        <a:buClr>
                          <a:srgbClr val="000000"/>
                        </a:buClr>
                        <a:buSzPts val="6000"/>
                        <a:buFont typeface="Arial"/>
                        <a:buNone/>
                      </a:pPr>
                      <a:endParaRPr sz="6000" b="1" u="none" strike="noStrike" cap="none">
                        <a:solidFill>
                          <a:schemeClr val="lt1"/>
                        </a:solidFil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993300"/>
                    </a:solidFill>
                  </a:tcPr>
                </a:tc>
                <a:extLst>
                  <a:ext uri="{0D108BD9-81ED-4DB2-BD59-A6C34878D82A}">
                    <a16:rowId xmlns:a16="http://schemas.microsoft.com/office/drawing/2014/main" val="10000"/>
                  </a:ext>
                </a:extLst>
              </a:tr>
            </a:tbl>
          </a:graphicData>
        </a:graphic>
      </p:graphicFrame>
      <p:sp>
        <p:nvSpPr>
          <p:cNvPr id="408" name="Google Shape;408;p81"/>
          <p:cNvSpPr txBox="1"/>
          <p:nvPr/>
        </p:nvSpPr>
        <p:spPr>
          <a:xfrm>
            <a:off x="-1" y="5511851"/>
            <a:ext cx="12192000" cy="1107996"/>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600" b="1" i="0" u="none" strike="noStrike" cap="none" dirty="0">
                <a:solidFill>
                  <a:schemeClr val="dk1"/>
                </a:solidFill>
                <a:latin typeface="Arial"/>
                <a:ea typeface="Arial"/>
                <a:cs typeface="Arial"/>
                <a:sym typeface="Arial"/>
              </a:rPr>
              <a:t>  </a:t>
            </a:r>
            <a:r>
              <a:rPr lang="en-US" sz="6600" b="1" dirty="0">
                <a:solidFill>
                  <a:schemeClr val="dk1"/>
                </a:solidFill>
              </a:rPr>
              <a:t>I</a:t>
            </a:r>
            <a:r>
              <a:rPr lang="en-US" sz="6600" b="1" i="0" u="none" strike="noStrike" cap="none" dirty="0">
                <a:solidFill>
                  <a:schemeClr val="dk1"/>
                </a:solidFill>
                <a:latin typeface="Arial"/>
                <a:ea typeface="Arial"/>
                <a:cs typeface="Arial"/>
                <a:sym typeface="Arial"/>
              </a:rPr>
              <a:t>.</a:t>
            </a:r>
            <a:r>
              <a:rPr lang="en-US" sz="6600" b="1" dirty="0">
                <a:solidFill>
                  <a:schemeClr val="dk1"/>
                </a:solidFill>
              </a:rPr>
              <a:t>M</a:t>
            </a:r>
            <a:r>
              <a:rPr lang="en-US" sz="6600" b="1" i="0" u="none" strike="noStrike" cap="none" dirty="0">
                <a:solidFill>
                  <a:schemeClr val="dk1"/>
                </a:solidFill>
                <a:latin typeface="Arial"/>
                <a:ea typeface="Arial"/>
                <a:cs typeface="Arial"/>
                <a:sym typeface="Arial"/>
              </a:rPr>
              <a:t>.</a:t>
            </a:r>
            <a:r>
              <a:rPr lang="en-US" sz="6600" b="1" dirty="0">
                <a:solidFill>
                  <a:schemeClr val="dk1"/>
                </a:solidFill>
              </a:rPr>
              <a:t>P</a:t>
            </a:r>
            <a:r>
              <a:rPr lang="en-US" sz="6600" b="1" i="0" u="none" strike="noStrike" cap="none" dirty="0">
                <a:solidFill>
                  <a:schemeClr val="dk1"/>
                </a:solidFill>
                <a:latin typeface="Arial"/>
                <a:ea typeface="Arial"/>
                <a:cs typeface="Arial"/>
                <a:sym typeface="Arial"/>
              </a:rPr>
              <a:t>.</a:t>
            </a:r>
            <a:r>
              <a:rPr lang="en-US" sz="6600" b="1" dirty="0">
                <a:solidFill>
                  <a:schemeClr val="dk1"/>
                </a:solidFill>
              </a:rPr>
              <a:t>A</a:t>
            </a:r>
            <a:r>
              <a:rPr lang="en-US" sz="6600" b="1" i="0" u="none" strike="noStrike" cap="none" dirty="0">
                <a:solidFill>
                  <a:schemeClr val="dk1"/>
                </a:solidFill>
                <a:latin typeface="Arial"/>
                <a:ea typeface="Arial"/>
                <a:cs typeface="Arial"/>
                <a:sym typeface="Arial"/>
              </a:rPr>
              <a:t>.</a:t>
            </a:r>
            <a:r>
              <a:rPr lang="en-US" sz="6600" b="1" dirty="0">
                <a:solidFill>
                  <a:schemeClr val="dk1"/>
                </a:solidFill>
              </a:rPr>
              <a:t>C</a:t>
            </a:r>
            <a:r>
              <a:rPr lang="en-US" sz="6600" b="1" i="0" u="none" strike="noStrike" cap="none" dirty="0">
                <a:solidFill>
                  <a:schemeClr val="dk1"/>
                </a:solidFill>
                <a:latin typeface="Arial"/>
                <a:ea typeface="Arial"/>
                <a:cs typeface="Arial"/>
                <a:sym typeface="Arial"/>
              </a:rPr>
              <a:t>.T</a:t>
            </a:r>
            <a:endParaRPr dirty="0"/>
          </a:p>
        </p:txBody>
      </p:sp>
      <p:sp>
        <p:nvSpPr>
          <p:cNvPr id="409" name="Google Shape;409;p81"/>
          <p:cNvSpPr txBox="1">
            <a:spLocks noGrp="1"/>
          </p:cNvSpPr>
          <p:nvPr>
            <p:ph type="body" idx="1"/>
          </p:nvPr>
        </p:nvSpPr>
        <p:spPr>
          <a:xfrm>
            <a:off x="6709638" y="6065849"/>
            <a:ext cx="5482362" cy="443331"/>
          </a:xfrm>
          <a:prstGeom prst="rect">
            <a:avLst/>
          </a:prstGeom>
          <a:solidFill>
            <a:schemeClr val="lt1"/>
          </a:solidFill>
          <a:ln>
            <a:noFill/>
          </a:ln>
        </p:spPr>
        <p:txBody>
          <a:bodyPr spcFirstLastPara="1" wrap="square" lIns="91425" tIns="45700" rIns="91425" bIns="45700" anchor="t" anchorCtr="0">
            <a:noAutofit/>
          </a:bodyPr>
          <a:lstStyle/>
          <a:p>
            <a:pPr marL="0" lvl="0" indent="0" algn="r" rtl="0">
              <a:lnSpc>
                <a:spcPct val="90000"/>
              </a:lnSpc>
              <a:spcBef>
                <a:spcPts val="0"/>
              </a:spcBef>
              <a:spcAft>
                <a:spcPts val="0"/>
              </a:spcAft>
              <a:buClr>
                <a:schemeClr val="lt1"/>
              </a:buClr>
              <a:buSzPts val="1600"/>
              <a:buNone/>
            </a:pPr>
            <a:r>
              <a:rPr lang="en-US" sz="2800" b="1" i="1" dirty="0">
                <a:solidFill>
                  <a:schemeClr val="dk1"/>
                </a:solidFill>
              </a:rPr>
              <a:t>Ignite and never lose your IMPACT!</a:t>
            </a:r>
            <a:endParaRPr sz="2800" b="1" i="1" dirty="0">
              <a:solidFill>
                <a:schemeClr val="dk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Shape 422"/>
        <p:cNvGrpSpPr/>
        <p:nvPr/>
      </p:nvGrpSpPr>
      <p:grpSpPr>
        <a:xfrm>
          <a:off x="0" y="0"/>
          <a:ext cx="0" cy="0"/>
          <a:chOff x="0" y="0"/>
          <a:chExt cx="0" cy="0"/>
        </a:xfrm>
      </p:grpSpPr>
      <p:sp>
        <p:nvSpPr>
          <p:cNvPr id="423" name="Google Shape;423;g136306419dd_0_0"/>
          <p:cNvSpPr txBox="1">
            <a:spLocks noGrp="1"/>
          </p:cNvSpPr>
          <p:nvPr>
            <p:ph type="title"/>
          </p:nvPr>
        </p:nvSpPr>
        <p:spPr>
          <a:xfrm>
            <a:off x="838200" y="839973"/>
            <a:ext cx="4767300" cy="684000"/>
          </a:xfrm>
          <a:prstGeom prst="rect">
            <a:avLst/>
          </a:prstGeom>
          <a:noFill/>
          <a:ln>
            <a:noFill/>
          </a:ln>
        </p:spPr>
        <p:txBody>
          <a:bodyPr spcFirstLastPara="1" wrap="square" lIns="0" tIns="45700" rIns="91425" bIns="45700" anchor="b" anchorCtr="0">
            <a:normAutofit/>
          </a:bodyPr>
          <a:lstStyle/>
          <a:p>
            <a:pPr marL="0" lvl="0" indent="0" algn="l" rtl="0">
              <a:lnSpc>
                <a:spcPct val="90000"/>
              </a:lnSpc>
              <a:spcBef>
                <a:spcPts val="0"/>
              </a:spcBef>
              <a:spcAft>
                <a:spcPts val="0"/>
              </a:spcAft>
              <a:buClr>
                <a:schemeClr val="dk2"/>
              </a:buClr>
              <a:buSzPts val="4000"/>
              <a:buFont typeface="Corbel"/>
              <a:buNone/>
            </a:pPr>
            <a:r>
              <a:rPr lang="en-US" dirty="0">
                <a:solidFill>
                  <a:schemeClr val="dk1"/>
                </a:solidFill>
              </a:rPr>
              <a:t>Objective</a:t>
            </a:r>
            <a:endParaRPr dirty="0">
              <a:solidFill>
                <a:schemeClr val="dk1"/>
              </a:solidFill>
            </a:endParaRPr>
          </a:p>
        </p:txBody>
      </p:sp>
      <p:sp>
        <p:nvSpPr>
          <p:cNvPr id="424" name="Google Shape;424;g136306419dd_0_0"/>
          <p:cNvSpPr txBox="1">
            <a:spLocks noGrp="1"/>
          </p:cNvSpPr>
          <p:nvPr>
            <p:ph type="body" idx="1"/>
          </p:nvPr>
        </p:nvSpPr>
        <p:spPr>
          <a:xfrm>
            <a:off x="838200" y="2000250"/>
            <a:ext cx="3951000" cy="2458539"/>
          </a:xfrm>
          <a:prstGeom prst="rect">
            <a:avLst/>
          </a:prstGeom>
          <a:noFill/>
          <a:ln>
            <a:noFill/>
          </a:ln>
        </p:spPr>
        <p:txBody>
          <a:bodyPr spcFirstLastPara="1" wrap="square" lIns="0" tIns="45700" rIns="91425" bIns="45700" anchor="t" anchorCtr="0">
            <a:normAutofit lnSpcReduction="10000"/>
          </a:bodyPr>
          <a:lstStyle/>
          <a:p>
            <a:pPr marL="0" lvl="0" indent="0" algn="l" rtl="0">
              <a:lnSpc>
                <a:spcPct val="100000"/>
              </a:lnSpc>
              <a:spcBef>
                <a:spcPts val="0"/>
              </a:spcBef>
              <a:spcAft>
                <a:spcPts val="0"/>
              </a:spcAft>
              <a:buClr>
                <a:srgbClr val="000000"/>
              </a:buClr>
              <a:buSzPts val="2400"/>
              <a:buNone/>
            </a:pPr>
            <a:r>
              <a:rPr lang="en-US" sz="2400" i="1" dirty="0">
                <a:solidFill>
                  <a:srgbClr val="000000"/>
                </a:solidFill>
                <a:latin typeface="Verdana"/>
                <a:ea typeface="Verdana"/>
                <a:cs typeface="Verdana"/>
                <a:sym typeface="Verdana"/>
              </a:rPr>
              <a:t>Gain a methodology to consistently manage your energy and </a:t>
            </a:r>
            <a:r>
              <a:rPr lang="en-US" sz="2400" b="1" i="1" dirty="0">
                <a:solidFill>
                  <a:srgbClr val="000000"/>
                </a:solidFill>
                <a:latin typeface="Verdana"/>
                <a:ea typeface="Verdana"/>
                <a:cs typeface="Verdana"/>
                <a:sym typeface="Verdana"/>
              </a:rPr>
              <a:t>bring </a:t>
            </a:r>
            <a:r>
              <a:rPr lang="en-US" sz="2400" i="1" dirty="0">
                <a:solidFill>
                  <a:srgbClr val="000000"/>
                </a:solidFill>
                <a:latin typeface="Verdana"/>
                <a:ea typeface="Verdana"/>
                <a:cs typeface="Verdana"/>
                <a:sym typeface="Verdana"/>
              </a:rPr>
              <a:t>the</a:t>
            </a:r>
            <a:r>
              <a:rPr lang="en-US" sz="2400" b="1" i="1" dirty="0">
                <a:solidFill>
                  <a:srgbClr val="000000"/>
                </a:solidFill>
                <a:latin typeface="Verdana"/>
                <a:ea typeface="Verdana"/>
                <a:cs typeface="Verdana"/>
                <a:sym typeface="Verdana"/>
              </a:rPr>
              <a:t> best </a:t>
            </a:r>
            <a:r>
              <a:rPr lang="en-US" sz="2400" i="1" dirty="0">
                <a:solidFill>
                  <a:srgbClr val="000000"/>
                </a:solidFill>
                <a:latin typeface="Verdana"/>
                <a:ea typeface="Verdana"/>
                <a:cs typeface="Verdana"/>
                <a:sym typeface="Verdana"/>
              </a:rPr>
              <a:t>to your </a:t>
            </a:r>
            <a:r>
              <a:rPr lang="en-US" sz="2400" b="1" i="1" dirty="0">
                <a:solidFill>
                  <a:srgbClr val="000000"/>
                </a:solidFill>
                <a:latin typeface="Verdana"/>
                <a:ea typeface="Verdana"/>
                <a:cs typeface="Verdana"/>
                <a:sym typeface="Verdana"/>
              </a:rPr>
              <a:t> patients </a:t>
            </a:r>
            <a:r>
              <a:rPr lang="en-US" sz="2400" i="1" dirty="0">
                <a:solidFill>
                  <a:srgbClr val="000000"/>
                </a:solidFill>
                <a:latin typeface="Verdana"/>
                <a:ea typeface="Verdana"/>
                <a:cs typeface="Verdana"/>
                <a:sym typeface="Verdana"/>
              </a:rPr>
              <a:t>and</a:t>
            </a:r>
            <a:r>
              <a:rPr lang="en-US" sz="2400" b="1" i="1" dirty="0">
                <a:solidFill>
                  <a:srgbClr val="000000"/>
                </a:solidFill>
                <a:latin typeface="Verdana"/>
                <a:ea typeface="Verdana"/>
                <a:cs typeface="Verdana"/>
                <a:sym typeface="Verdana"/>
              </a:rPr>
              <a:t> care team. </a:t>
            </a:r>
            <a:endParaRPr sz="2400" i="1" dirty="0">
              <a:solidFill>
                <a:srgbClr val="000000"/>
              </a:solidFill>
              <a:latin typeface="Verdana"/>
              <a:ea typeface="Verdana"/>
              <a:cs typeface="Verdana"/>
              <a:sym typeface="Verdana"/>
            </a:endParaRPr>
          </a:p>
          <a:p>
            <a:pPr marL="0" lvl="0" indent="0" algn="l" rtl="0">
              <a:lnSpc>
                <a:spcPct val="100000"/>
              </a:lnSpc>
              <a:spcBef>
                <a:spcPts val="0"/>
              </a:spcBef>
              <a:spcAft>
                <a:spcPts val="0"/>
              </a:spcAft>
              <a:buClr>
                <a:srgbClr val="000000"/>
              </a:buClr>
              <a:buSzPts val="2400"/>
              <a:buNone/>
            </a:pPr>
            <a:r>
              <a:rPr lang="en-US" sz="2400" b="1" i="0" u="none" strike="noStrike" dirty="0">
                <a:solidFill>
                  <a:srgbClr val="000000"/>
                </a:solidFill>
                <a:latin typeface="Verdana"/>
                <a:ea typeface="Verdana"/>
                <a:cs typeface="Verdana"/>
                <a:sym typeface="Verdana"/>
              </a:rPr>
              <a:t> </a:t>
            </a:r>
            <a:endParaRPr dirty="0"/>
          </a:p>
          <a:p>
            <a:pPr marL="0" lvl="0" indent="0" algn="l" rtl="0">
              <a:lnSpc>
                <a:spcPct val="100000"/>
              </a:lnSpc>
              <a:spcBef>
                <a:spcPts val="1000"/>
              </a:spcBef>
              <a:spcAft>
                <a:spcPts val="0"/>
              </a:spcAft>
              <a:buClr>
                <a:srgbClr val="000000"/>
              </a:buClr>
              <a:buSzPts val="2400"/>
              <a:buNone/>
            </a:pPr>
            <a:endParaRPr sz="2400" dirty="0"/>
          </a:p>
        </p:txBody>
      </p:sp>
      <p:pic>
        <p:nvPicPr>
          <p:cNvPr id="425" name="Google Shape;425;g136306419dd_0_0" descr="Illuminated battery icon"/>
          <p:cNvPicPr preferRelativeResize="0"/>
          <p:nvPr/>
        </p:nvPicPr>
        <p:blipFill>
          <a:blip r:embed="rId3"/>
          <a:srcRect l="13315" r="13315"/>
          <a:stretch/>
        </p:blipFill>
        <p:spPr>
          <a:xfrm>
            <a:off x="6015789" y="0"/>
            <a:ext cx="6176213" cy="6314173"/>
          </a:xfrm>
          <a:prstGeom prst="rect">
            <a:avLst/>
          </a:prstGeom>
          <a:noFill/>
          <a:ln w="9525" cap="flat" cmpd="sng">
            <a:solidFill>
              <a:srgbClr val="7F7F7F"/>
            </a:solidFill>
            <a:prstDash val="solid"/>
            <a:round/>
            <a:headEnd type="none" w="sm" len="sm"/>
            <a:tailEnd type="none" w="sm" len="sm"/>
          </a:ln>
        </p:spPr>
      </p:pic>
      <p:graphicFrame>
        <p:nvGraphicFramePr>
          <p:cNvPr id="426" name="Google Shape;426;g136306419dd_0_0"/>
          <p:cNvGraphicFramePr/>
          <p:nvPr>
            <p:extLst>
              <p:ext uri="{D42A27DB-BD31-4B8C-83A1-F6EECF244321}">
                <p14:modId xmlns:p14="http://schemas.microsoft.com/office/powerpoint/2010/main" val="2311320782"/>
              </p:ext>
            </p:extLst>
          </p:nvPr>
        </p:nvGraphicFramePr>
        <p:xfrm>
          <a:off x="0" y="6278880"/>
          <a:ext cx="12192000" cy="579130"/>
        </p:xfrm>
        <a:graphic>
          <a:graphicData uri="http://schemas.openxmlformats.org/drawingml/2006/table">
            <a:tbl>
              <a:tblPr firstRow="1" bandRow="1">
                <a:noFill/>
                <a:tableStyleId>{351593F9-C62A-47FD-AA8B-CBE34AA2617C}</a:tableStyleId>
              </a:tblPr>
              <a:tblGrid>
                <a:gridCol w="2438400">
                  <a:extLst>
                    <a:ext uri="{9D8B030D-6E8A-4147-A177-3AD203B41FA5}">
                      <a16:colId xmlns:a16="http://schemas.microsoft.com/office/drawing/2014/main" val="20000"/>
                    </a:ext>
                  </a:extLst>
                </a:gridCol>
                <a:gridCol w="2438400">
                  <a:extLst>
                    <a:ext uri="{9D8B030D-6E8A-4147-A177-3AD203B41FA5}">
                      <a16:colId xmlns:a16="http://schemas.microsoft.com/office/drawing/2014/main" val="20001"/>
                    </a:ext>
                  </a:extLst>
                </a:gridCol>
                <a:gridCol w="2438400">
                  <a:extLst>
                    <a:ext uri="{9D8B030D-6E8A-4147-A177-3AD203B41FA5}">
                      <a16:colId xmlns:a16="http://schemas.microsoft.com/office/drawing/2014/main" val="20002"/>
                    </a:ext>
                  </a:extLst>
                </a:gridCol>
                <a:gridCol w="2438400">
                  <a:extLst>
                    <a:ext uri="{9D8B030D-6E8A-4147-A177-3AD203B41FA5}">
                      <a16:colId xmlns:a16="http://schemas.microsoft.com/office/drawing/2014/main" val="20003"/>
                    </a:ext>
                  </a:extLst>
                </a:gridCol>
                <a:gridCol w="2438400">
                  <a:extLst>
                    <a:ext uri="{9D8B030D-6E8A-4147-A177-3AD203B41FA5}">
                      <a16:colId xmlns:a16="http://schemas.microsoft.com/office/drawing/2014/main" val="20004"/>
                    </a:ext>
                  </a:extLst>
                </a:gridCol>
              </a:tblGrid>
              <a:tr h="543825">
                <a:tc>
                  <a:txBody>
                    <a:bodyPr/>
                    <a:lstStyle/>
                    <a:p>
                      <a:pPr marL="0" marR="0" lvl="0" indent="0" algn="ctr" rtl="0">
                        <a:lnSpc>
                          <a:spcPct val="100000"/>
                        </a:lnSpc>
                        <a:spcBef>
                          <a:spcPts val="0"/>
                        </a:spcBef>
                        <a:spcAft>
                          <a:spcPts val="0"/>
                        </a:spcAft>
                        <a:buNone/>
                      </a:pPr>
                      <a:endParaRPr sz="3200" b="1"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accent2"/>
                    </a:solidFill>
                  </a:tcPr>
                </a:tc>
                <a:tc>
                  <a:txBody>
                    <a:bodyPr/>
                    <a:lstStyle/>
                    <a:p>
                      <a:pPr marL="0" marR="0" lvl="0" indent="0" algn="ctr" rtl="0">
                        <a:lnSpc>
                          <a:spcPct val="100000"/>
                        </a:lnSpc>
                        <a:spcBef>
                          <a:spcPts val="0"/>
                        </a:spcBef>
                        <a:spcAft>
                          <a:spcPts val="0"/>
                        </a:spcAft>
                        <a:buClr>
                          <a:srgbClr val="000000"/>
                        </a:buClr>
                        <a:buSzPts val="3200"/>
                        <a:buFont typeface="Arial"/>
                        <a:buNone/>
                      </a:pPr>
                      <a:endParaRPr sz="3200" b="1" u="none" strike="noStrike" cap="none" dirty="0">
                        <a:solidFill>
                          <a:schemeClr val="lt1"/>
                        </a:solidFil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00B050"/>
                    </a:solidFill>
                  </a:tcPr>
                </a:tc>
                <a:tc>
                  <a:txBody>
                    <a:bodyPr/>
                    <a:lstStyle/>
                    <a:p>
                      <a:pPr marL="0" marR="0" lvl="0" indent="0" algn="ctr" rtl="0">
                        <a:lnSpc>
                          <a:spcPct val="100000"/>
                        </a:lnSpc>
                        <a:spcBef>
                          <a:spcPts val="0"/>
                        </a:spcBef>
                        <a:spcAft>
                          <a:spcPts val="0"/>
                        </a:spcAft>
                        <a:buClr>
                          <a:srgbClr val="000000"/>
                        </a:buClr>
                        <a:buSzPts val="3200"/>
                        <a:buFont typeface="Arial"/>
                        <a:buNone/>
                      </a:pPr>
                      <a:endParaRPr sz="3200" b="1" u="none" strike="noStrike" cap="none">
                        <a:solidFill>
                          <a:schemeClr val="lt1"/>
                        </a:solidFil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0C0C0C"/>
                    </a:solidFill>
                  </a:tcPr>
                </a:tc>
                <a:tc>
                  <a:txBody>
                    <a:bodyPr/>
                    <a:lstStyle/>
                    <a:p>
                      <a:pPr marL="0" marR="0" lvl="0" indent="0" algn="ctr" rtl="0">
                        <a:lnSpc>
                          <a:spcPct val="100000"/>
                        </a:lnSpc>
                        <a:spcBef>
                          <a:spcPts val="0"/>
                        </a:spcBef>
                        <a:spcAft>
                          <a:spcPts val="0"/>
                        </a:spcAft>
                        <a:buClr>
                          <a:srgbClr val="000000"/>
                        </a:buClr>
                        <a:buSzPts val="3200"/>
                        <a:buFont typeface="Arial"/>
                        <a:buNone/>
                      </a:pPr>
                      <a:endParaRPr sz="3200" b="1" u="none" strike="noStrike" cap="none">
                        <a:solidFill>
                          <a:schemeClr val="lt1"/>
                        </a:solidFil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C000"/>
                    </a:solidFill>
                  </a:tcPr>
                </a:tc>
                <a:tc>
                  <a:txBody>
                    <a:bodyPr/>
                    <a:lstStyle/>
                    <a:p>
                      <a:pPr marL="0" marR="0" lvl="0" indent="0" algn="ctr" rtl="0">
                        <a:lnSpc>
                          <a:spcPct val="100000"/>
                        </a:lnSpc>
                        <a:spcBef>
                          <a:spcPts val="0"/>
                        </a:spcBef>
                        <a:spcAft>
                          <a:spcPts val="0"/>
                        </a:spcAft>
                        <a:buClr>
                          <a:srgbClr val="000000"/>
                        </a:buClr>
                        <a:buSzPts val="3200"/>
                        <a:buFont typeface="Arial"/>
                        <a:buNone/>
                      </a:pPr>
                      <a:endParaRPr sz="3200" b="1" u="none" strike="noStrike" cap="none" dirty="0">
                        <a:solidFill>
                          <a:schemeClr val="lt1"/>
                        </a:solidFil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993300"/>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Shape 456"/>
        <p:cNvGrpSpPr/>
        <p:nvPr/>
      </p:nvGrpSpPr>
      <p:grpSpPr>
        <a:xfrm>
          <a:off x="0" y="0"/>
          <a:ext cx="0" cy="0"/>
          <a:chOff x="0" y="0"/>
          <a:chExt cx="0" cy="0"/>
        </a:xfrm>
      </p:grpSpPr>
      <p:sp>
        <p:nvSpPr>
          <p:cNvPr id="458" name="Google Shape;458;p4"/>
          <p:cNvSpPr txBox="1">
            <a:spLocks noGrp="1"/>
          </p:cNvSpPr>
          <p:nvPr>
            <p:ph type="body" idx="1"/>
          </p:nvPr>
        </p:nvSpPr>
        <p:spPr>
          <a:xfrm>
            <a:off x="3788889" y="1828491"/>
            <a:ext cx="4294206" cy="75565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3200"/>
              <a:buNone/>
            </a:pPr>
            <a:r>
              <a:rPr lang="en-US" sz="3200" dirty="0">
                <a:solidFill>
                  <a:schemeClr val="dk1"/>
                </a:solidFill>
              </a:rPr>
              <a:t>1. So, What?</a:t>
            </a:r>
            <a:endParaRPr dirty="0">
              <a:solidFill>
                <a:schemeClr val="dk1"/>
              </a:solidFill>
            </a:endParaRPr>
          </a:p>
        </p:txBody>
      </p:sp>
      <p:sp>
        <p:nvSpPr>
          <p:cNvPr id="459" name="Google Shape;459;p4"/>
          <p:cNvSpPr txBox="1">
            <a:spLocks noGrp="1"/>
          </p:cNvSpPr>
          <p:nvPr>
            <p:ph type="body" idx="3"/>
          </p:nvPr>
        </p:nvSpPr>
        <p:spPr>
          <a:xfrm>
            <a:off x="3788889" y="2904936"/>
            <a:ext cx="4294206" cy="75565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3200"/>
              <a:buNone/>
            </a:pPr>
            <a:r>
              <a:rPr lang="en-US" sz="3200" dirty="0">
                <a:solidFill>
                  <a:schemeClr val="dk1"/>
                </a:solidFill>
              </a:rPr>
              <a:t>2. Now What?</a:t>
            </a:r>
            <a:endParaRPr dirty="0">
              <a:solidFill>
                <a:schemeClr val="dk1"/>
              </a:solidFill>
            </a:endParaRPr>
          </a:p>
        </p:txBody>
      </p:sp>
      <p:sp>
        <p:nvSpPr>
          <p:cNvPr id="460" name="Google Shape;460;p4"/>
          <p:cNvSpPr txBox="1">
            <a:spLocks noGrp="1"/>
          </p:cNvSpPr>
          <p:nvPr>
            <p:ph type="body" idx="4"/>
          </p:nvPr>
        </p:nvSpPr>
        <p:spPr>
          <a:xfrm>
            <a:off x="3788889" y="3981381"/>
            <a:ext cx="4294206" cy="75565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3200"/>
              <a:buNone/>
            </a:pPr>
            <a:r>
              <a:rPr lang="en-US" sz="3200">
                <a:solidFill>
                  <a:schemeClr val="dk1"/>
                </a:solidFill>
              </a:rPr>
              <a:t>3. Wait, What?</a:t>
            </a:r>
            <a:endParaRPr>
              <a:solidFill>
                <a:schemeClr val="dk1"/>
              </a:solidFill>
            </a:endParaRPr>
          </a:p>
        </p:txBody>
      </p:sp>
      <p:sp>
        <p:nvSpPr>
          <p:cNvPr id="462" name="Google Shape;462;p4"/>
          <p:cNvSpPr txBox="1"/>
          <p:nvPr/>
        </p:nvSpPr>
        <p:spPr>
          <a:xfrm>
            <a:off x="0" y="52950"/>
            <a:ext cx="12444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pic>
        <p:nvPicPr>
          <p:cNvPr id="463" name="Google Shape;463;p4" descr="Smiling doctor examining smiling baby"/>
          <p:cNvPicPr preferRelativeResize="0">
            <a:picLocks noGrp="1"/>
          </p:cNvPicPr>
          <p:nvPr>
            <p:ph type="pic" idx="2"/>
          </p:nvPr>
        </p:nvPicPr>
        <p:blipFill>
          <a:blip r:embed="rId3"/>
          <a:srcRect l="27338" r="27338"/>
          <a:stretch/>
        </p:blipFill>
        <p:spPr>
          <a:xfrm>
            <a:off x="7749541" y="-1"/>
            <a:ext cx="4442460" cy="6468621"/>
          </a:xfrm>
          <a:prstGeom prst="rect">
            <a:avLst/>
          </a:prstGeom>
          <a:noFill/>
          <a:ln>
            <a:noFill/>
          </a:ln>
        </p:spPr>
      </p:pic>
      <p:graphicFrame>
        <p:nvGraphicFramePr>
          <p:cNvPr id="464" name="Google Shape;464;p4"/>
          <p:cNvGraphicFramePr/>
          <p:nvPr/>
        </p:nvGraphicFramePr>
        <p:xfrm>
          <a:off x="0" y="6468621"/>
          <a:ext cx="12192000" cy="400200"/>
        </p:xfrm>
        <a:graphic>
          <a:graphicData uri="http://schemas.openxmlformats.org/drawingml/2006/table">
            <a:tbl>
              <a:tblPr firstRow="1" bandRow="1">
                <a:noFill/>
                <a:tableStyleId>{351593F9-C62A-47FD-AA8B-CBE34AA2617C}</a:tableStyleId>
              </a:tblPr>
              <a:tblGrid>
                <a:gridCol w="2438400">
                  <a:extLst>
                    <a:ext uri="{9D8B030D-6E8A-4147-A177-3AD203B41FA5}">
                      <a16:colId xmlns:a16="http://schemas.microsoft.com/office/drawing/2014/main" val="20000"/>
                    </a:ext>
                  </a:extLst>
                </a:gridCol>
                <a:gridCol w="2438400">
                  <a:extLst>
                    <a:ext uri="{9D8B030D-6E8A-4147-A177-3AD203B41FA5}">
                      <a16:colId xmlns:a16="http://schemas.microsoft.com/office/drawing/2014/main" val="20001"/>
                    </a:ext>
                  </a:extLst>
                </a:gridCol>
                <a:gridCol w="2438400">
                  <a:extLst>
                    <a:ext uri="{9D8B030D-6E8A-4147-A177-3AD203B41FA5}">
                      <a16:colId xmlns:a16="http://schemas.microsoft.com/office/drawing/2014/main" val="20002"/>
                    </a:ext>
                  </a:extLst>
                </a:gridCol>
                <a:gridCol w="2438400">
                  <a:extLst>
                    <a:ext uri="{9D8B030D-6E8A-4147-A177-3AD203B41FA5}">
                      <a16:colId xmlns:a16="http://schemas.microsoft.com/office/drawing/2014/main" val="20003"/>
                    </a:ext>
                  </a:extLst>
                </a:gridCol>
                <a:gridCol w="2438400">
                  <a:extLst>
                    <a:ext uri="{9D8B030D-6E8A-4147-A177-3AD203B41FA5}">
                      <a16:colId xmlns:a16="http://schemas.microsoft.com/office/drawing/2014/main" val="20004"/>
                    </a:ext>
                  </a:extLst>
                </a:gridCol>
              </a:tblGrid>
              <a:tr h="400200">
                <a:tc>
                  <a:txBody>
                    <a:bodyPr/>
                    <a:lstStyle/>
                    <a:p>
                      <a:pPr marL="0" marR="0" lvl="0" indent="0" algn="ctr" rtl="0">
                        <a:lnSpc>
                          <a:spcPct val="100000"/>
                        </a:lnSpc>
                        <a:spcBef>
                          <a:spcPts val="0"/>
                        </a:spcBef>
                        <a:spcAft>
                          <a:spcPts val="0"/>
                        </a:spcAft>
                        <a:buNone/>
                      </a:pPr>
                      <a:endParaRPr sz="1400" b="1"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accent2"/>
                    </a:solidFill>
                  </a:tcPr>
                </a:tc>
                <a:tc>
                  <a:txBody>
                    <a:bodyPr/>
                    <a:lstStyle/>
                    <a:p>
                      <a:pPr marL="0" marR="0" lvl="0" indent="0" algn="ctr" rtl="0">
                        <a:lnSpc>
                          <a:spcPct val="100000"/>
                        </a:lnSpc>
                        <a:spcBef>
                          <a:spcPts val="0"/>
                        </a:spcBef>
                        <a:spcAft>
                          <a:spcPts val="0"/>
                        </a:spcAft>
                        <a:buClr>
                          <a:srgbClr val="000000"/>
                        </a:buClr>
                        <a:buSzPts val="1400"/>
                        <a:buFont typeface="Arial"/>
                        <a:buNone/>
                      </a:pPr>
                      <a:endParaRPr sz="1400" b="1" u="none" strike="noStrike" cap="none">
                        <a:solidFill>
                          <a:schemeClr val="lt1"/>
                        </a:solidFil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00B050"/>
                    </a:solidFill>
                  </a:tcPr>
                </a:tc>
                <a:tc>
                  <a:txBody>
                    <a:bodyPr/>
                    <a:lstStyle/>
                    <a:p>
                      <a:pPr marL="0" marR="0" lvl="0" indent="0" algn="ctr" rtl="0">
                        <a:lnSpc>
                          <a:spcPct val="100000"/>
                        </a:lnSpc>
                        <a:spcBef>
                          <a:spcPts val="0"/>
                        </a:spcBef>
                        <a:spcAft>
                          <a:spcPts val="0"/>
                        </a:spcAft>
                        <a:buClr>
                          <a:srgbClr val="000000"/>
                        </a:buClr>
                        <a:buSzPts val="1400"/>
                        <a:buFont typeface="Arial"/>
                        <a:buNone/>
                      </a:pPr>
                      <a:endParaRPr sz="1400" b="1" u="none" strike="noStrike" cap="none">
                        <a:solidFill>
                          <a:schemeClr val="lt1"/>
                        </a:solidFil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0C0C0C"/>
                    </a:solidFill>
                  </a:tcPr>
                </a:tc>
                <a:tc>
                  <a:txBody>
                    <a:bodyPr/>
                    <a:lstStyle/>
                    <a:p>
                      <a:pPr marL="0" marR="0" lvl="0" indent="0" algn="ctr" rtl="0">
                        <a:lnSpc>
                          <a:spcPct val="100000"/>
                        </a:lnSpc>
                        <a:spcBef>
                          <a:spcPts val="0"/>
                        </a:spcBef>
                        <a:spcAft>
                          <a:spcPts val="0"/>
                        </a:spcAft>
                        <a:buClr>
                          <a:srgbClr val="000000"/>
                        </a:buClr>
                        <a:buSzPts val="1400"/>
                        <a:buFont typeface="Arial"/>
                        <a:buNone/>
                      </a:pPr>
                      <a:endParaRPr sz="1400" b="1" u="none" strike="noStrike" cap="none">
                        <a:solidFill>
                          <a:schemeClr val="lt1"/>
                        </a:solidFil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C000"/>
                    </a:solidFill>
                  </a:tcPr>
                </a:tc>
                <a:tc>
                  <a:txBody>
                    <a:bodyPr/>
                    <a:lstStyle/>
                    <a:p>
                      <a:pPr marL="0" marR="0" lvl="0" indent="0" algn="ctr" rtl="0">
                        <a:lnSpc>
                          <a:spcPct val="100000"/>
                        </a:lnSpc>
                        <a:spcBef>
                          <a:spcPts val="0"/>
                        </a:spcBef>
                        <a:spcAft>
                          <a:spcPts val="0"/>
                        </a:spcAft>
                        <a:buClr>
                          <a:srgbClr val="000000"/>
                        </a:buClr>
                        <a:buSzPts val="1400"/>
                        <a:buFont typeface="Arial"/>
                        <a:buNone/>
                      </a:pPr>
                      <a:endParaRPr sz="1400" b="1" u="none" strike="noStrike" cap="none">
                        <a:solidFill>
                          <a:schemeClr val="lt1"/>
                        </a:solidFil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993300"/>
                    </a:solidFill>
                  </a:tcPr>
                </a:tc>
                <a:extLst>
                  <a:ext uri="{0D108BD9-81ED-4DB2-BD59-A6C34878D82A}">
                    <a16:rowId xmlns:a16="http://schemas.microsoft.com/office/drawing/2014/main" val="10000"/>
                  </a:ext>
                </a:extLst>
              </a:tr>
            </a:tbl>
          </a:graphicData>
        </a:graphic>
      </p:graphicFrame>
      <p:sp>
        <p:nvSpPr>
          <p:cNvPr id="3" name="Title 2">
            <a:extLst>
              <a:ext uri="{FF2B5EF4-FFF2-40B4-BE49-F238E27FC236}">
                <a16:creationId xmlns:a16="http://schemas.microsoft.com/office/drawing/2014/main" id="{C5DCFE6C-7C57-B21D-F1E0-682A4B79947D}"/>
              </a:ext>
            </a:extLst>
          </p:cNvPr>
          <p:cNvSpPr>
            <a:spLocks noGrp="1"/>
          </p:cNvSpPr>
          <p:nvPr>
            <p:ph type="title"/>
          </p:nvPr>
        </p:nvSpPr>
        <p:spPr>
          <a:xfrm>
            <a:off x="950612" y="2719168"/>
            <a:ext cx="2275389" cy="1025525"/>
          </a:xfrm>
        </p:spPr>
        <p:txBody>
          <a:bodyPr/>
          <a:lstStyle/>
          <a:p>
            <a:r>
              <a:rPr lang="en-US" dirty="0"/>
              <a:t>Today’s </a:t>
            </a:r>
            <a:br>
              <a:rPr lang="en-US" dirty="0"/>
            </a:br>
            <a:r>
              <a:rPr lang="en-US" dirty="0"/>
              <a:t>Agenda</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Shape 431"/>
        <p:cNvGrpSpPr/>
        <p:nvPr/>
      </p:nvGrpSpPr>
      <p:grpSpPr>
        <a:xfrm>
          <a:off x="0" y="0"/>
          <a:ext cx="0" cy="0"/>
          <a:chOff x="0" y="0"/>
          <a:chExt cx="0" cy="0"/>
        </a:xfrm>
      </p:grpSpPr>
      <p:sp>
        <p:nvSpPr>
          <p:cNvPr id="432" name="Google Shape;432;p83"/>
          <p:cNvSpPr txBox="1">
            <a:spLocks noGrp="1"/>
          </p:cNvSpPr>
          <p:nvPr>
            <p:ph type="body" idx="1"/>
          </p:nvPr>
        </p:nvSpPr>
        <p:spPr>
          <a:xfrm>
            <a:off x="2324773" y="687735"/>
            <a:ext cx="9490990" cy="755650"/>
          </a:xfrm>
          <a:prstGeom prst="rect">
            <a:avLst/>
          </a:prstGeom>
          <a:noFill/>
          <a:ln>
            <a:noFill/>
          </a:ln>
        </p:spPr>
        <p:txBody>
          <a:bodyPr spcFirstLastPara="1" wrap="square" lIns="91425" tIns="45700" rIns="91425" bIns="45700" anchor="ctr" anchorCtr="0">
            <a:normAutofit fontScale="92500" lnSpcReduction="10000"/>
          </a:bodyPr>
          <a:lstStyle/>
          <a:p>
            <a:pPr marL="0" lvl="0" indent="0" algn="l" rtl="0">
              <a:lnSpc>
                <a:spcPct val="90000"/>
              </a:lnSpc>
              <a:spcBef>
                <a:spcPts val="0"/>
              </a:spcBef>
              <a:spcAft>
                <a:spcPts val="0"/>
              </a:spcAft>
              <a:buClr>
                <a:schemeClr val="dk2"/>
              </a:buClr>
              <a:buSzPct val="73180"/>
              <a:buNone/>
            </a:pPr>
            <a:r>
              <a:rPr lang="en-US" sz="5400" b="1" dirty="0">
                <a:solidFill>
                  <a:schemeClr val="accent2"/>
                </a:solidFill>
                <a:latin typeface="Arial"/>
                <a:ea typeface="Arial"/>
                <a:cs typeface="Arial"/>
                <a:sym typeface="Arial"/>
              </a:rPr>
              <a:t>I </a:t>
            </a:r>
            <a:r>
              <a:rPr lang="en-US" sz="2800" dirty="0">
                <a:solidFill>
                  <a:schemeClr val="dk1"/>
                </a:solidFill>
                <a:latin typeface="Arial Black"/>
                <a:ea typeface="Arial Black"/>
                <a:cs typeface="Arial Black"/>
                <a:sym typeface="Arial Black"/>
              </a:rPr>
              <a:t>IT STARTS WITH ME </a:t>
            </a:r>
            <a:r>
              <a:rPr lang="en-US" sz="2100" dirty="0">
                <a:solidFill>
                  <a:schemeClr val="dk1"/>
                </a:solidFill>
                <a:latin typeface="Calibri Light" panose="020F0302020204030204" pitchFamily="34" charset="0"/>
                <a:ea typeface="Arial Black"/>
                <a:cs typeface="Calibri Light" panose="020F0302020204030204" pitchFamily="34" charset="0"/>
                <a:sym typeface="Arial Black"/>
              </a:rPr>
              <a:t>identify and own personal strengths</a:t>
            </a:r>
            <a:endParaRPr sz="2100" dirty="0">
              <a:solidFill>
                <a:schemeClr val="dk1"/>
              </a:solidFill>
              <a:latin typeface="Calibri Light" panose="020F0302020204030204" pitchFamily="34" charset="0"/>
              <a:ea typeface="Arial Black"/>
              <a:cs typeface="Calibri Light" panose="020F0302020204030204" pitchFamily="34" charset="0"/>
              <a:sym typeface="Arial Black"/>
            </a:endParaRPr>
          </a:p>
        </p:txBody>
      </p:sp>
      <p:sp>
        <p:nvSpPr>
          <p:cNvPr id="433" name="Google Shape;433;p83"/>
          <p:cNvSpPr txBox="1">
            <a:spLocks noGrp="1"/>
          </p:cNvSpPr>
          <p:nvPr>
            <p:ph type="body" idx="3"/>
          </p:nvPr>
        </p:nvSpPr>
        <p:spPr>
          <a:xfrm>
            <a:off x="2324772" y="1667122"/>
            <a:ext cx="8933777" cy="755650"/>
          </a:xfrm>
          <a:prstGeom prst="rect">
            <a:avLst/>
          </a:prstGeom>
          <a:noFill/>
          <a:ln>
            <a:noFill/>
          </a:ln>
        </p:spPr>
        <p:txBody>
          <a:bodyPr spcFirstLastPara="1" wrap="square" lIns="91425" tIns="45700" rIns="91425" bIns="45700" anchor="ctr" anchorCtr="0">
            <a:normAutofit fontScale="92500" lnSpcReduction="10000"/>
          </a:bodyPr>
          <a:lstStyle/>
          <a:p>
            <a:pPr marL="0" lvl="0" indent="0" algn="l" rtl="0">
              <a:lnSpc>
                <a:spcPct val="90000"/>
              </a:lnSpc>
              <a:spcBef>
                <a:spcPts val="0"/>
              </a:spcBef>
              <a:spcAft>
                <a:spcPts val="0"/>
              </a:spcAft>
              <a:buClr>
                <a:schemeClr val="dk2"/>
              </a:buClr>
              <a:buSzPct val="73180"/>
              <a:buNone/>
            </a:pPr>
            <a:r>
              <a:rPr lang="en-US" sz="5400" b="1" dirty="0">
                <a:solidFill>
                  <a:srgbClr val="00B050"/>
                </a:solidFill>
                <a:latin typeface="Arial"/>
                <a:ea typeface="Arial"/>
                <a:cs typeface="Arial"/>
                <a:sym typeface="Arial"/>
              </a:rPr>
              <a:t>M</a:t>
            </a:r>
            <a:r>
              <a:rPr lang="en-US" sz="2800" dirty="0">
                <a:solidFill>
                  <a:schemeClr val="dk1"/>
                </a:solidFill>
                <a:latin typeface="Arial Black"/>
                <a:ea typeface="Arial"/>
                <a:cs typeface="Arial"/>
                <a:sym typeface="Arial Black"/>
              </a:rPr>
              <a:t>OVE </a:t>
            </a:r>
            <a:r>
              <a:rPr lang="en-US" sz="2100" dirty="0">
                <a:solidFill>
                  <a:schemeClr val="dk1"/>
                </a:solidFill>
                <a:latin typeface="Calibri Light" panose="020F0302020204030204" pitchFamily="34" charset="0"/>
                <a:ea typeface="Arial"/>
                <a:cs typeface="Calibri Light" panose="020F0302020204030204" pitchFamily="34" charset="0"/>
                <a:sym typeface="Arial Black"/>
              </a:rPr>
              <a:t>align tasks and engagements with identified strengths </a:t>
            </a:r>
            <a:endParaRPr sz="2100" dirty="0">
              <a:solidFill>
                <a:schemeClr val="dk1"/>
              </a:solidFill>
              <a:latin typeface="Calibri Light" panose="020F0302020204030204" pitchFamily="34" charset="0"/>
              <a:ea typeface="Arial Black"/>
              <a:cs typeface="Calibri Light" panose="020F0302020204030204" pitchFamily="34" charset="0"/>
              <a:sym typeface="Arial Black"/>
            </a:endParaRPr>
          </a:p>
        </p:txBody>
      </p:sp>
      <p:sp>
        <p:nvSpPr>
          <p:cNvPr id="434" name="Google Shape;434;p83"/>
          <p:cNvSpPr txBox="1">
            <a:spLocks noGrp="1"/>
          </p:cNvSpPr>
          <p:nvPr>
            <p:ph type="body" idx="4"/>
          </p:nvPr>
        </p:nvSpPr>
        <p:spPr>
          <a:xfrm>
            <a:off x="2324773" y="2668717"/>
            <a:ext cx="8719465" cy="755650"/>
          </a:xfrm>
          <a:prstGeom prst="rect">
            <a:avLst/>
          </a:prstGeom>
          <a:noFill/>
          <a:ln>
            <a:noFill/>
          </a:ln>
        </p:spPr>
        <p:txBody>
          <a:bodyPr spcFirstLastPara="1" wrap="square" lIns="91425" tIns="45700" rIns="91425" bIns="45700" anchor="ctr" anchorCtr="0">
            <a:normAutofit fontScale="92500" lnSpcReduction="10000"/>
          </a:bodyPr>
          <a:lstStyle/>
          <a:p>
            <a:pPr marL="0" lvl="0" indent="0" algn="l" rtl="0">
              <a:lnSpc>
                <a:spcPct val="90000"/>
              </a:lnSpc>
              <a:spcBef>
                <a:spcPts val="0"/>
              </a:spcBef>
              <a:spcAft>
                <a:spcPts val="0"/>
              </a:spcAft>
              <a:buClr>
                <a:schemeClr val="dk2"/>
              </a:buClr>
              <a:buSzPct val="73180"/>
              <a:buNone/>
            </a:pPr>
            <a:r>
              <a:rPr lang="en-US" sz="5400" b="1" dirty="0">
                <a:solidFill>
                  <a:schemeClr val="dk1"/>
                </a:solidFill>
                <a:latin typeface="Arial"/>
                <a:ea typeface="Arial"/>
                <a:cs typeface="Arial"/>
                <a:sym typeface="Arial"/>
              </a:rPr>
              <a:t>P</a:t>
            </a:r>
            <a:r>
              <a:rPr lang="en-US" sz="2800" dirty="0">
                <a:solidFill>
                  <a:schemeClr val="dk1"/>
                </a:solidFill>
                <a:latin typeface="Arial Black"/>
                <a:ea typeface="Arial Black"/>
                <a:cs typeface="Arial Black"/>
                <a:sym typeface="Arial Black"/>
              </a:rPr>
              <a:t>EOPLE </a:t>
            </a:r>
            <a:r>
              <a:rPr lang="en-US" sz="2100" dirty="0">
                <a:solidFill>
                  <a:schemeClr val="dk1"/>
                </a:solidFill>
                <a:latin typeface="Calibri Light" panose="020F0302020204030204" pitchFamily="34" charset="0"/>
                <a:ea typeface="Arial Black"/>
                <a:cs typeface="Calibri Light" panose="020F0302020204030204" pitchFamily="34" charset="0"/>
                <a:sym typeface="Arial Black"/>
              </a:rPr>
              <a:t>build trust and enlist the right connections</a:t>
            </a:r>
            <a:endParaRPr sz="2100" dirty="0">
              <a:solidFill>
                <a:schemeClr val="dk1"/>
              </a:solidFill>
              <a:latin typeface="Calibri Light" panose="020F0302020204030204" pitchFamily="34" charset="0"/>
              <a:ea typeface="Arial Black"/>
              <a:cs typeface="Calibri Light" panose="020F0302020204030204" pitchFamily="34" charset="0"/>
              <a:sym typeface="Arial Black"/>
            </a:endParaRPr>
          </a:p>
        </p:txBody>
      </p:sp>
      <p:sp>
        <p:nvSpPr>
          <p:cNvPr id="435" name="Google Shape;435;p83"/>
          <p:cNvSpPr txBox="1">
            <a:spLocks noGrp="1"/>
          </p:cNvSpPr>
          <p:nvPr>
            <p:ph type="body" idx="5"/>
          </p:nvPr>
        </p:nvSpPr>
        <p:spPr>
          <a:xfrm>
            <a:off x="2324773" y="3670312"/>
            <a:ext cx="9548140" cy="755650"/>
          </a:xfrm>
          <a:prstGeom prst="rect">
            <a:avLst/>
          </a:prstGeom>
          <a:noFill/>
          <a:ln>
            <a:noFill/>
          </a:ln>
        </p:spPr>
        <p:txBody>
          <a:bodyPr spcFirstLastPara="1" wrap="square" lIns="91425" tIns="45700" rIns="91425" bIns="45700" anchor="ctr" anchorCtr="0">
            <a:normAutofit fontScale="92500" lnSpcReduction="10000"/>
          </a:bodyPr>
          <a:lstStyle/>
          <a:p>
            <a:pPr marL="0" lvl="0" indent="0" algn="l" rtl="0">
              <a:lnSpc>
                <a:spcPct val="90000"/>
              </a:lnSpc>
              <a:spcBef>
                <a:spcPts val="0"/>
              </a:spcBef>
              <a:spcAft>
                <a:spcPts val="0"/>
              </a:spcAft>
              <a:buClr>
                <a:srgbClr val="757070"/>
              </a:buClr>
              <a:buSzPct val="73180"/>
              <a:buNone/>
            </a:pPr>
            <a:r>
              <a:rPr lang="en-US" sz="5400" b="1" dirty="0">
                <a:solidFill>
                  <a:srgbClr val="FFC000"/>
                </a:solidFill>
                <a:latin typeface="Arial"/>
                <a:ea typeface="Arial"/>
                <a:cs typeface="Arial"/>
                <a:sym typeface="Arial"/>
              </a:rPr>
              <a:t>A</a:t>
            </a:r>
            <a:r>
              <a:rPr lang="en-US" sz="2800" dirty="0">
                <a:solidFill>
                  <a:schemeClr val="dk1"/>
                </a:solidFill>
                <a:latin typeface="Arial Black"/>
                <a:ea typeface="Arial Black"/>
                <a:cs typeface="Arial Black"/>
                <a:sym typeface="Arial Black"/>
              </a:rPr>
              <a:t>DVANCE/LEVEL UP </a:t>
            </a:r>
            <a:r>
              <a:rPr lang="en-US" sz="2100" dirty="0">
                <a:solidFill>
                  <a:schemeClr val="dk1"/>
                </a:solidFill>
                <a:latin typeface="Calibri Light" panose="020F0302020204030204" pitchFamily="34" charset="0"/>
                <a:ea typeface="Arial Black"/>
                <a:cs typeface="Calibri Light" panose="020F0302020204030204" pitchFamily="34" charset="0"/>
                <a:sym typeface="Arial Black"/>
              </a:rPr>
              <a:t>upskill areas of strength and energy)</a:t>
            </a:r>
            <a:endParaRPr sz="2100" dirty="0">
              <a:solidFill>
                <a:schemeClr val="dk1"/>
              </a:solidFill>
              <a:latin typeface="Calibri Light" panose="020F0302020204030204" pitchFamily="34" charset="0"/>
              <a:ea typeface="Arial Black"/>
              <a:cs typeface="Calibri Light" panose="020F0302020204030204" pitchFamily="34" charset="0"/>
              <a:sym typeface="Arial Black"/>
            </a:endParaRPr>
          </a:p>
        </p:txBody>
      </p:sp>
      <p:sp>
        <p:nvSpPr>
          <p:cNvPr id="436" name="Google Shape;436;p83"/>
          <p:cNvSpPr txBox="1">
            <a:spLocks noGrp="1"/>
          </p:cNvSpPr>
          <p:nvPr>
            <p:ph type="body" idx="6"/>
          </p:nvPr>
        </p:nvSpPr>
        <p:spPr>
          <a:xfrm>
            <a:off x="2324773" y="4688274"/>
            <a:ext cx="9262390" cy="755650"/>
          </a:xfrm>
          <a:prstGeom prst="rect">
            <a:avLst/>
          </a:prstGeom>
          <a:noFill/>
          <a:ln>
            <a:noFill/>
          </a:ln>
        </p:spPr>
        <p:txBody>
          <a:bodyPr spcFirstLastPara="1" wrap="square" lIns="91425" tIns="45700" rIns="91425" bIns="45700" anchor="ctr" anchorCtr="0">
            <a:normAutofit fontScale="92500" lnSpcReduction="10000"/>
          </a:bodyPr>
          <a:lstStyle/>
          <a:p>
            <a:pPr marL="0" lvl="0" indent="0" algn="l" rtl="0">
              <a:lnSpc>
                <a:spcPct val="90000"/>
              </a:lnSpc>
              <a:spcBef>
                <a:spcPts val="0"/>
              </a:spcBef>
              <a:spcAft>
                <a:spcPts val="0"/>
              </a:spcAft>
              <a:buClr>
                <a:srgbClr val="757070"/>
              </a:buClr>
              <a:buSzPct val="79279"/>
              <a:buNone/>
            </a:pPr>
            <a:r>
              <a:rPr lang="en-US" sz="5400" b="1" dirty="0">
                <a:solidFill>
                  <a:srgbClr val="993300"/>
                </a:solidFill>
                <a:latin typeface="Arial"/>
                <a:ea typeface="Arial"/>
                <a:cs typeface="Arial"/>
                <a:sym typeface="Arial"/>
              </a:rPr>
              <a:t>C</a:t>
            </a:r>
            <a:r>
              <a:rPr lang="en-US" sz="2800" dirty="0">
                <a:solidFill>
                  <a:schemeClr val="dk1"/>
                </a:solidFill>
                <a:latin typeface="Arial Black"/>
                <a:ea typeface="Arial Black"/>
                <a:cs typeface="Arial Black"/>
                <a:sym typeface="Arial Black"/>
              </a:rPr>
              <a:t>UT THE FAT </a:t>
            </a:r>
            <a:r>
              <a:rPr lang="en-US" sz="2100" dirty="0">
                <a:solidFill>
                  <a:schemeClr val="dk1"/>
                </a:solidFill>
                <a:latin typeface="Calibri Light" panose="020F0302020204030204" pitchFamily="34" charset="0"/>
                <a:ea typeface="Arial Black"/>
                <a:cs typeface="Calibri Light" panose="020F0302020204030204" pitchFamily="34" charset="0"/>
                <a:sym typeface="Arial Black"/>
              </a:rPr>
              <a:t>prioritize and set boundaries with discipline</a:t>
            </a:r>
            <a:endParaRPr sz="2100" dirty="0">
              <a:solidFill>
                <a:schemeClr val="dk1"/>
              </a:solidFill>
              <a:latin typeface="Calibri Light" panose="020F0302020204030204" pitchFamily="34" charset="0"/>
              <a:ea typeface="Arial Black"/>
              <a:cs typeface="Calibri Light" panose="020F0302020204030204" pitchFamily="34" charset="0"/>
              <a:sym typeface="Arial Black"/>
            </a:endParaRPr>
          </a:p>
        </p:txBody>
      </p:sp>
      <p:sp>
        <p:nvSpPr>
          <p:cNvPr id="437" name="Google Shape;437;p83"/>
          <p:cNvSpPr txBox="1">
            <a:spLocks noGrp="1"/>
          </p:cNvSpPr>
          <p:nvPr>
            <p:ph type="body" idx="7"/>
          </p:nvPr>
        </p:nvSpPr>
        <p:spPr>
          <a:xfrm>
            <a:off x="1053118" y="398609"/>
            <a:ext cx="741082" cy="755650"/>
          </a:xfrm>
          <a:prstGeom prst="rect">
            <a:avLst/>
          </a:prstGeom>
          <a:noFill/>
          <a:ln>
            <a:noFill/>
          </a:ln>
        </p:spPr>
        <p:txBody>
          <a:bodyPr spcFirstLastPara="1" wrap="square" lIns="91425" tIns="45700" rIns="0" bIns="45700" anchor="ctr" anchorCtr="0">
            <a:noAutofit/>
          </a:bodyPr>
          <a:lstStyle/>
          <a:p>
            <a:pPr marL="0" lvl="0" indent="0" algn="r" rtl="0">
              <a:lnSpc>
                <a:spcPct val="90000"/>
              </a:lnSpc>
              <a:spcBef>
                <a:spcPts val="0"/>
              </a:spcBef>
              <a:spcAft>
                <a:spcPts val="0"/>
              </a:spcAft>
              <a:buClr>
                <a:schemeClr val="lt1"/>
              </a:buClr>
              <a:buSzPts val="6000"/>
              <a:buNone/>
            </a:pPr>
            <a:r>
              <a:rPr lang="en-US"/>
              <a:t>K</a:t>
            </a:r>
            <a:endParaRPr/>
          </a:p>
        </p:txBody>
      </p:sp>
      <p:sp>
        <p:nvSpPr>
          <p:cNvPr id="438" name="Google Shape;438;p83"/>
          <p:cNvSpPr txBox="1">
            <a:spLocks noGrp="1"/>
          </p:cNvSpPr>
          <p:nvPr>
            <p:ph type="body" idx="8"/>
          </p:nvPr>
        </p:nvSpPr>
        <p:spPr>
          <a:xfrm>
            <a:off x="1053118" y="1475054"/>
            <a:ext cx="741082" cy="755650"/>
          </a:xfrm>
          <a:prstGeom prst="rect">
            <a:avLst/>
          </a:prstGeom>
          <a:noFill/>
          <a:ln>
            <a:noFill/>
          </a:ln>
        </p:spPr>
        <p:txBody>
          <a:bodyPr spcFirstLastPara="1" wrap="square" lIns="91425" tIns="45700" rIns="0" bIns="45700" anchor="ctr" anchorCtr="0">
            <a:noAutofit/>
          </a:bodyPr>
          <a:lstStyle/>
          <a:p>
            <a:pPr marL="0" lvl="0" indent="0" algn="r" rtl="0">
              <a:lnSpc>
                <a:spcPct val="90000"/>
              </a:lnSpc>
              <a:spcBef>
                <a:spcPts val="0"/>
              </a:spcBef>
              <a:spcAft>
                <a:spcPts val="0"/>
              </a:spcAft>
              <a:buClr>
                <a:schemeClr val="lt1"/>
              </a:buClr>
              <a:buSzPts val="6000"/>
              <a:buNone/>
            </a:pPr>
            <a:r>
              <a:rPr lang="en-US"/>
              <a:t>E</a:t>
            </a:r>
            <a:endParaRPr/>
          </a:p>
        </p:txBody>
      </p:sp>
      <p:sp>
        <p:nvSpPr>
          <p:cNvPr id="439" name="Google Shape;439;p83"/>
          <p:cNvSpPr txBox="1">
            <a:spLocks noGrp="1"/>
          </p:cNvSpPr>
          <p:nvPr>
            <p:ph type="body" idx="9"/>
          </p:nvPr>
        </p:nvSpPr>
        <p:spPr>
          <a:xfrm>
            <a:off x="1053118" y="2551499"/>
            <a:ext cx="741082" cy="755650"/>
          </a:xfrm>
          <a:prstGeom prst="rect">
            <a:avLst/>
          </a:prstGeom>
          <a:noFill/>
          <a:ln>
            <a:noFill/>
          </a:ln>
        </p:spPr>
        <p:txBody>
          <a:bodyPr spcFirstLastPara="1" wrap="square" lIns="91425" tIns="45700" rIns="0" bIns="45700" anchor="ctr" anchorCtr="0">
            <a:noAutofit/>
          </a:bodyPr>
          <a:lstStyle/>
          <a:p>
            <a:pPr marL="0" lvl="0" indent="0" algn="r" rtl="0">
              <a:lnSpc>
                <a:spcPct val="90000"/>
              </a:lnSpc>
              <a:spcBef>
                <a:spcPts val="0"/>
              </a:spcBef>
              <a:spcAft>
                <a:spcPts val="0"/>
              </a:spcAft>
              <a:buClr>
                <a:schemeClr val="lt1"/>
              </a:buClr>
              <a:buSzPts val="6000"/>
              <a:buNone/>
            </a:pPr>
            <a:r>
              <a:rPr lang="en-US"/>
              <a:t>E</a:t>
            </a:r>
            <a:endParaRPr/>
          </a:p>
        </p:txBody>
      </p:sp>
      <p:sp>
        <p:nvSpPr>
          <p:cNvPr id="440" name="Google Shape;440;p83"/>
          <p:cNvSpPr txBox="1">
            <a:spLocks noGrp="1"/>
          </p:cNvSpPr>
          <p:nvPr>
            <p:ph type="body" idx="13"/>
          </p:nvPr>
        </p:nvSpPr>
        <p:spPr>
          <a:xfrm>
            <a:off x="1053118" y="3627944"/>
            <a:ext cx="741082" cy="755650"/>
          </a:xfrm>
          <a:prstGeom prst="rect">
            <a:avLst/>
          </a:prstGeom>
          <a:noFill/>
          <a:ln>
            <a:noFill/>
          </a:ln>
        </p:spPr>
        <p:txBody>
          <a:bodyPr spcFirstLastPara="1" wrap="square" lIns="91425" tIns="45700" rIns="0" bIns="45700" anchor="ctr" anchorCtr="0">
            <a:noAutofit/>
          </a:bodyPr>
          <a:lstStyle/>
          <a:p>
            <a:pPr marL="0" lvl="0" indent="0" algn="r" rtl="0">
              <a:lnSpc>
                <a:spcPct val="90000"/>
              </a:lnSpc>
              <a:spcBef>
                <a:spcPts val="0"/>
              </a:spcBef>
              <a:spcAft>
                <a:spcPts val="0"/>
              </a:spcAft>
              <a:buClr>
                <a:schemeClr val="lt1"/>
              </a:buClr>
              <a:buSzPts val="6000"/>
              <a:buNone/>
            </a:pPr>
            <a:r>
              <a:rPr lang="en-US"/>
              <a:t>P</a:t>
            </a:r>
            <a:endParaRPr/>
          </a:p>
        </p:txBody>
      </p:sp>
      <p:sp>
        <p:nvSpPr>
          <p:cNvPr id="441" name="Google Shape;441;p83"/>
          <p:cNvSpPr txBox="1">
            <a:spLocks noGrp="1"/>
          </p:cNvSpPr>
          <p:nvPr>
            <p:ph type="body" idx="14"/>
          </p:nvPr>
        </p:nvSpPr>
        <p:spPr>
          <a:xfrm>
            <a:off x="1053118" y="4704389"/>
            <a:ext cx="741082" cy="755650"/>
          </a:xfrm>
          <a:prstGeom prst="rect">
            <a:avLst/>
          </a:prstGeom>
          <a:noFill/>
          <a:ln>
            <a:noFill/>
          </a:ln>
        </p:spPr>
        <p:txBody>
          <a:bodyPr spcFirstLastPara="1" wrap="square" lIns="91425" tIns="45700" rIns="0" bIns="45700" anchor="ctr" anchorCtr="0">
            <a:noAutofit/>
          </a:bodyPr>
          <a:lstStyle/>
          <a:p>
            <a:pPr marL="0" lvl="0" indent="0" algn="r" rtl="0">
              <a:lnSpc>
                <a:spcPct val="90000"/>
              </a:lnSpc>
              <a:spcBef>
                <a:spcPts val="0"/>
              </a:spcBef>
              <a:spcAft>
                <a:spcPts val="0"/>
              </a:spcAft>
              <a:buClr>
                <a:schemeClr val="lt1"/>
              </a:buClr>
              <a:buSzPts val="6000"/>
              <a:buNone/>
            </a:pPr>
            <a:r>
              <a:rPr lang="en-US"/>
              <a:t>R</a:t>
            </a:r>
            <a:endParaRPr/>
          </a:p>
        </p:txBody>
      </p:sp>
      <p:graphicFrame>
        <p:nvGraphicFramePr>
          <p:cNvPr id="442" name="Google Shape;442;p83"/>
          <p:cNvGraphicFramePr/>
          <p:nvPr>
            <p:extLst>
              <p:ext uri="{D42A27DB-BD31-4B8C-83A1-F6EECF244321}">
                <p14:modId xmlns:p14="http://schemas.microsoft.com/office/powerpoint/2010/main" val="2439980893"/>
              </p:ext>
            </p:extLst>
          </p:nvPr>
        </p:nvGraphicFramePr>
        <p:xfrm>
          <a:off x="739518" y="398609"/>
          <a:ext cx="1271650" cy="6035100"/>
        </p:xfrm>
        <a:graphic>
          <a:graphicData uri="http://schemas.openxmlformats.org/drawingml/2006/table">
            <a:tbl>
              <a:tblPr firstRow="1" bandRow="1">
                <a:noFill/>
                <a:tableStyleId>{351593F9-C62A-47FD-AA8B-CBE34AA2617C}</a:tableStyleId>
              </a:tblPr>
              <a:tblGrid>
                <a:gridCol w="1271650">
                  <a:extLst>
                    <a:ext uri="{9D8B030D-6E8A-4147-A177-3AD203B41FA5}">
                      <a16:colId xmlns:a16="http://schemas.microsoft.com/office/drawing/2014/main" val="20000"/>
                    </a:ext>
                  </a:extLst>
                </a:gridCol>
              </a:tblGrid>
              <a:tr h="969525">
                <a:tc>
                  <a:txBody>
                    <a:bodyPr/>
                    <a:lstStyle/>
                    <a:p>
                      <a:pPr marL="0" marR="0" lvl="0" indent="0" algn="ctr" rtl="0">
                        <a:lnSpc>
                          <a:spcPct val="100000"/>
                        </a:lnSpc>
                        <a:spcBef>
                          <a:spcPts val="0"/>
                        </a:spcBef>
                        <a:spcAft>
                          <a:spcPts val="0"/>
                        </a:spcAft>
                        <a:buNone/>
                      </a:pPr>
                      <a:r>
                        <a:rPr lang="en-US" sz="6000" b="1" u="none" strike="noStrike" cap="none" dirty="0"/>
                        <a:t>I</a:t>
                      </a:r>
                      <a:endParaRPr dirty="0"/>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accent2"/>
                    </a:solidFill>
                  </a:tcPr>
                </a:tc>
                <a:extLst>
                  <a:ext uri="{0D108BD9-81ED-4DB2-BD59-A6C34878D82A}">
                    <a16:rowId xmlns:a16="http://schemas.microsoft.com/office/drawing/2014/main" val="10000"/>
                  </a:ext>
                </a:extLst>
              </a:tr>
              <a:tr h="969525">
                <a:tc>
                  <a:txBody>
                    <a:bodyPr/>
                    <a:lstStyle/>
                    <a:p>
                      <a:pPr marL="0" marR="0" lvl="0" indent="0" algn="ctr" rtl="0">
                        <a:lnSpc>
                          <a:spcPct val="100000"/>
                        </a:lnSpc>
                        <a:spcBef>
                          <a:spcPts val="0"/>
                        </a:spcBef>
                        <a:spcAft>
                          <a:spcPts val="0"/>
                        </a:spcAft>
                        <a:buNone/>
                      </a:pPr>
                      <a:r>
                        <a:rPr lang="en-US" sz="6000" b="1" u="none" strike="noStrike" cap="none" dirty="0">
                          <a:solidFill>
                            <a:schemeClr val="lt1"/>
                          </a:solidFill>
                        </a:rPr>
                        <a:t>M</a:t>
                      </a:r>
                      <a:endParaRPr dirty="0"/>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00B050"/>
                    </a:solidFill>
                  </a:tcPr>
                </a:tc>
                <a:extLst>
                  <a:ext uri="{0D108BD9-81ED-4DB2-BD59-A6C34878D82A}">
                    <a16:rowId xmlns:a16="http://schemas.microsoft.com/office/drawing/2014/main" val="10001"/>
                  </a:ext>
                </a:extLst>
              </a:tr>
              <a:tr h="969525">
                <a:tc>
                  <a:txBody>
                    <a:bodyPr/>
                    <a:lstStyle/>
                    <a:p>
                      <a:pPr marL="0" marR="0" lvl="0" indent="0" algn="ctr" rtl="0">
                        <a:lnSpc>
                          <a:spcPct val="100000"/>
                        </a:lnSpc>
                        <a:spcBef>
                          <a:spcPts val="0"/>
                        </a:spcBef>
                        <a:spcAft>
                          <a:spcPts val="0"/>
                        </a:spcAft>
                        <a:buNone/>
                      </a:pPr>
                      <a:r>
                        <a:rPr lang="en-US" sz="6000" b="1" u="none" strike="noStrike" cap="none" dirty="0">
                          <a:solidFill>
                            <a:schemeClr val="lt1"/>
                          </a:solidFill>
                        </a:rPr>
                        <a:t>P</a:t>
                      </a:r>
                      <a:endParaRPr dirty="0"/>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0C0C0C"/>
                    </a:solidFill>
                  </a:tcPr>
                </a:tc>
                <a:extLst>
                  <a:ext uri="{0D108BD9-81ED-4DB2-BD59-A6C34878D82A}">
                    <a16:rowId xmlns:a16="http://schemas.microsoft.com/office/drawing/2014/main" val="10002"/>
                  </a:ext>
                </a:extLst>
              </a:tr>
              <a:tr h="969525">
                <a:tc>
                  <a:txBody>
                    <a:bodyPr/>
                    <a:lstStyle/>
                    <a:p>
                      <a:pPr marL="0" marR="0" lvl="0" indent="0" algn="ctr" rtl="0">
                        <a:lnSpc>
                          <a:spcPct val="100000"/>
                        </a:lnSpc>
                        <a:spcBef>
                          <a:spcPts val="0"/>
                        </a:spcBef>
                        <a:spcAft>
                          <a:spcPts val="0"/>
                        </a:spcAft>
                        <a:buNone/>
                      </a:pPr>
                      <a:r>
                        <a:rPr lang="en-US" sz="6000" b="1" u="none" strike="noStrike" cap="none" dirty="0">
                          <a:solidFill>
                            <a:schemeClr val="lt1"/>
                          </a:solidFill>
                        </a:rPr>
                        <a:t>A</a:t>
                      </a:r>
                      <a:endParaRPr dirty="0"/>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C000"/>
                    </a:solidFill>
                  </a:tcPr>
                </a:tc>
                <a:extLst>
                  <a:ext uri="{0D108BD9-81ED-4DB2-BD59-A6C34878D82A}">
                    <a16:rowId xmlns:a16="http://schemas.microsoft.com/office/drawing/2014/main" val="10003"/>
                  </a:ext>
                </a:extLst>
              </a:tr>
              <a:tr h="969525">
                <a:tc>
                  <a:txBody>
                    <a:bodyPr/>
                    <a:lstStyle/>
                    <a:p>
                      <a:pPr marL="0" marR="0" lvl="0" indent="0" algn="ctr" rtl="0">
                        <a:lnSpc>
                          <a:spcPct val="100000"/>
                        </a:lnSpc>
                        <a:spcBef>
                          <a:spcPts val="0"/>
                        </a:spcBef>
                        <a:spcAft>
                          <a:spcPts val="0"/>
                        </a:spcAft>
                        <a:buNone/>
                      </a:pPr>
                      <a:r>
                        <a:rPr lang="en-US" sz="6000" b="1" u="none" strike="noStrike" cap="none" dirty="0">
                          <a:solidFill>
                            <a:schemeClr val="lt1"/>
                          </a:solidFill>
                        </a:rPr>
                        <a:t>C</a:t>
                      </a:r>
                      <a:endParaRPr dirty="0"/>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rgbClr val="993300"/>
                    </a:solidFill>
                  </a:tcPr>
                </a:tc>
                <a:extLst>
                  <a:ext uri="{0D108BD9-81ED-4DB2-BD59-A6C34878D82A}">
                    <a16:rowId xmlns:a16="http://schemas.microsoft.com/office/drawing/2014/main" val="10004"/>
                  </a:ext>
                </a:extLst>
              </a:tr>
              <a:tr h="969525">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1" i="0" u="none" strike="noStrike" kern="0" cap="none" spc="0" normalizeH="0" baseline="0" noProof="0" dirty="0">
                          <a:ln>
                            <a:noFill/>
                          </a:ln>
                          <a:solidFill>
                            <a:srgbClr val="FFFFFF"/>
                          </a:solidFill>
                          <a:effectLst/>
                          <a:uLnTx/>
                          <a:uFillTx/>
                          <a:latin typeface="Arial"/>
                          <a:cs typeface="Arial"/>
                          <a:sym typeface="Arial"/>
                        </a:rPr>
                        <a:t>T</a:t>
                      </a: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accent1"/>
                    </a:solidFill>
                  </a:tcPr>
                </a:tc>
                <a:extLst>
                  <a:ext uri="{0D108BD9-81ED-4DB2-BD59-A6C34878D82A}">
                    <a16:rowId xmlns:a16="http://schemas.microsoft.com/office/drawing/2014/main" val="3799089580"/>
                  </a:ext>
                </a:extLst>
              </a:tr>
            </a:tbl>
          </a:graphicData>
        </a:graphic>
      </p:graphicFrame>
      <p:sp>
        <p:nvSpPr>
          <p:cNvPr id="5" name="Google Shape;436;p83">
            <a:extLst>
              <a:ext uri="{FF2B5EF4-FFF2-40B4-BE49-F238E27FC236}">
                <a16:creationId xmlns:a16="http://schemas.microsoft.com/office/drawing/2014/main" id="{84E3CC5A-08AE-0932-5FBC-CDA8E5D83B53}"/>
              </a:ext>
            </a:extLst>
          </p:cNvPr>
          <p:cNvSpPr txBox="1">
            <a:spLocks/>
          </p:cNvSpPr>
          <p:nvPr/>
        </p:nvSpPr>
        <p:spPr>
          <a:xfrm>
            <a:off x="2324773" y="5706236"/>
            <a:ext cx="9776740" cy="755650"/>
          </a:xfrm>
          <a:prstGeom prst="rect">
            <a:avLst/>
          </a:prstGeom>
          <a:noFill/>
          <a:ln>
            <a:noFill/>
          </a:ln>
        </p:spPr>
        <p:txBody>
          <a:bodyPr spcFirstLastPara="1" wrap="square" lIns="91425" tIns="45700" rIns="91425" bIns="45700" anchor="ctr" anchorCtr="0">
            <a:normAutofit fontScale="92500" lnSpcReduction="10000"/>
          </a:bodyPr>
          <a:lstStyle>
            <a:defPPr marR="0" lvl="0" algn="l" rtl="0">
              <a:lnSpc>
                <a:spcPct val="100000"/>
              </a:lnSpc>
              <a:spcBef>
                <a:spcPts val="0"/>
              </a:spcBef>
              <a:spcAft>
                <a:spcPts val="0"/>
              </a:spcAft>
            </a:defPPr>
            <a:lvl1pPr marL="457200" marR="0" lvl="0" indent="-228600" algn="l" rtl="0">
              <a:lnSpc>
                <a:spcPct val="90000"/>
              </a:lnSpc>
              <a:spcBef>
                <a:spcPts val="0"/>
              </a:spcBef>
              <a:spcAft>
                <a:spcPts val="0"/>
              </a:spcAft>
              <a:buClr>
                <a:schemeClr val="dk2"/>
              </a:buClr>
              <a:buSzPts val="1600"/>
              <a:buFont typeface="Arial"/>
              <a:buNone/>
              <a:defRPr sz="1600" b="0" i="0" u="none" strike="noStrike" cap="none">
                <a:solidFill>
                  <a:schemeClr val="dk2"/>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2"/>
              </a:buClr>
              <a:buSzPts val="1800"/>
              <a:buFont typeface="Arial"/>
              <a:buNone/>
              <a:defRPr sz="1800" b="0" i="0" u="none" strike="noStrike" cap="none">
                <a:solidFill>
                  <a:schemeClr val="dk2"/>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2"/>
              </a:buClr>
              <a:buSzPts val="1800"/>
              <a:buFont typeface="Arial"/>
              <a:buChar char="•"/>
              <a:defRPr sz="1600" b="0" i="0" u="none" strike="noStrike" cap="none">
                <a:solidFill>
                  <a:schemeClr val="dk2"/>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2"/>
              </a:buClr>
              <a:buSzPts val="1800"/>
              <a:buFont typeface="Arial"/>
              <a:buChar char="•"/>
              <a:defRPr sz="1400" b="0" i="0" u="none" strike="noStrike" cap="none">
                <a:solidFill>
                  <a:schemeClr val="dk2"/>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2"/>
              </a:buClr>
              <a:buSzPts val="1800"/>
              <a:buFont typeface="Arial"/>
              <a:buChar char="•"/>
              <a:defRPr sz="1400" b="0" i="0" u="none" strike="noStrike" cap="none">
                <a:solidFill>
                  <a:schemeClr val="dk2"/>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buClr>
                <a:srgbClr val="757070"/>
              </a:buClr>
              <a:buSzPct val="79279"/>
            </a:pPr>
            <a:r>
              <a:rPr lang="en-US" sz="5400" b="1" dirty="0">
                <a:solidFill>
                  <a:schemeClr val="accent1"/>
                </a:solidFill>
                <a:latin typeface="Arial"/>
                <a:ea typeface="Arial"/>
                <a:cs typeface="Arial"/>
                <a:sym typeface="Arial"/>
              </a:rPr>
              <a:t>T</a:t>
            </a:r>
            <a:r>
              <a:rPr lang="en-US" sz="2800" dirty="0">
                <a:solidFill>
                  <a:schemeClr val="dk1"/>
                </a:solidFill>
                <a:latin typeface="Arial Black"/>
                <a:ea typeface="Arial Black"/>
                <a:cs typeface="Arial Black"/>
                <a:sym typeface="Arial Black"/>
              </a:rPr>
              <a:t>RUST </a:t>
            </a:r>
            <a:r>
              <a:rPr lang="en-US" sz="2100" dirty="0">
                <a:solidFill>
                  <a:schemeClr val="dk1"/>
                </a:solidFill>
                <a:latin typeface="Calibri Light" panose="020F0302020204030204" pitchFamily="34" charset="0"/>
                <a:ea typeface="Arial Black"/>
                <a:cs typeface="Calibri Light" panose="020F0302020204030204" pitchFamily="34" charset="0"/>
                <a:sym typeface="Arial Black"/>
              </a:rPr>
              <a:t>believe in the process</a:t>
            </a:r>
          </a:p>
        </p:txBody>
      </p:sp>
      <p:pic>
        <p:nvPicPr>
          <p:cNvPr id="7" name="Graphic 6" descr="Music notes">
            <a:extLst>
              <a:ext uri="{FF2B5EF4-FFF2-40B4-BE49-F238E27FC236}">
                <a16:creationId xmlns:a16="http://schemas.microsoft.com/office/drawing/2014/main" id="{83CE26E3-3A36-786F-01E9-4231D77CE9E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81975" y="3627944"/>
            <a:ext cx="4572000" cy="4572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2">
                                            <p:txEl>
                                              <p:pRg st="0" end="0"/>
                                            </p:txEl>
                                          </p:spTgt>
                                        </p:tgtEl>
                                        <p:attrNameLst>
                                          <p:attrName>style.visibility</p:attrName>
                                        </p:attrNameLst>
                                      </p:cBhvr>
                                      <p:to>
                                        <p:strVal val="visible"/>
                                      </p:to>
                                    </p:set>
                                    <p:animEffect transition="in" filter="fade">
                                      <p:cBhvr>
                                        <p:cTn id="7" dur="500"/>
                                        <p:tgtEl>
                                          <p:spTgt spid="43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33">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34">
                                            <p:txEl>
                                              <p:pRg st="0" end="0"/>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435">
                                            <p:txEl>
                                              <p:pRg st="0" end="0"/>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436">
                                            <p:txEl>
                                              <p:pRg st="0" end="0"/>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Stressed out medical professional">
            <a:extLst>
              <a:ext uri="{FF2B5EF4-FFF2-40B4-BE49-F238E27FC236}">
                <a16:creationId xmlns:a16="http://schemas.microsoft.com/office/drawing/2014/main" id="{054A608E-A0AE-1B87-24F8-ECB68D19A6B2}"/>
              </a:ext>
            </a:extLst>
          </p:cNvPr>
          <p:cNvPicPr>
            <a:picLocks noGrp="1" noChangeAspect="1"/>
          </p:cNvPicPr>
          <p:nvPr>
            <p:ph type="pic" idx="2"/>
          </p:nvPr>
        </p:nvPicPr>
        <p:blipFill>
          <a:blip r:embed="rId3"/>
          <a:srcRect t="7839" b="7839"/>
          <a:stretch/>
        </p:blipFill>
        <p:spPr>
          <a:xfrm>
            <a:off x="0" y="4288"/>
            <a:ext cx="12192000" cy="6853712"/>
          </a:xfrm>
        </p:spPr>
      </p:pic>
      <p:sp>
        <p:nvSpPr>
          <p:cNvPr id="4" name="Text Placeholder 3">
            <a:extLst>
              <a:ext uri="{FF2B5EF4-FFF2-40B4-BE49-F238E27FC236}">
                <a16:creationId xmlns:a16="http://schemas.microsoft.com/office/drawing/2014/main" id="{4FDC72A7-59FF-AE14-C0B3-86712F333968}"/>
              </a:ext>
            </a:extLst>
          </p:cNvPr>
          <p:cNvSpPr>
            <a:spLocks noGrp="1"/>
          </p:cNvSpPr>
          <p:nvPr>
            <p:ph type="body" idx="1"/>
          </p:nvPr>
        </p:nvSpPr>
        <p:spPr>
          <a:xfrm>
            <a:off x="0" y="1483519"/>
            <a:ext cx="4588637" cy="3388519"/>
          </a:xfrm>
          <a:solidFill>
            <a:schemeClr val="accent2">
              <a:alpha val="66000"/>
            </a:schemeClr>
          </a:solidFill>
        </p:spPr>
        <p:txBody>
          <a:bodyPr>
            <a:normAutofit fontScale="70000" lnSpcReduction="20000"/>
          </a:bodyPr>
          <a:lstStyle/>
          <a:p>
            <a:pPr marL="171450" indent="-6350">
              <a:lnSpc>
                <a:spcPct val="100000"/>
              </a:lnSpc>
            </a:pPr>
            <a:r>
              <a:rPr lang="en-US" sz="3200" b="0" i="0" dirty="0">
                <a:solidFill>
                  <a:schemeClr val="bg1"/>
                </a:solidFill>
                <a:effectLst/>
                <a:latin typeface="Open Sans" panose="020B0606030504020204" pitchFamily="34" charset="0"/>
              </a:rPr>
              <a:t>“burnout starts when energy turns to exhaustion, involvement turns into cynicism, and efficacy turns into ineffectiveness”. </a:t>
            </a:r>
          </a:p>
          <a:p>
            <a:pPr algn="ctr"/>
            <a:r>
              <a:rPr lang="en-US" sz="3200" b="0" i="0" dirty="0">
                <a:solidFill>
                  <a:schemeClr val="bg1"/>
                </a:solidFill>
                <a:effectLst/>
                <a:latin typeface="Open Sans" panose="020B0606030504020204" pitchFamily="34" charset="0"/>
              </a:rPr>
              <a:t>           – Maslach </a:t>
            </a:r>
          </a:p>
          <a:p>
            <a:pPr algn="l" fontAlgn="base" latinLnBrk="0"/>
            <a:endParaRPr lang="en-US" sz="1100" b="0" i="1" dirty="0">
              <a:solidFill>
                <a:srgbClr val="1A1A1A"/>
              </a:solidFill>
              <a:effectLst/>
              <a:latin typeface="Open Sans" panose="020B0606030504020204" pitchFamily="34" charset="0"/>
            </a:endParaRPr>
          </a:p>
          <a:p>
            <a:pPr algn="l" fontAlgn="base" latinLnBrk="0"/>
            <a:endParaRPr lang="en-US" sz="1100" i="1" dirty="0">
              <a:solidFill>
                <a:srgbClr val="1A1A1A"/>
              </a:solidFill>
              <a:latin typeface="Open Sans" panose="020B0606030504020204" pitchFamily="34" charset="0"/>
            </a:endParaRPr>
          </a:p>
          <a:p>
            <a:pPr algn="l" fontAlgn="base" latinLnBrk="0"/>
            <a:endParaRPr lang="en-US" sz="1100" b="0" i="1" dirty="0">
              <a:solidFill>
                <a:srgbClr val="1A1A1A"/>
              </a:solidFill>
              <a:effectLst/>
              <a:latin typeface="Open Sans" panose="020B0606030504020204" pitchFamily="34" charset="0"/>
            </a:endParaRPr>
          </a:p>
          <a:p>
            <a:pPr algn="l" fontAlgn="base" latinLnBrk="0"/>
            <a:endParaRPr lang="en-US" sz="1100" b="0" i="1" dirty="0">
              <a:solidFill>
                <a:srgbClr val="1A1A1A"/>
              </a:solidFill>
              <a:effectLst/>
              <a:latin typeface="Open Sans" panose="020B0606030504020204" pitchFamily="34" charset="0"/>
            </a:endParaRPr>
          </a:p>
          <a:p>
            <a:pPr algn="l" fontAlgn="base" latinLnBrk="0"/>
            <a:r>
              <a:rPr lang="en-US" sz="1100" b="0" i="1" dirty="0">
                <a:solidFill>
                  <a:srgbClr val="1A1A1A"/>
                </a:solidFill>
                <a:effectLst/>
                <a:latin typeface="Open Sans" panose="020B0606030504020204" pitchFamily="34" charset="0"/>
              </a:rPr>
              <a:t>Maslach CJS, Leiter MP. Maslach Burnout Inventory, 3</a:t>
            </a:r>
            <a:r>
              <a:rPr lang="en-US" sz="1100" b="0" i="1" baseline="30000" dirty="0">
                <a:solidFill>
                  <a:srgbClr val="1A1A1A"/>
                </a:solidFill>
                <a:effectLst/>
                <a:latin typeface="Open Sans" panose="020B0606030504020204" pitchFamily="34" charset="0"/>
              </a:rPr>
              <a:t>rd</a:t>
            </a:r>
            <a:r>
              <a:rPr lang="en-US" sz="1100" b="0" i="1" dirty="0">
                <a:solidFill>
                  <a:srgbClr val="1A1A1A"/>
                </a:solidFill>
                <a:effectLst/>
                <a:latin typeface="Open Sans" panose="020B0606030504020204" pitchFamily="34" charset="0"/>
              </a:rPr>
              <a:t> ed. Mountainview, CA: Consulting Psychologists Press; 1996X</a:t>
            </a:r>
          </a:p>
        </p:txBody>
      </p:sp>
    </p:spTree>
    <p:extLst>
      <p:ext uri="{BB962C8B-B14F-4D97-AF65-F5344CB8AC3E}">
        <p14:creationId xmlns:p14="http://schemas.microsoft.com/office/powerpoint/2010/main" val="33379656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music&#10;&#10;Description automatically generated">
            <a:extLst>
              <a:ext uri="{FF2B5EF4-FFF2-40B4-BE49-F238E27FC236}">
                <a16:creationId xmlns:a16="http://schemas.microsoft.com/office/drawing/2014/main" id="{86F6E4F4-7C9B-BFD6-3310-35FA15410A11}"/>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a14:imgEffect>
                  </a14:imgLayer>
                </a14:imgProps>
              </a:ext>
            </a:extLst>
          </a:blip>
          <a:srcRect l="10729" r="35484"/>
          <a:stretch/>
        </p:blipFill>
        <p:spPr>
          <a:xfrm>
            <a:off x="4271210" y="713964"/>
            <a:ext cx="4271211" cy="5290657"/>
          </a:xfrm>
          <a:prstGeom prst="rect">
            <a:avLst/>
          </a:prstGeom>
        </p:spPr>
      </p:pic>
      <p:pic>
        <p:nvPicPr>
          <p:cNvPr id="10" name="Picture 9" descr="A picture containing text, person&#10;&#10;Description automatically generated">
            <a:extLst>
              <a:ext uri="{FF2B5EF4-FFF2-40B4-BE49-F238E27FC236}">
                <a16:creationId xmlns:a16="http://schemas.microsoft.com/office/drawing/2014/main" id="{9BD48DCE-B068-094E-C6E2-037B125C6E68}"/>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40000"/>
                    </a14:imgEffect>
                  </a14:imgLayer>
                </a14:imgProps>
              </a:ext>
            </a:extLst>
          </a:blip>
          <a:srcRect l="16918" r="37993" b="1065"/>
          <a:stretch/>
        </p:blipFill>
        <p:spPr>
          <a:xfrm>
            <a:off x="-1" y="713964"/>
            <a:ext cx="4271211" cy="5271747"/>
          </a:xfrm>
          <a:prstGeom prst="rect">
            <a:avLst/>
          </a:prstGeom>
        </p:spPr>
      </p:pic>
      <p:pic>
        <p:nvPicPr>
          <p:cNvPr id="12" name="Picture 11" descr="A group of people in white shirts&#10;&#10;Description automatically generated with low confidence">
            <a:extLst>
              <a:ext uri="{FF2B5EF4-FFF2-40B4-BE49-F238E27FC236}">
                <a16:creationId xmlns:a16="http://schemas.microsoft.com/office/drawing/2014/main" id="{FEC0607A-A230-F51F-2CC9-A14B7DD71969}"/>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40000"/>
                    </a14:imgEffect>
                  </a14:imgLayer>
                </a14:imgProps>
              </a:ext>
            </a:extLst>
          </a:blip>
          <a:srcRect l="36365" t="-1" r="30412" b="229"/>
          <a:stretch/>
        </p:blipFill>
        <p:spPr>
          <a:xfrm>
            <a:off x="8542422" y="713964"/>
            <a:ext cx="3649578" cy="5271747"/>
          </a:xfrm>
          <a:prstGeom prst="rect">
            <a:avLst/>
          </a:prstGeom>
        </p:spPr>
      </p:pic>
      <p:sp>
        <p:nvSpPr>
          <p:cNvPr id="13" name="TextBox 12">
            <a:extLst>
              <a:ext uri="{FF2B5EF4-FFF2-40B4-BE49-F238E27FC236}">
                <a16:creationId xmlns:a16="http://schemas.microsoft.com/office/drawing/2014/main" id="{A34F58E2-1C8F-B52A-3E3A-F4383CABD54A}"/>
              </a:ext>
            </a:extLst>
          </p:cNvPr>
          <p:cNvSpPr txBox="1"/>
          <p:nvPr/>
        </p:nvSpPr>
        <p:spPr>
          <a:xfrm>
            <a:off x="932448" y="2556711"/>
            <a:ext cx="2075446" cy="1107996"/>
          </a:xfrm>
          <a:prstGeom prst="rect">
            <a:avLst/>
          </a:prstGeom>
          <a:solidFill>
            <a:schemeClr val="accent2">
              <a:alpha val="66000"/>
            </a:schemeClr>
          </a:solidFill>
        </p:spPr>
        <p:txBody>
          <a:bodyPr wrap="square" rtlCol="0">
            <a:spAutoFit/>
          </a:bodyPr>
          <a:lstStyle/>
          <a:p>
            <a:pPr algn="ctr"/>
            <a:r>
              <a:rPr lang="en-US" sz="6600" dirty="0">
                <a:solidFill>
                  <a:schemeClr val="bg1"/>
                </a:solidFill>
              </a:rPr>
              <a:t>46%</a:t>
            </a:r>
          </a:p>
        </p:txBody>
      </p:sp>
      <p:sp>
        <p:nvSpPr>
          <p:cNvPr id="14" name="TextBox 13">
            <a:extLst>
              <a:ext uri="{FF2B5EF4-FFF2-40B4-BE49-F238E27FC236}">
                <a16:creationId xmlns:a16="http://schemas.microsoft.com/office/drawing/2014/main" id="{24BD95E1-A0F0-7689-6507-DDEF6F78A1E1}"/>
              </a:ext>
            </a:extLst>
          </p:cNvPr>
          <p:cNvSpPr txBox="1"/>
          <p:nvPr/>
        </p:nvSpPr>
        <p:spPr>
          <a:xfrm>
            <a:off x="5429253" y="2556711"/>
            <a:ext cx="2075446" cy="1107996"/>
          </a:xfrm>
          <a:prstGeom prst="rect">
            <a:avLst/>
          </a:prstGeom>
          <a:solidFill>
            <a:schemeClr val="accent2">
              <a:alpha val="66000"/>
            </a:schemeClr>
          </a:solidFill>
        </p:spPr>
        <p:txBody>
          <a:bodyPr wrap="square" rtlCol="0">
            <a:spAutoFit/>
          </a:bodyPr>
          <a:lstStyle/>
          <a:p>
            <a:pPr algn="ctr"/>
            <a:r>
              <a:rPr lang="en-US" sz="6600" dirty="0">
                <a:solidFill>
                  <a:schemeClr val="bg1"/>
                </a:solidFill>
              </a:rPr>
              <a:t>17%</a:t>
            </a:r>
          </a:p>
        </p:txBody>
      </p:sp>
      <p:sp>
        <p:nvSpPr>
          <p:cNvPr id="15" name="TextBox 14">
            <a:extLst>
              <a:ext uri="{FF2B5EF4-FFF2-40B4-BE49-F238E27FC236}">
                <a16:creationId xmlns:a16="http://schemas.microsoft.com/office/drawing/2014/main" id="{66C760AD-7A87-E4BA-E6BD-EF7A82C87431}"/>
              </a:ext>
            </a:extLst>
          </p:cNvPr>
          <p:cNvSpPr txBox="1"/>
          <p:nvPr/>
        </p:nvSpPr>
        <p:spPr>
          <a:xfrm>
            <a:off x="9591174" y="2556711"/>
            <a:ext cx="2075446" cy="1107996"/>
          </a:xfrm>
          <a:prstGeom prst="rect">
            <a:avLst/>
          </a:prstGeom>
          <a:solidFill>
            <a:schemeClr val="accent2">
              <a:alpha val="66000"/>
            </a:schemeClr>
          </a:solidFill>
        </p:spPr>
        <p:txBody>
          <a:bodyPr wrap="square" rtlCol="0">
            <a:spAutoFit/>
          </a:bodyPr>
          <a:lstStyle/>
          <a:p>
            <a:pPr algn="ctr"/>
            <a:r>
              <a:rPr lang="en-US" sz="6600" dirty="0">
                <a:solidFill>
                  <a:schemeClr val="bg1"/>
                </a:solidFill>
              </a:rPr>
              <a:t>7</a:t>
            </a:r>
          </a:p>
        </p:txBody>
      </p:sp>
      <p:sp>
        <p:nvSpPr>
          <p:cNvPr id="19" name="TextBox 18">
            <a:extLst>
              <a:ext uri="{FF2B5EF4-FFF2-40B4-BE49-F238E27FC236}">
                <a16:creationId xmlns:a16="http://schemas.microsoft.com/office/drawing/2014/main" id="{58F70294-13C4-8EF0-1EA5-411C77EC291B}"/>
              </a:ext>
            </a:extLst>
          </p:cNvPr>
          <p:cNvSpPr txBox="1"/>
          <p:nvPr/>
        </p:nvSpPr>
        <p:spPr>
          <a:xfrm>
            <a:off x="4037138" y="43949"/>
            <a:ext cx="1904599" cy="584775"/>
          </a:xfrm>
          <a:prstGeom prst="rect">
            <a:avLst/>
          </a:prstGeom>
          <a:noFill/>
        </p:spPr>
        <p:txBody>
          <a:bodyPr wrap="square">
            <a:spAutoFit/>
          </a:bodyPr>
          <a:lstStyle/>
          <a:p>
            <a:r>
              <a:rPr kumimoji="0" lang="en-US" sz="3200" b="0" i="0" u="none" strike="noStrike" kern="0" cap="none" spc="0" normalizeH="0" baseline="0" noProof="0" dirty="0">
                <a:ln>
                  <a:noFill/>
                </a:ln>
                <a:solidFill>
                  <a:srgbClr val="000000"/>
                </a:solidFill>
                <a:effectLst/>
                <a:uLnTx/>
                <a:uFillTx/>
                <a:latin typeface="Calibri"/>
                <a:cs typeface="Calibri"/>
                <a:sym typeface="Calibri"/>
              </a:rPr>
              <a:t>So What?</a:t>
            </a:r>
            <a:endParaRPr lang="en-US" dirty="0"/>
          </a:p>
        </p:txBody>
      </p:sp>
      <p:sp>
        <p:nvSpPr>
          <p:cNvPr id="20" name="Rectangle 19">
            <a:extLst>
              <a:ext uri="{FF2B5EF4-FFF2-40B4-BE49-F238E27FC236}">
                <a16:creationId xmlns:a16="http://schemas.microsoft.com/office/drawing/2014/main" id="{4815DCA9-B738-E5C7-6846-79A45BB6CAC2}"/>
              </a:ext>
            </a:extLst>
          </p:cNvPr>
          <p:cNvSpPr/>
          <p:nvPr/>
        </p:nvSpPr>
        <p:spPr>
          <a:xfrm>
            <a:off x="53340" y="6423660"/>
            <a:ext cx="2590800" cy="434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65D19475-22AD-1314-4C13-238F35DACA85}"/>
              </a:ext>
            </a:extLst>
          </p:cNvPr>
          <p:cNvSpPr txBox="1"/>
          <p:nvPr/>
        </p:nvSpPr>
        <p:spPr>
          <a:xfrm>
            <a:off x="5783055" y="217373"/>
            <a:ext cx="4510476" cy="307777"/>
          </a:xfrm>
          <a:prstGeom prst="rect">
            <a:avLst/>
          </a:prstGeom>
          <a:noFill/>
        </p:spPr>
        <p:txBody>
          <a:bodyPr wrap="square" rtlCol="0">
            <a:spAutoFit/>
          </a:bodyPr>
          <a:lstStyle/>
          <a:p>
            <a:r>
              <a:rPr lang="en-US" b="1" i="1" dirty="0">
                <a:solidFill>
                  <a:srgbClr val="BF7D59"/>
                </a:solidFill>
              </a:rPr>
              <a:t>Why is this important? what’s at stake? </a:t>
            </a:r>
          </a:p>
        </p:txBody>
      </p:sp>
    </p:spTree>
    <p:extLst>
      <p:ext uri="{BB962C8B-B14F-4D97-AF65-F5344CB8AC3E}">
        <p14:creationId xmlns:p14="http://schemas.microsoft.com/office/powerpoint/2010/main" val="36708315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Shape 517"/>
        <p:cNvGrpSpPr/>
        <p:nvPr/>
      </p:nvGrpSpPr>
      <p:grpSpPr>
        <a:xfrm>
          <a:off x="0" y="0"/>
          <a:ext cx="0" cy="0"/>
          <a:chOff x="0" y="0"/>
          <a:chExt cx="0" cy="0"/>
        </a:xfrm>
      </p:grpSpPr>
      <p:pic>
        <p:nvPicPr>
          <p:cNvPr id="518" name="Google Shape;518;p8" descr="Business team brainstorming"/>
          <p:cNvPicPr preferRelativeResize="0">
            <a:picLocks noGrp="1"/>
          </p:cNvPicPr>
          <p:nvPr>
            <p:ph type="pic" idx="2"/>
          </p:nvPr>
        </p:nvPicPr>
        <p:blipFill rotWithShape="1">
          <a:blip r:embed="rId3">
            <a:alphaModFix/>
          </a:blip>
          <a:srcRect l="16419" r="16417" b="-1"/>
          <a:stretch/>
        </p:blipFill>
        <p:spPr>
          <a:xfrm>
            <a:off x="5295899" y="4288"/>
            <a:ext cx="6896100" cy="6853712"/>
          </a:xfrm>
          <a:prstGeom prst="rect">
            <a:avLst/>
          </a:prstGeom>
          <a:noFill/>
          <a:ln>
            <a:noFill/>
          </a:ln>
        </p:spPr>
      </p:pic>
      <p:sp>
        <p:nvSpPr>
          <p:cNvPr id="519" name="Google Shape;519;p8"/>
          <p:cNvSpPr txBox="1">
            <a:spLocks noGrp="1"/>
          </p:cNvSpPr>
          <p:nvPr>
            <p:ph type="title"/>
          </p:nvPr>
        </p:nvSpPr>
        <p:spPr>
          <a:xfrm>
            <a:off x="798690" y="2040520"/>
            <a:ext cx="4120444" cy="1818655"/>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5000"/>
              <a:buFont typeface="Corbel"/>
              <a:buNone/>
            </a:pPr>
            <a:r>
              <a:rPr lang="en-US">
                <a:solidFill>
                  <a:schemeClr val="lt1"/>
                </a:solidFill>
              </a:rPr>
              <a:t>Now What?</a:t>
            </a:r>
            <a:endParaRPr>
              <a:solidFill>
                <a:schemeClr val="lt1"/>
              </a:solidFill>
            </a:endParaRPr>
          </a:p>
        </p:txBody>
      </p:sp>
      <p:sp>
        <p:nvSpPr>
          <p:cNvPr id="520" name="Google Shape;520;p8"/>
          <p:cNvSpPr txBox="1">
            <a:spLocks noGrp="1"/>
          </p:cNvSpPr>
          <p:nvPr>
            <p:ph type="body" idx="1"/>
          </p:nvPr>
        </p:nvSpPr>
        <p:spPr>
          <a:xfrm>
            <a:off x="885776" y="3859175"/>
            <a:ext cx="4120443" cy="338549"/>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90000"/>
              </a:lnSpc>
              <a:spcBef>
                <a:spcPts val="0"/>
              </a:spcBef>
              <a:spcAft>
                <a:spcPts val="0"/>
              </a:spcAft>
              <a:buClr>
                <a:schemeClr val="lt1"/>
              </a:buClr>
              <a:buSzPct val="100000"/>
              <a:buNone/>
            </a:pPr>
            <a:r>
              <a:rPr lang="en-US" sz="2400" dirty="0">
                <a:solidFill>
                  <a:schemeClr val="lt1"/>
                </a:solidFill>
              </a:rPr>
              <a:t>how do I activate this in real life?</a:t>
            </a:r>
          </a:p>
        </p:txBody>
      </p:sp>
      <p:graphicFrame>
        <p:nvGraphicFramePr>
          <p:cNvPr id="521" name="Google Shape;521;p8"/>
          <p:cNvGraphicFramePr/>
          <p:nvPr/>
        </p:nvGraphicFramePr>
        <p:xfrm>
          <a:off x="0" y="6468621"/>
          <a:ext cx="12192000" cy="400200"/>
        </p:xfrm>
        <a:graphic>
          <a:graphicData uri="http://schemas.openxmlformats.org/drawingml/2006/table">
            <a:tbl>
              <a:tblPr firstRow="1" bandRow="1">
                <a:noFill/>
                <a:tableStyleId>{351593F9-C62A-47FD-AA8B-CBE34AA2617C}</a:tableStyleId>
              </a:tblPr>
              <a:tblGrid>
                <a:gridCol w="2438400">
                  <a:extLst>
                    <a:ext uri="{9D8B030D-6E8A-4147-A177-3AD203B41FA5}">
                      <a16:colId xmlns:a16="http://schemas.microsoft.com/office/drawing/2014/main" val="20000"/>
                    </a:ext>
                  </a:extLst>
                </a:gridCol>
                <a:gridCol w="2438400">
                  <a:extLst>
                    <a:ext uri="{9D8B030D-6E8A-4147-A177-3AD203B41FA5}">
                      <a16:colId xmlns:a16="http://schemas.microsoft.com/office/drawing/2014/main" val="20001"/>
                    </a:ext>
                  </a:extLst>
                </a:gridCol>
                <a:gridCol w="2438400">
                  <a:extLst>
                    <a:ext uri="{9D8B030D-6E8A-4147-A177-3AD203B41FA5}">
                      <a16:colId xmlns:a16="http://schemas.microsoft.com/office/drawing/2014/main" val="20002"/>
                    </a:ext>
                  </a:extLst>
                </a:gridCol>
                <a:gridCol w="2438400">
                  <a:extLst>
                    <a:ext uri="{9D8B030D-6E8A-4147-A177-3AD203B41FA5}">
                      <a16:colId xmlns:a16="http://schemas.microsoft.com/office/drawing/2014/main" val="20003"/>
                    </a:ext>
                  </a:extLst>
                </a:gridCol>
                <a:gridCol w="2438400">
                  <a:extLst>
                    <a:ext uri="{9D8B030D-6E8A-4147-A177-3AD203B41FA5}">
                      <a16:colId xmlns:a16="http://schemas.microsoft.com/office/drawing/2014/main" val="20004"/>
                    </a:ext>
                  </a:extLst>
                </a:gridCol>
              </a:tblGrid>
              <a:tr h="400200">
                <a:tc>
                  <a:txBody>
                    <a:bodyPr/>
                    <a:lstStyle/>
                    <a:p>
                      <a:pPr marL="0" marR="0" lvl="0" indent="0" algn="ctr" rtl="0">
                        <a:lnSpc>
                          <a:spcPct val="100000"/>
                        </a:lnSpc>
                        <a:spcBef>
                          <a:spcPts val="0"/>
                        </a:spcBef>
                        <a:spcAft>
                          <a:spcPts val="0"/>
                        </a:spcAft>
                        <a:buNone/>
                      </a:pPr>
                      <a:endParaRPr sz="1400" b="1"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accent2"/>
                    </a:solidFill>
                  </a:tcPr>
                </a:tc>
                <a:tc>
                  <a:txBody>
                    <a:bodyPr/>
                    <a:lstStyle/>
                    <a:p>
                      <a:pPr marL="0" marR="0" lvl="0" indent="0" algn="ctr" rtl="0">
                        <a:lnSpc>
                          <a:spcPct val="100000"/>
                        </a:lnSpc>
                        <a:spcBef>
                          <a:spcPts val="0"/>
                        </a:spcBef>
                        <a:spcAft>
                          <a:spcPts val="0"/>
                        </a:spcAft>
                        <a:buClr>
                          <a:srgbClr val="000000"/>
                        </a:buClr>
                        <a:buSzPts val="1400"/>
                        <a:buFont typeface="Arial"/>
                        <a:buNone/>
                      </a:pPr>
                      <a:endParaRPr sz="1400" b="1" u="none" strike="noStrike" cap="none">
                        <a:solidFill>
                          <a:schemeClr val="lt1"/>
                        </a:solidFil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00B050"/>
                    </a:solidFill>
                  </a:tcPr>
                </a:tc>
                <a:tc>
                  <a:txBody>
                    <a:bodyPr/>
                    <a:lstStyle/>
                    <a:p>
                      <a:pPr marL="0" marR="0" lvl="0" indent="0" algn="ctr" rtl="0">
                        <a:lnSpc>
                          <a:spcPct val="100000"/>
                        </a:lnSpc>
                        <a:spcBef>
                          <a:spcPts val="0"/>
                        </a:spcBef>
                        <a:spcAft>
                          <a:spcPts val="0"/>
                        </a:spcAft>
                        <a:buClr>
                          <a:srgbClr val="000000"/>
                        </a:buClr>
                        <a:buSzPts val="1400"/>
                        <a:buFont typeface="Arial"/>
                        <a:buNone/>
                      </a:pPr>
                      <a:endParaRPr sz="1400" b="1" u="none" strike="noStrike" cap="none">
                        <a:solidFill>
                          <a:schemeClr val="lt1"/>
                        </a:solidFil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0C0C0C"/>
                    </a:solidFill>
                  </a:tcPr>
                </a:tc>
                <a:tc>
                  <a:txBody>
                    <a:bodyPr/>
                    <a:lstStyle/>
                    <a:p>
                      <a:pPr marL="0" marR="0" lvl="0" indent="0" algn="ctr" rtl="0">
                        <a:lnSpc>
                          <a:spcPct val="100000"/>
                        </a:lnSpc>
                        <a:spcBef>
                          <a:spcPts val="0"/>
                        </a:spcBef>
                        <a:spcAft>
                          <a:spcPts val="0"/>
                        </a:spcAft>
                        <a:buClr>
                          <a:srgbClr val="000000"/>
                        </a:buClr>
                        <a:buSzPts val="1400"/>
                        <a:buFont typeface="Arial"/>
                        <a:buNone/>
                      </a:pPr>
                      <a:endParaRPr sz="1400" b="1" u="none" strike="noStrike" cap="none">
                        <a:solidFill>
                          <a:schemeClr val="lt1"/>
                        </a:solidFil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C000"/>
                    </a:solidFill>
                  </a:tcPr>
                </a:tc>
                <a:tc>
                  <a:txBody>
                    <a:bodyPr/>
                    <a:lstStyle/>
                    <a:p>
                      <a:pPr marL="0" marR="0" lvl="0" indent="0" algn="ctr" rtl="0">
                        <a:lnSpc>
                          <a:spcPct val="100000"/>
                        </a:lnSpc>
                        <a:spcBef>
                          <a:spcPts val="0"/>
                        </a:spcBef>
                        <a:spcAft>
                          <a:spcPts val="0"/>
                        </a:spcAft>
                        <a:buClr>
                          <a:srgbClr val="000000"/>
                        </a:buClr>
                        <a:buSzPts val="1400"/>
                        <a:buFont typeface="Arial"/>
                        <a:buNone/>
                      </a:pPr>
                      <a:endParaRPr sz="1400" b="1" u="none" strike="noStrike" cap="none">
                        <a:solidFill>
                          <a:schemeClr val="lt1"/>
                        </a:solidFil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993300"/>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pic>
        <p:nvPicPr>
          <p:cNvPr id="471" name="Google Shape;471;p6" descr="Smiling work colleagues"/>
          <p:cNvPicPr preferRelativeResize="0"/>
          <p:nvPr/>
        </p:nvPicPr>
        <p:blipFill rotWithShape="1">
          <a:blip r:embed="rId3">
            <a:alphaModFix/>
          </a:blip>
          <a:srcRect t="7891" b="7892"/>
          <a:stretch/>
        </p:blipFill>
        <p:spPr>
          <a:xfrm>
            <a:off x="20" y="10"/>
            <a:ext cx="12191980" cy="6853702"/>
          </a:xfrm>
          <a:prstGeom prst="rect">
            <a:avLst/>
          </a:prstGeom>
          <a:noFill/>
          <a:ln>
            <a:noFill/>
          </a:ln>
        </p:spPr>
      </p:pic>
      <p:sp>
        <p:nvSpPr>
          <p:cNvPr id="472" name="Google Shape;472;p6"/>
          <p:cNvSpPr txBox="1">
            <a:spLocks noGrp="1"/>
          </p:cNvSpPr>
          <p:nvPr>
            <p:ph type="body" idx="1"/>
          </p:nvPr>
        </p:nvSpPr>
        <p:spPr>
          <a:xfrm>
            <a:off x="0" y="3710924"/>
            <a:ext cx="12191980" cy="2196780"/>
          </a:xfrm>
          <a:prstGeom prst="rect">
            <a:avLst/>
          </a:prstGeom>
          <a:solidFill>
            <a:schemeClr val="accent2">
              <a:alpha val="65000"/>
            </a:schemeClr>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1600"/>
              <a:buNone/>
            </a:pPr>
            <a:endParaRPr dirty="0"/>
          </a:p>
          <a:p>
            <a:pPr marL="0" lvl="0" indent="0" algn="l" rtl="0">
              <a:lnSpc>
                <a:spcPct val="90000"/>
              </a:lnSpc>
              <a:spcBef>
                <a:spcPts val="600"/>
              </a:spcBef>
              <a:spcAft>
                <a:spcPts val="0"/>
              </a:spcAft>
              <a:buClr>
                <a:schemeClr val="lt1"/>
              </a:buClr>
              <a:buSzPts val="1600"/>
              <a:buNone/>
            </a:pPr>
            <a:endParaRPr dirty="0"/>
          </a:p>
          <a:p>
            <a:pPr marL="0" lvl="0" indent="0" algn="l" rtl="0">
              <a:lnSpc>
                <a:spcPct val="90000"/>
              </a:lnSpc>
              <a:spcBef>
                <a:spcPts val="600"/>
              </a:spcBef>
              <a:spcAft>
                <a:spcPts val="0"/>
              </a:spcAft>
              <a:buClr>
                <a:schemeClr val="lt1"/>
              </a:buClr>
              <a:buSzPts val="1600"/>
              <a:buNone/>
            </a:pPr>
            <a:endParaRPr dirty="0"/>
          </a:p>
          <a:p>
            <a:pPr marL="0" lvl="0" indent="0" algn="ctr" rtl="0">
              <a:lnSpc>
                <a:spcPct val="90000"/>
              </a:lnSpc>
              <a:spcBef>
                <a:spcPts val="600"/>
              </a:spcBef>
              <a:spcAft>
                <a:spcPts val="600"/>
              </a:spcAft>
              <a:buClr>
                <a:schemeClr val="lt1"/>
              </a:buClr>
              <a:buSzPts val="2400"/>
              <a:buNone/>
            </a:pPr>
            <a:r>
              <a:rPr lang="en-US" sz="2400" dirty="0"/>
              <a:t>    the #1 energy resource</a:t>
            </a:r>
            <a:endParaRPr dirty="0"/>
          </a:p>
        </p:txBody>
      </p:sp>
      <p:sp>
        <p:nvSpPr>
          <p:cNvPr id="473" name="Google Shape;473;p6"/>
          <p:cNvSpPr txBox="1">
            <a:spLocks noGrp="1"/>
          </p:cNvSpPr>
          <p:nvPr>
            <p:ph type="title"/>
          </p:nvPr>
        </p:nvSpPr>
        <p:spPr>
          <a:xfrm>
            <a:off x="5470017" y="3990703"/>
            <a:ext cx="1868044" cy="74022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5000"/>
              <a:buFont typeface="Corbel"/>
              <a:buNone/>
            </a:pPr>
            <a:r>
              <a:rPr lang="en-US" sz="4400" dirty="0"/>
              <a:t>People</a:t>
            </a:r>
            <a:endParaRPr dirty="0"/>
          </a:p>
        </p:txBody>
      </p:sp>
      <p:graphicFrame>
        <p:nvGraphicFramePr>
          <p:cNvPr id="474" name="Google Shape;474;p6"/>
          <p:cNvGraphicFramePr/>
          <p:nvPr/>
        </p:nvGraphicFramePr>
        <p:xfrm>
          <a:off x="0" y="6468621"/>
          <a:ext cx="12192000" cy="400200"/>
        </p:xfrm>
        <a:graphic>
          <a:graphicData uri="http://schemas.openxmlformats.org/drawingml/2006/table">
            <a:tbl>
              <a:tblPr firstRow="1" bandRow="1">
                <a:noFill/>
                <a:tableStyleId>{351593F9-C62A-47FD-AA8B-CBE34AA2617C}</a:tableStyleId>
              </a:tblPr>
              <a:tblGrid>
                <a:gridCol w="2438400">
                  <a:extLst>
                    <a:ext uri="{9D8B030D-6E8A-4147-A177-3AD203B41FA5}">
                      <a16:colId xmlns:a16="http://schemas.microsoft.com/office/drawing/2014/main" val="20000"/>
                    </a:ext>
                  </a:extLst>
                </a:gridCol>
                <a:gridCol w="2438400">
                  <a:extLst>
                    <a:ext uri="{9D8B030D-6E8A-4147-A177-3AD203B41FA5}">
                      <a16:colId xmlns:a16="http://schemas.microsoft.com/office/drawing/2014/main" val="20001"/>
                    </a:ext>
                  </a:extLst>
                </a:gridCol>
                <a:gridCol w="2438400">
                  <a:extLst>
                    <a:ext uri="{9D8B030D-6E8A-4147-A177-3AD203B41FA5}">
                      <a16:colId xmlns:a16="http://schemas.microsoft.com/office/drawing/2014/main" val="20002"/>
                    </a:ext>
                  </a:extLst>
                </a:gridCol>
                <a:gridCol w="2438400">
                  <a:extLst>
                    <a:ext uri="{9D8B030D-6E8A-4147-A177-3AD203B41FA5}">
                      <a16:colId xmlns:a16="http://schemas.microsoft.com/office/drawing/2014/main" val="20003"/>
                    </a:ext>
                  </a:extLst>
                </a:gridCol>
                <a:gridCol w="2438400">
                  <a:extLst>
                    <a:ext uri="{9D8B030D-6E8A-4147-A177-3AD203B41FA5}">
                      <a16:colId xmlns:a16="http://schemas.microsoft.com/office/drawing/2014/main" val="20004"/>
                    </a:ext>
                  </a:extLst>
                </a:gridCol>
              </a:tblGrid>
              <a:tr h="400200">
                <a:tc>
                  <a:txBody>
                    <a:bodyPr/>
                    <a:lstStyle/>
                    <a:p>
                      <a:pPr marL="0" marR="0" lvl="0" indent="0" algn="ctr" rtl="0">
                        <a:lnSpc>
                          <a:spcPct val="100000"/>
                        </a:lnSpc>
                        <a:spcBef>
                          <a:spcPts val="0"/>
                        </a:spcBef>
                        <a:spcAft>
                          <a:spcPts val="0"/>
                        </a:spcAft>
                        <a:buNone/>
                      </a:pPr>
                      <a:endParaRPr sz="1400" b="1"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accent2"/>
                    </a:solidFill>
                  </a:tcPr>
                </a:tc>
                <a:tc>
                  <a:txBody>
                    <a:bodyPr/>
                    <a:lstStyle/>
                    <a:p>
                      <a:pPr marL="0" marR="0" lvl="0" indent="0" algn="ctr" rtl="0">
                        <a:lnSpc>
                          <a:spcPct val="100000"/>
                        </a:lnSpc>
                        <a:spcBef>
                          <a:spcPts val="0"/>
                        </a:spcBef>
                        <a:spcAft>
                          <a:spcPts val="0"/>
                        </a:spcAft>
                        <a:buClr>
                          <a:srgbClr val="000000"/>
                        </a:buClr>
                        <a:buSzPts val="1400"/>
                        <a:buFont typeface="Arial"/>
                        <a:buNone/>
                      </a:pPr>
                      <a:endParaRPr sz="1400" b="1" u="none" strike="noStrike" cap="none">
                        <a:solidFill>
                          <a:schemeClr val="lt1"/>
                        </a:solidFil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00B050"/>
                    </a:solidFill>
                  </a:tcPr>
                </a:tc>
                <a:tc>
                  <a:txBody>
                    <a:bodyPr/>
                    <a:lstStyle/>
                    <a:p>
                      <a:pPr marL="0" marR="0" lvl="0" indent="0" algn="ctr" rtl="0">
                        <a:lnSpc>
                          <a:spcPct val="100000"/>
                        </a:lnSpc>
                        <a:spcBef>
                          <a:spcPts val="0"/>
                        </a:spcBef>
                        <a:spcAft>
                          <a:spcPts val="0"/>
                        </a:spcAft>
                        <a:buClr>
                          <a:srgbClr val="000000"/>
                        </a:buClr>
                        <a:buSzPts val="1400"/>
                        <a:buFont typeface="Arial"/>
                        <a:buNone/>
                      </a:pPr>
                      <a:endParaRPr sz="1400" b="1" u="none" strike="noStrike" cap="none">
                        <a:solidFill>
                          <a:schemeClr val="lt1"/>
                        </a:solidFil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0C0C0C"/>
                    </a:solidFill>
                  </a:tcPr>
                </a:tc>
                <a:tc>
                  <a:txBody>
                    <a:bodyPr/>
                    <a:lstStyle/>
                    <a:p>
                      <a:pPr marL="0" marR="0" lvl="0" indent="0" algn="ctr" rtl="0">
                        <a:lnSpc>
                          <a:spcPct val="100000"/>
                        </a:lnSpc>
                        <a:spcBef>
                          <a:spcPts val="0"/>
                        </a:spcBef>
                        <a:spcAft>
                          <a:spcPts val="0"/>
                        </a:spcAft>
                        <a:buClr>
                          <a:srgbClr val="000000"/>
                        </a:buClr>
                        <a:buSzPts val="1400"/>
                        <a:buFont typeface="Arial"/>
                        <a:buNone/>
                      </a:pPr>
                      <a:endParaRPr sz="1400" b="1" u="none" strike="noStrike" cap="none">
                        <a:solidFill>
                          <a:schemeClr val="lt1"/>
                        </a:solidFil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C000"/>
                    </a:solidFill>
                  </a:tcPr>
                </a:tc>
                <a:tc>
                  <a:txBody>
                    <a:bodyPr/>
                    <a:lstStyle/>
                    <a:p>
                      <a:pPr marL="0" marR="0" lvl="0" indent="0" algn="ctr" rtl="0">
                        <a:lnSpc>
                          <a:spcPct val="100000"/>
                        </a:lnSpc>
                        <a:spcBef>
                          <a:spcPts val="0"/>
                        </a:spcBef>
                        <a:spcAft>
                          <a:spcPts val="0"/>
                        </a:spcAft>
                        <a:buClr>
                          <a:srgbClr val="000000"/>
                        </a:buClr>
                        <a:buSzPts val="1400"/>
                        <a:buFont typeface="Arial"/>
                        <a:buNone/>
                      </a:pPr>
                      <a:endParaRPr sz="1400" b="1" u="none" strike="noStrike" cap="none">
                        <a:solidFill>
                          <a:schemeClr val="lt1"/>
                        </a:solidFil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993300"/>
                    </a:solidFill>
                  </a:tcPr>
                </a:tc>
                <a:extLst>
                  <a:ext uri="{0D108BD9-81ED-4DB2-BD59-A6C34878D82A}">
                    <a16:rowId xmlns:a16="http://schemas.microsoft.com/office/drawing/2014/main" val="10000"/>
                  </a:ext>
                </a:extLst>
              </a:tr>
            </a:tbl>
          </a:graphicData>
        </a:graphic>
      </p:graphicFrame>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c6d2ed87-2ef4-4232-904f-b00528d88cd2" xsi:nil="true"/>
    <lcf76f155ced4ddcb4097134ff3c332f xmlns="11d8a41a-1f29-4ec5-8024-1097c0c031a8">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D2C5B178FDC1746925EAA7FA1129E55" ma:contentTypeVersion="16" ma:contentTypeDescription="Create a new document." ma:contentTypeScope="" ma:versionID="4e22c7f16e7412cd86c21a9ea24a600e">
  <xsd:schema xmlns:xsd="http://www.w3.org/2001/XMLSchema" xmlns:xs="http://www.w3.org/2001/XMLSchema" xmlns:p="http://schemas.microsoft.com/office/2006/metadata/properties" xmlns:ns2="11d8a41a-1f29-4ec5-8024-1097c0c031a8" xmlns:ns3="c6d2ed87-2ef4-4232-904f-b00528d88cd2" targetNamespace="http://schemas.microsoft.com/office/2006/metadata/properties" ma:root="true" ma:fieldsID="5c2e917dbd3316cce6bd30bd0ed912c6" ns2:_="" ns3:_="">
    <xsd:import namespace="11d8a41a-1f29-4ec5-8024-1097c0c031a8"/>
    <xsd:import namespace="c6d2ed87-2ef4-4232-904f-b00528d88cd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1d8a41a-1f29-4ec5-8024-1097c0c031a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7a0ba95d-80f1-4a39-bd05-546c2b4894e3"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c6d2ed87-2ef4-4232-904f-b00528d88cd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78fc1a0-fe07-41c6-a497-29961fd2c41d}" ma:internalName="TaxCatchAll" ma:showField="CatchAllData" ma:web="c6d2ed87-2ef4-4232-904f-b00528d88cd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B6019DE-1FAD-482A-B3FB-894934292091}">
  <ds:schemaRefs>
    <ds:schemaRef ds:uri="c6d2ed87-2ef4-4232-904f-b00528d88cd2"/>
    <ds:schemaRef ds:uri="http://schemas.microsoft.com/office/2006/documentManagement/types"/>
    <ds:schemaRef ds:uri="http://purl.org/dc/dcmitype/"/>
    <ds:schemaRef ds:uri="http://purl.org/dc/elements/1.1/"/>
    <ds:schemaRef ds:uri="http://schemas.openxmlformats.org/package/2006/metadata/core-properties"/>
    <ds:schemaRef ds:uri="http://purl.org/dc/terms/"/>
    <ds:schemaRef ds:uri="http://schemas.microsoft.com/office/2006/metadata/properties"/>
    <ds:schemaRef ds:uri="11d8a41a-1f29-4ec5-8024-1097c0c031a8"/>
    <ds:schemaRef ds:uri="http://www.w3.org/XML/1998/namespace"/>
    <ds:schemaRef ds:uri="http://schemas.microsoft.com/office/infopath/2007/PartnerControls"/>
  </ds:schemaRefs>
</ds:datastoreItem>
</file>

<file path=customXml/itemProps2.xml><?xml version="1.0" encoding="utf-8"?>
<ds:datastoreItem xmlns:ds="http://schemas.openxmlformats.org/officeDocument/2006/customXml" ds:itemID="{9BBD256C-CF61-4F74-BDDD-C508E4EAA3A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1d8a41a-1f29-4ec5-8024-1097c0c031a8"/>
    <ds:schemaRef ds:uri="c6d2ed87-2ef4-4232-904f-b00528d88cd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3D27383-3969-4059-AD4A-253CD691564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20100</TotalTime>
  <Words>1333</Words>
  <Application>Microsoft Office PowerPoint</Application>
  <PresentationFormat>Widescreen</PresentationFormat>
  <Paragraphs>159</Paragraphs>
  <Slides>14</Slides>
  <Notes>13</Notes>
  <HiddenSlides>0</HiddenSlides>
  <MMClips>0</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Office Theme</vt:lpstr>
      <vt:lpstr>PowerPoint Presentation</vt:lpstr>
      <vt:lpstr>PowerPoint Presentation</vt:lpstr>
      <vt:lpstr>Objective</vt:lpstr>
      <vt:lpstr>Today’s  Agenda</vt:lpstr>
      <vt:lpstr>PowerPoint Presentation</vt:lpstr>
      <vt:lpstr>PowerPoint Presentation</vt:lpstr>
      <vt:lpstr>PowerPoint Presentation</vt:lpstr>
      <vt:lpstr>Now What?</vt:lpstr>
      <vt:lpstr>People</vt:lpstr>
      <vt:lpstr> Building a reservoir of TRUST </vt:lpstr>
      <vt:lpstr>Wait,  What?</vt:lpstr>
      <vt:lpstr>Objective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Eva Condron-Wells</dc:creator>
  <cp:lastModifiedBy>Justin Schuerman</cp:lastModifiedBy>
  <cp:revision>25</cp:revision>
  <dcterms:created xsi:type="dcterms:W3CDTF">2022-06-07T06:53:39Z</dcterms:created>
  <dcterms:modified xsi:type="dcterms:W3CDTF">2023-03-21T14:14:59Z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52c3125-80bb-477a-b344-92315e736908_Enabled">
    <vt:lpwstr>true</vt:lpwstr>
  </property>
  <property fmtid="{D5CDD505-2E9C-101B-9397-08002B2CF9AE}" pid="3" name="MSIP_Label_f52c3125-80bb-477a-b344-92315e736908_SetDate">
    <vt:lpwstr>2023-03-13T02:33:53Z</vt:lpwstr>
  </property>
  <property fmtid="{D5CDD505-2E9C-101B-9397-08002B2CF9AE}" pid="4" name="MSIP_Label_f52c3125-80bb-477a-b344-92315e736908_Method">
    <vt:lpwstr>Standard</vt:lpwstr>
  </property>
  <property fmtid="{D5CDD505-2E9C-101B-9397-08002B2CF9AE}" pid="5" name="MSIP_Label_f52c3125-80bb-477a-b344-92315e736908_Name">
    <vt:lpwstr>f52c3125-80bb-477a-b344-92315e736908</vt:lpwstr>
  </property>
  <property fmtid="{D5CDD505-2E9C-101B-9397-08002B2CF9AE}" pid="6" name="MSIP_Label_f52c3125-80bb-477a-b344-92315e736908_SiteId">
    <vt:lpwstr>d931cb4a-3984-4328-9fb6-96d7d7fd51b0</vt:lpwstr>
  </property>
  <property fmtid="{D5CDD505-2E9C-101B-9397-08002B2CF9AE}" pid="7" name="MSIP_Label_f52c3125-80bb-477a-b344-92315e736908_ActionId">
    <vt:lpwstr>a64a661c-e53f-4f40-98b1-905e4b0d2065</vt:lpwstr>
  </property>
  <property fmtid="{D5CDD505-2E9C-101B-9397-08002B2CF9AE}" pid="8" name="MSIP_Label_f52c3125-80bb-477a-b344-92315e736908_ContentBits">
    <vt:lpwstr>2</vt:lpwstr>
  </property>
  <property fmtid="{D5CDD505-2E9C-101B-9397-08002B2CF9AE}" pid="9" name="ContentTypeId">
    <vt:lpwstr>0x0101005D2C5B178FDC1746925EAA7FA1129E55</vt:lpwstr>
  </property>
  <property fmtid="{D5CDD505-2E9C-101B-9397-08002B2CF9AE}" pid="10" name="MediaServiceImageTags">
    <vt:lpwstr/>
  </property>
</Properties>
</file>