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58" r:id="rId5"/>
    <p:sldMasterId id="2147483662" r:id="rId6"/>
    <p:sldMasterId id="2147483666" r:id="rId7"/>
    <p:sldMasterId id="2147483706" r:id="rId8"/>
    <p:sldMasterId id="2147483718" r:id="rId9"/>
    <p:sldMasterId id="2147483737" r:id="rId10"/>
    <p:sldMasterId id="2147483761" r:id="rId11"/>
  </p:sldMasterIdLst>
  <p:notesMasterIdLst>
    <p:notesMasterId r:id="rId56"/>
  </p:notesMasterIdLst>
  <p:sldIdLst>
    <p:sldId id="428" r:id="rId12"/>
    <p:sldId id="7059" r:id="rId13"/>
    <p:sldId id="416" r:id="rId14"/>
    <p:sldId id="2139118614" r:id="rId15"/>
    <p:sldId id="893" r:id="rId16"/>
    <p:sldId id="895" r:id="rId17"/>
    <p:sldId id="943" r:id="rId18"/>
    <p:sldId id="461" r:id="rId19"/>
    <p:sldId id="2139118612" r:id="rId20"/>
    <p:sldId id="258" r:id="rId21"/>
    <p:sldId id="321" r:id="rId22"/>
    <p:sldId id="264" r:id="rId23"/>
    <p:sldId id="357" r:id="rId24"/>
    <p:sldId id="279" r:id="rId25"/>
    <p:sldId id="293" r:id="rId26"/>
    <p:sldId id="359" r:id="rId27"/>
    <p:sldId id="291" r:id="rId28"/>
    <p:sldId id="2139118604" r:id="rId29"/>
    <p:sldId id="2139118613" r:id="rId30"/>
    <p:sldId id="2139118606" r:id="rId31"/>
    <p:sldId id="964" r:id="rId32"/>
    <p:sldId id="7066" r:id="rId33"/>
    <p:sldId id="536" r:id="rId34"/>
    <p:sldId id="994" r:id="rId35"/>
    <p:sldId id="7067" r:id="rId36"/>
    <p:sldId id="9163" r:id="rId37"/>
    <p:sldId id="9207" r:id="rId38"/>
    <p:sldId id="7058" r:id="rId39"/>
    <p:sldId id="2139118607" r:id="rId40"/>
    <p:sldId id="2139118608" r:id="rId41"/>
    <p:sldId id="2139118603" r:id="rId42"/>
    <p:sldId id="2139118609" r:id="rId43"/>
    <p:sldId id="2139118610" r:id="rId44"/>
    <p:sldId id="2139118611" r:id="rId45"/>
    <p:sldId id="256" r:id="rId46"/>
    <p:sldId id="265" r:id="rId47"/>
    <p:sldId id="262" r:id="rId48"/>
    <p:sldId id="267" r:id="rId49"/>
    <p:sldId id="2139118588" r:id="rId50"/>
    <p:sldId id="2139118593" r:id="rId51"/>
    <p:sldId id="2139118594" r:id="rId52"/>
    <p:sldId id="2139118597" r:id="rId53"/>
    <p:sldId id="2139118601" r:id="rId54"/>
    <p:sldId id="7061" r:id="rId5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6B330C-435D-44A2-AD9D-E9351B385E1D}">
          <p14:sldIdLst>
            <p14:sldId id="428"/>
            <p14:sldId id="7059"/>
            <p14:sldId id="416"/>
            <p14:sldId id="2139118614"/>
            <p14:sldId id="893"/>
            <p14:sldId id="895"/>
            <p14:sldId id="943"/>
            <p14:sldId id="461"/>
            <p14:sldId id="2139118612"/>
            <p14:sldId id="258"/>
            <p14:sldId id="321"/>
            <p14:sldId id="264"/>
            <p14:sldId id="357"/>
            <p14:sldId id="279"/>
            <p14:sldId id="293"/>
            <p14:sldId id="359"/>
            <p14:sldId id="291"/>
            <p14:sldId id="2139118604"/>
            <p14:sldId id="2139118613"/>
            <p14:sldId id="2139118606"/>
            <p14:sldId id="964"/>
            <p14:sldId id="7066"/>
            <p14:sldId id="536"/>
            <p14:sldId id="994"/>
            <p14:sldId id="7067"/>
            <p14:sldId id="9163"/>
            <p14:sldId id="9207"/>
            <p14:sldId id="7058"/>
            <p14:sldId id="2139118607"/>
            <p14:sldId id="2139118608"/>
            <p14:sldId id="2139118603"/>
            <p14:sldId id="2139118609"/>
            <p14:sldId id="2139118610"/>
            <p14:sldId id="2139118611"/>
            <p14:sldId id="256"/>
            <p14:sldId id="265"/>
            <p14:sldId id="262"/>
            <p14:sldId id="267"/>
            <p14:sldId id="2139118588"/>
            <p14:sldId id="2139118593"/>
            <p14:sldId id="2139118594"/>
            <p14:sldId id="2139118597"/>
            <p14:sldId id="2139118601"/>
            <p14:sldId id="7061"/>
          </p14:sldIdLst>
        </p14:section>
        <p14:section name="Appendix" id="{1E5C398E-3688-4B70-BBDC-7C3F25DEE598}">
          <p14:sldIdLst/>
        </p14:section>
        <p14:section name="Notes" id="{BA0C36D8-F5AF-4C21-B07E-293FEF8F1C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dy, Brianne" initials="RB" lastIdx="1" clrIdx="0">
    <p:extLst>
      <p:ext uri="{19B8F6BF-5375-455C-9EA6-DF929625EA0E}">
        <p15:presenceInfo xmlns:p15="http://schemas.microsoft.com/office/powerpoint/2012/main" userId="S::Brianne.Reedy@cchmc.org::7581e8e6-f0c2-4290-b8cb-fdbbc0c6d2d0" providerId="AD"/>
      </p:ext>
    </p:extLst>
  </p:cmAuthor>
  <p:cmAuthor id="2" name="Noble, Brandon" initials="NB" lastIdx="2" clrIdx="1">
    <p:extLst>
      <p:ext uri="{19B8F6BF-5375-455C-9EA6-DF929625EA0E}">
        <p15:presenceInfo xmlns:p15="http://schemas.microsoft.com/office/powerpoint/2012/main" userId="S::brandon.noble@cchmc.org::dd355cf3-6afa-4b49-ae36-2d570d400b52" providerId="AD"/>
      </p:ext>
    </p:extLst>
  </p:cmAuthor>
  <p:cmAuthor id="3" name="Kataoka, Melissa (Missy)" initials="K(" lastIdx="8" clrIdx="2">
    <p:extLst>
      <p:ext uri="{19B8F6BF-5375-455C-9EA6-DF929625EA0E}">
        <p15:presenceInfo xmlns:p15="http://schemas.microsoft.com/office/powerpoint/2012/main" userId="S::missy.kataoka@cchmc.org::2ac8771d-224a-44a8-a95d-ed6dd4ec1cb2" providerId="AD"/>
      </p:ext>
    </p:extLst>
  </p:cmAuthor>
  <p:cmAuthor id="4" name="Setter, Katherine (Kate)" initials="S(" lastIdx="4" clrIdx="3">
    <p:extLst>
      <p:ext uri="{19B8F6BF-5375-455C-9EA6-DF929625EA0E}">
        <p15:presenceInfo xmlns:p15="http://schemas.microsoft.com/office/powerpoint/2012/main" userId="S::katherine.setter@cchmc.org::c3cbbb39-b691-47f9-8830-3e8493b6fc40" providerId="AD"/>
      </p:ext>
    </p:extLst>
  </p:cmAuthor>
  <p:cmAuthor id="5" name="Coulton, Elizabeth (Libby)" initials="C(" lastIdx="3" clrIdx="4">
    <p:extLst>
      <p:ext uri="{19B8F6BF-5375-455C-9EA6-DF929625EA0E}">
        <p15:presenceInfo xmlns:p15="http://schemas.microsoft.com/office/powerpoint/2012/main" userId="S::libby.coulton@cchmc.org::01b0156a-c4ff-4792-b65e-1a32f8c04e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B00"/>
    <a:srgbClr val="FF33CC"/>
    <a:srgbClr val="993366"/>
    <a:srgbClr val="7030A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BE71F-D8BF-484B-A214-4AFDB9C24511}" v="3" dt="2023-03-29T19:20:57.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87264" autoAdjust="0"/>
  </p:normalViewPr>
  <p:slideViewPr>
    <p:cSldViewPr snapToGrid="0">
      <p:cViewPr varScale="1">
        <p:scale>
          <a:sx n="58" d="100"/>
          <a:sy n="58" d="100"/>
        </p:scale>
        <p:origin x="920" y="6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4" d="100"/>
          <a:sy n="64" d="100"/>
        </p:scale>
        <p:origin x="3149"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Davis" userId="2910234c-6a41-489f-848b-2706083f2122" providerId="ADAL" clId="{E4B91555-909F-4E5C-B9A2-F389EAC2064D}"/>
    <pc:docChg chg="modSld">
      <pc:chgData name="Rob Davis" userId="2910234c-6a41-489f-848b-2706083f2122" providerId="ADAL" clId="{E4B91555-909F-4E5C-B9A2-F389EAC2064D}" dt="2023-03-15T05:44:43.604" v="1" actId="947"/>
      <pc:docMkLst>
        <pc:docMk/>
      </pc:docMkLst>
      <pc:sldChg chg="modSp mod">
        <pc:chgData name="Rob Davis" userId="2910234c-6a41-489f-848b-2706083f2122" providerId="ADAL" clId="{E4B91555-909F-4E5C-B9A2-F389EAC2064D}" dt="2023-03-15T05:44:43.604" v="1" actId="947"/>
        <pc:sldMkLst>
          <pc:docMk/>
          <pc:sldMk cId="559146992" sldId="428"/>
        </pc:sldMkLst>
        <pc:spChg chg="mod">
          <ac:chgData name="Rob Davis" userId="2910234c-6a41-489f-848b-2706083f2122" providerId="ADAL" clId="{E4B91555-909F-4E5C-B9A2-F389EAC2064D}" dt="2023-03-15T05:44:43.604" v="1" actId="947"/>
          <ac:spMkLst>
            <pc:docMk/>
            <pc:sldMk cId="559146992" sldId="428"/>
            <ac:spMk id="12" creationId="{BF07065F-368F-7324-F349-4CC59DE8FBDC}"/>
          </ac:spMkLst>
        </pc:spChg>
      </pc:sldChg>
    </pc:docChg>
  </pc:docChgLst>
  <pc:docChgLst>
    <pc:chgData name="Cynthia Ballow" userId="5becc67d-b784-4f50-9a4a-539d4972d1d7" providerId="ADAL" clId="{A9BBE71F-D8BF-484B-A214-4AFDB9C24511}"/>
    <pc:docChg chg="undo custSel addSld delSld modSld sldOrd modSection">
      <pc:chgData name="Cynthia Ballow" userId="5becc67d-b784-4f50-9a4a-539d4972d1d7" providerId="ADAL" clId="{A9BBE71F-D8BF-484B-A214-4AFDB9C24511}" dt="2023-03-29T19:21:24.946" v="60" actId="14100"/>
      <pc:docMkLst>
        <pc:docMk/>
      </pc:docMkLst>
      <pc:sldChg chg="addSp delSp modSp mod ord">
        <pc:chgData name="Cynthia Ballow" userId="5becc67d-b784-4f50-9a4a-539d4972d1d7" providerId="ADAL" clId="{A9BBE71F-D8BF-484B-A214-4AFDB9C24511}" dt="2023-03-29T19:19:57.439" v="5" actId="27309"/>
        <pc:sldMkLst>
          <pc:docMk/>
          <pc:sldMk cId="3546313985" sldId="7059"/>
        </pc:sldMkLst>
        <pc:graphicFrameChg chg="add del mod modGraphic">
          <ac:chgData name="Cynthia Ballow" userId="5becc67d-b784-4f50-9a4a-539d4972d1d7" providerId="ADAL" clId="{A9BBE71F-D8BF-484B-A214-4AFDB9C24511}" dt="2023-03-29T19:19:57.439" v="5" actId="27309"/>
          <ac:graphicFrameMkLst>
            <pc:docMk/>
            <pc:sldMk cId="3546313985" sldId="7059"/>
            <ac:graphicFrameMk id="5" creationId="{8D315703-D3C4-6C88-D56A-C75007ABFBAE}"/>
          </ac:graphicFrameMkLst>
        </pc:graphicFrameChg>
      </pc:sldChg>
      <pc:sldChg chg="addSp modSp add mod ord">
        <pc:chgData name="Cynthia Ballow" userId="5becc67d-b784-4f50-9a4a-539d4972d1d7" providerId="ADAL" clId="{A9BBE71F-D8BF-484B-A214-4AFDB9C24511}" dt="2023-03-29T19:21:24.946" v="60" actId="14100"/>
        <pc:sldMkLst>
          <pc:docMk/>
          <pc:sldMk cId="2082885843" sldId="2139118614"/>
        </pc:sldMkLst>
        <pc:spChg chg="mod">
          <ac:chgData name="Cynthia Ballow" userId="5becc67d-b784-4f50-9a4a-539d4972d1d7" providerId="ADAL" clId="{A9BBE71F-D8BF-484B-A214-4AFDB9C24511}" dt="2023-03-29T19:20:23.050" v="18" actId="6549"/>
          <ac:spMkLst>
            <pc:docMk/>
            <pc:sldMk cId="2082885843" sldId="2139118614"/>
            <ac:spMk id="2" creationId="{A5B917A9-A4F1-4E56-B063-1178D1C83426}"/>
          </ac:spMkLst>
        </pc:spChg>
        <pc:spChg chg="mod">
          <ac:chgData name="Cynthia Ballow" userId="5becc67d-b784-4f50-9a4a-539d4972d1d7" providerId="ADAL" clId="{A9BBE71F-D8BF-484B-A214-4AFDB9C24511}" dt="2023-03-29T19:20:29.185" v="51" actId="6549"/>
          <ac:spMkLst>
            <pc:docMk/>
            <pc:sldMk cId="2082885843" sldId="2139118614"/>
            <ac:spMk id="3" creationId="{49771594-8752-42AC-952B-BB84B0E4CCD2}"/>
          </ac:spMkLst>
        </pc:spChg>
        <pc:picChg chg="add mod">
          <ac:chgData name="Cynthia Ballow" userId="5becc67d-b784-4f50-9a4a-539d4972d1d7" providerId="ADAL" clId="{A9BBE71F-D8BF-484B-A214-4AFDB9C24511}" dt="2023-03-29T19:21:24.946" v="60" actId="14100"/>
          <ac:picMkLst>
            <pc:docMk/>
            <pc:sldMk cId="2082885843" sldId="2139118614"/>
            <ac:picMk id="4" creationId="{A006C8AC-3DDA-CB47-B002-49C6704A49A0}"/>
          </ac:picMkLst>
        </pc:picChg>
      </pc:sldChg>
      <pc:sldChg chg="add del">
        <pc:chgData name="Cynthia Ballow" userId="5becc67d-b784-4f50-9a4a-539d4972d1d7" providerId="ADAL" clId="{A9BBE71F-D8BF-484B-A214-4AFDB9C24511}" dt="2023-03-29T19:20:37.660" v="53"/>
        <pc:sldMkLst>
          <pc:docMk/>
          <pc:sldMk cId="2008640600" sldId="2139118615"/>
        </pc:sldMkLst>
      </pc:sldChg>
    </pc:docChg>
  </pc:docChgLst>
  <pc:docChgLst>
    <pc:chgData name="Lindsay Meyer" userId="S::lmeyer@nrchealth.com::d7874510-7255-4454-aa85-0df0d6a59165" providerId="AD" clId="Web-{7D1C4F73-CCFE-0BDB-3542-A1B6F4E5677F}"/>
    <pc:docChg chg="modSld">
      <pc:chgData name="Lindsay Meyer" userId="S::lmeyer@nrchealth.com::d7874510-7255-4454-aa85-0df0d6a59165" providerId="AD" clId="Web-{7D1C4F73-CCFE-0BDB-3542-A1B6F4E5677F}" dt="2023-03-15T14:11:04.863" v="2"/>
      <pc:docMkLst>
        <pc:docMk/>
      </pc:docMkLst>
      <pc:sldChg chg="delSp modSp">
        <pc:chgData name="Lindsay Meyer" userId="S::lmeyer@nrchealth.com::d7874510-7255-4454-aa85-0df0d6a59165" providerId="AD" clId="Web-{7D1C4F73-CCFE-0BDB-3542-A1B6F4E5677F}" dt="2023-03-15T14:11:04.863" v="2"/>
        <pc:sldMkLst>
          <pc:docMk/>
          <pc:sldMk cId="559146992" sldId="428"/>
        </pc:sldMkLst>
        <pc:picChg chg="del">
          <ac:chgData name="Lindsay Meyer" userId="S::lmeyer@nrchealth.com::d7874510-7255-4454-aa85-0df0d6a59165" providerId="AD" clId="Web-{7D1C4F73-CCFE-0BDB-3542-A1B6F4E5677F}" dt="2023-03-15T14:10:59.629" v="0"/>
          <ac:picMkLst>
            <pc:docMk/>
            <pc:sldMk cId="559146992" sldId="428"/>
            <ac:picMk id="7" creationId="{360AF703-BD28-17C3-B7C0-B50B579A5A38}"/>
          </ac:picMkLst>
        </pc:picChg>
        <pc:picChg chg="mod">
          <ac:chgData name="Lindsay Meyer" userId="S::lmeyer@nrchealth.com::d7874510-7255-4454-aa85-0df0d6a59165" providerId="AD" clId="Web-{7D1C4F73-CCFE-0BDB-3542-A1B6F4E5677F}" dt="2023-03-15T14:11:02.176" v="1" actId="1076"/>
          <ac:picMkLst>
            <pc:docMk/>
            <pc:sldMk cId="559146992" sldId="428"/>
            <ac:picMk id="14" creationId="{C9B1D954-3BDD-D83B-4768-AEDCC04729E1}"/>
          </ac:picMkLst>
        </pc:picChg>
        <pc:cxnChg chg="del">
          <ac:chgData name="Lindsay Meyer" userId="S::lmeyer@nrchealth.com::d7874510-7255-4454-aa85-0df0d6a59165" providerId="AD" clId="Web-{7D1C4F73-CCFE-0BDB-3542-A1B6F4E5677F}" dt="2023-03-15T14:11:04.863" v="2"/>
          <ac:cxnSpMkLst>
            <pc:docMk/>
            <pc:sldMk cId="559146992" sldId="428"/>
            <ac:cxnSpMk id="16" creationId="{D899D282-8F77-D84D-6044-F9BBC2639E96}"/>
          </ac:cxnSpMkLst>
        </pc:cxnChg>
      </pc:sldChg>
    </pc:docChg>
  </pc:docChgLst>
  <pc:docChgLst>
    <pc:chgData name="Rob Davis" userId="S::rdavis@nrchealth.com::2910234c-6a41-489f-848b-2706083f2122" providerId="AD" clId="Web-{F51B30E7-39E3-C041-542B-F93F2BF32572}"/>
    <pc:docChg chg="modSld">
      <pc:chgData name="Rob Davis" userId="S::rdavis@nrchealth.com::2910234c-6a41-489f-848b-2706083f2122" providerId="AD" clId="Web-{F51B30E7-39E3-C041-542B-F93F2BF32572}" dt="2023-03-15T05:42:48.754" v="2" actId="20577"/>
      <pc:docMkLst>
        <pc:docMk/>
      </pc:docMkLst>
      <pc:sldChg chg="modSp">
        <pc:chgData name="Rob Davis" userId="S::rdavis@nrchealth.com::2910234c-6a41-489f-848b-2706083f2122" providerId="AD" clId="Web-{F51B30E7-39E3-C041-542B-F93F2BF32572}" dt="2023-03-15T05:42:48.754" v="2" actId="20577"/>
        <pc:sldMkLst>
          <pc:docMk/>
          <pc:sldMk cId="559146992" sldId="428"/>
        </pc:sldMkLst>
        <pc:spChg chg="mod">
          <ac:chgData name="Rob Davis" userId="S::rdavis@nrchealth.com::2910234c-6a41-489f-848b-2706083f2122" providerId="AD" clId="Web-{F51B30E7-39E3-C041-542B-F93F2BF32572}" dt="2023-03-15T05:42:48.754" v="2" actId="20577"/>
          <ac:spMkLst>
            <pc:docMk/>
            <pc:sldMk cId="559146992" sldId="428"/>
            <ac:spMk id="12" creationId="{BF07065F-368F-7324-F349-4CC59DE8FBD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00BAE8-7A7D-4C0A-A450-8BA5DCA97CBD}" type="doc">
      <dgm:prSet loTypeId="urn:microsoft.com/office/officeart/2005/8/layout/pyramid1" loCatId="pyramid" qsTypeId="urn:microsoft.com/office/officeart/2005/8/quickstyle/simple1" qsCatId="simple" csTypeId="urn:microsoft.com/office/officeart/2005/8/colors/accent1_2" csCatId="accent1" phldr="1"/>
      <dgm:spPr/>
    </dgm:pt>
    <dgm:pt modelId="{C2C3290F-A7EC-48DB-A44D-C1ED589991DE}">
      <dgm:prSet phldrT="[Text]" custT="1"/>
      <dgm:spPr>
        <a:solidFill>
          <a:schemeClr val="accent3"/>
        </a:solidFill>
      </dgm:spPr>
      <dgm:t>
        <a:bodyPr anchor="ctr" anchorCtr="0"/>
        <a:lstStyle/>
        <a:p>
          <a:pPr>
            <a:lnSpc>
              <a:spcPct val="90000"/>
            </a:lnSpc>
            <a:spcAft>
              <a:spcPct val="35000"/>
            </a:spcAft>
          </a:pPr>
          <a:endParaRPr lang="en-US" sz="900" b="1" dirty="0">
            <a:solidFill>
              <a:schemeClr val="bg1"/>
            </a:solidFill>
          </a:endParaRPr>
        </a:p>
        <a:p>
          <a:pPr>
            <a:lnSpc>
              <a:spcPct val="90000"/>
            </a:lnSpc>
            <a:spcAft>
              <a:spcPct val="35000"/>
            </a:spcAft>
          </a:pPr>
          <a:endParaRPr lang="en-US" sz="300" b="1" dirty="0">
            <a:solidFill>
              <a:schemeClr val="bg1"/>
            </a:solidFill>
          </a:endParaRPr>
        </a:p>
        <a:p>
          <a:pPr>
            <a:lnSpc>
              <a:spcPts val="900"/>
            </a:lnSpc>
            <a:spcAft>
              <a:spcPts val="0"/>
            </a:spcAft>
          </a:pPr>
          <a:r>
            <a:rPr lang="en-US" sz="700" b="1" dirty="0">
              <a:solidFill>
                <a:schemeClr val="bg1"/>
              </a:solidFill>
              <a:latin typeface="Arial" panose="020B0604020202020204" pitchFamily="34" charset="0"/>
              <a:cs typeface="Arial" panose="020B0604020202020204" pitchFamily="34" charset="0"/>
            </a:rPr>
            <a:t>DEFINING </a:t>
          </a:r>
        </a:p>
        <a:p>
          <a:pPr>
            <a:lnSpc>
              <a:spcPts val="900"/>
            </a:lnSpc>
            <a:spcAft>
              <a:spcPts val="0"/>
            </a:spcAft>
          </a:pPr>
          <a:r>
            <a:rPr lang="en-US" sz="700" b="1" dirty="0">
              <a:solidFill>
                <a:schemeClr val="bg1"/>
              </a:solidFill>
              <a:latin typeface="Arial" panose="020B0604020202020204" pitchFamily="34" charset="0"/>
              <a:cs typeface="Arial" panose="020B0604020202020204" pitchFamily="34" charset="0"/>
            </a:rPr>
            <a:t>MOMENTS</a:t>
          </a:r>
        </a:p>
      </dgm:t>
    </dgm:pt>
    <dgm:pt modelId="{1B1ED349-9DB4-4A4C-A6D4-37DCBD211763}" type="parTrans" cxnId="{6D7CA416-A11B-4B25-B371-D01A9C73624E}">
      <dgm:prSet/>
      <dgm:spPr/>
      <dgm:t>
        <a:bodyPr/>
        <a:lstStyle/>
        <a:p>
          <a:endParaRPr lang="en-US" b="1">
            <a:solidFill>
              <a:schemeClr val="bg1"/>
            </a:solidFill>
          </a:endParaRPr>
        </a:p>
      </dgm:t>
    </dgm:pt>
    <dgm:pt modelId="{CF9C75C3-6161-4CCE-AD6A-8E3D2F6735DF}" type="sibTrans" cxnId="{6D7CA416-A11B-4B25-B371-D01A9C73624E}">
      <dgm:prSet/>
      <dgm:spPr/>
      <dgm:t>
        <a:bodyPr/>
        <a:lstStyle/>
        <a:p>
          <a:endParaRPr lang="en-US" b="1">
            <a:solidFill>
              <a:schemeClr val="bg1"/>
            </a:solidFill>
          </a:endParaRPr>
        </a:p>
      </dgm:t>
    </dgm:pt>
    <dgm:pt modelId="{4EA4462D-CF04-4359-9F03-01BDFD582B41}">
      <dgm:prSet phldrT="[Text]"/>
      <dgm:spPr>
        <a:solidFill>
          <a:schemeClr val="accent3"/>
        </a:solidFill>
      </dgm:spPr>
      <dgm:t>
        <a:bodyPr/>
        <a:lstStyle/>
        <a:p>
          <a:r>
            <a:rPr lang="en-US" b="1" dirty="0">
              <a:solidFill>
                <a:schemeClr val="bg1"/>
              </a:solidFill>
              <a:latin typeface="Arial" panose="020B0604020202020204" pitchFamily="34" charset="0"/>
              <a:cs typeface="Arial" panose="020B0604020202020204" pitchFamily="34" charset="0"/>
            </a:rPr>
            <a:t>PERSONALIZATION</a:t>
          </a:r>
        </a:p>
      </dgm:t>
    </dgm:pt>
    <dgm:pt modelId="{63E8019C-75B0-4F8A-9CE6-6E77ADAFDE8B}" type="parTrans" cxnId="{BEA78F00-432D-47AC-B813-8C50A1CE37DC}">
      <dgm:prSet/>
      <dgm:spPr/>
      <dgm:t>
        <a:bodyPr/>
        <a:lstStyle/>
        <a:p>
          <a:endParaRPr lang="en-US" b="1">
            <a:solidFill>
              <a:schemeClr val="bg1"/>
            </a:solidFill>
          </a:endParaRPr>
        </a:p>
      </dgm:t>
    </dgm:pt>
    <dgm:pt modelId="{D0397966-9E3F-4ED8-B8F6-EC96F47AF641}" type="sibTrans" cxnId="{BEA78F00-432D-47AC-B813-8C50A1CE37DC}">
      <dgm:prSet/>
      <dgm:spPr/>
      <dgm:t>
        <a:bodyPr/>
        <a:lstStyle/>
        <a:p>
          <a:endParaRPr lang="en-US" b="1">
            <a:solidFill>
              <a:schemeClr val="bg1"/>
            </a:solidFill>
          </a:endParaRPr>
        </a:p>
      </dgm:t>
    </dgm:pt>
    <dgm:pt modelId="{DF0F206B-AE70-4878-B410-C0C0340C236F}">
      <dgm:prSet phldrT="[Text]"/>
      <dgm:spPr/>
      <dgm:t>
        <a:bodyPr/>
        <a:lstStyle/>
        <a:p>
          <a:r>
            <a:rPr lang="en-US" b="1" dirty="0">
              <a:solidFill>
                <a:schemeClr val="bg1"/>
              </a:solidFill>
              <a:latin typeface="Arial" panose="020B0604020202020204" pitchFamily="34" charset="0"/>
              <a:cs typeface="Arial" panose="020B0604020202020204" pitchFamily="34" charset="0"/>
            </a:rPr>
            <a:t>COMMUNICATION</a:t>
          </a:r>
        </a:p>
      </dgm:t>
    </dgm:pt>
    <dgm:pt modelId="{BA07C1F0-3E5F-4575-9827-1B43B6B83783}" type="parTrans" cxnId="{2F9868CF-B1FF-4574-8F20-DBC5149B830A}">
      <dgm:prSet/>
      <dgm:spPr/>
      <dgm:t>
        <a:bodyPr/>
        <a:lstStyle/>
        <a:p>
          <a:endParaRPr lang="en-US" b="1">
            <a:solidFill>
              <a:schemeClr val="bg1"/>
            </a:solidFill>
          </a:endParaRPr>
        </a:p>
      </dgm:t>
    </dgm:pt>
    <dgm:pt modelId="{4134C2D7-263D-4DB5-B6EF-4A7BD3935FCB}" type="sibTrans" cxnId="{2F9868CF-B1FF-4574-8F20-DBC5149B830A}">
      <dgm:prSet/>
      <dgm:spPr/>
      <dgm:t>
        <a:bodyPr/>
        <a:lstStyle/>
        <a:p>
          <a:endParaRPr lang="en-US" b="1">
            <a:solidFill>
              <a:schemeClr val="bg1"/>
            </a:solidFill>
          </a:endParaRPr>
        </a:p>
      </dgm:t>
    </dgm:pt>
    <dgm:pt modelId="{786F81CD-DDC1-40F6-8575-FA84F564B5F8}">
      <dgm:prSet phldrT="[Text]"/>
      <dgm:spPr/>
      <dgm:t>
        <a:bodyPr/>
        <a:lstStyle/>
        <a:p>
          <a:r>
            <a:rPr lang="en-US" b="1" dirty="0">
              <a:solidFill>
                <a:schemeClr val="bg1"/>
              </a:solidFill>
              <a:latin typeface="Arial" panose="020B0604020202020204" pitchFamily="34" charset="0"/>
              <a:cs typeface="Arial" panose="020B0604020202020204" pitchFamily="34" charset="0"/>
            </a:rPr>
            <a:t>RESPECT</a:t>
          </a:r>
        </a:p>
      </dgm:t>
    </dgm:pt>
    <dgm:pt modelId="{3B099869-F56B-44D3-A471-E2346EF9D411}" type="parTrans" cxnId="{639A77FC-45F6-4FB7-9146-2A66285AC4FF}">
      <dgm:prSet/>
      <dgm:spPr/>
      <dgm:t>
        <a:bodyPr/>
        <a:lstStyle/>
        <a:p>
          <a:endParaRPr lang="en-US" b="1">
            <a:solidFill>
              <a:schemeClr val="bg1"/>
            </a:solidFill>
          </a:endParaRPr>
        </a:p>
      </dgm:t>
    </dgm:pt>
    <dgm:pt modelId="{2CB2DFFE-B8C8-4085-88C9-F7DCACE132BF}" type="sibTrans" cxnId="{639A77FC-45F6-4FB7-9146-2A66285AC4FF}">
      <dgm:prSet/>
      <dgm:spPr/>
      <dgm:t>
        <a:bodyPr/>
        <a:lstStyle/>
        <a:p>
          <a:endParaRPr lang="en-US" b="1">
            <a:solidFill>
              <a:schemeClr val="bg1"/>
            </a:solidFill>
          </a:endParaRPr>
        </a:p>
      </dgm:t>
    </dgm:pt>
    <dgm:pt modelId="{F04081FE-2979-4CC5-BCFB-0E6330EB8B8C}">
      <dgm:prSet phldrT="[Text]"/>
      <dgm:spPr>
        <a:solidFill>
          <a:schemeClr val="accent6"/>
        </a:solidFill>
      </dgm:spPr>
      <dgm:t>
        <a:bodyPr/>
        <a:lstStyle/>
        <a:p>
          <a:r>
            <a:rPr lang="en-US" b="1" dirty="0">
              <a:solidFill>
                <a:schemeClr val="bg1"/>
              </a:solidFill>
              <a:latin typeface="Arial" panose="020B0604020202020204" pitchFamily="34" charset="0"/>
              <a:cs typeface="Arial" panose="020B0604020202020204" pitchFamily="34" charset="0"/>
            </a:rPr>
            <a:t>QUALITY</a:t>
          </a:r>
        </a:p>
      </dgm:t>
    </dgm:pt>
    <dgm:pt modelId="{EDFEC685-2813-4FF2-BD0A-4FF470C221E6}" type="parTrans" cxnId="{E2DBD0BA-14A4-41C2-A8B1-7C9939420678}">
      <dgm:prSet/>
      <dgm:spPr/>
      <dgm:t>
        <a:bodyPr/>
        <a:lstStyle/>
        <a:p>
          <a:endParaRPr lang="en-US" b="1">
            <a:solidFill>
              <a:schemeClr val="bg1"/>
            </a:solidFill>
          </a:endParaRPr>
        </a:p>
      </dgm:t>
    </dgm:pt>
    <dgm:pt modelId="{58FEA835-2F12-4645-8E1E-EDEB67BE8058}" type="sibTrans" cxnId="{E2DBD0BA-14A4-41C2-A8B1-7C9939420678}">
      <dgm:prSet/>
      <dgm:spPr/>
      <dgm:t>
        <a:bodyPr/>
        <a:lstStyle/>
        <a:p>
          <a:endParaRPr lang="en-US" b="1">
            <a:solidFill>
              <a:schemeClr val="bg1"/>
            </a:solidFill>
          </a:endParaRPr>
        </a:p>
      </dgm:t>
    </dgm:pt>
    <dgm:pt modelId="{4607AEA5-F1D5-4A95-BEDF-B4AAF413637E}">
      <dgm:prSet phldrT="[Text]"/>
      <dgm:spPr>
        <a:solidFill>
          <a:schemeClr val="accent6"/>
        </a:solidFill>
      </dgm:spPr>
      <dgm:t>
        <a:bodyPr/>
        <a:lstStyle/>
        <a:p>
          <a:r>
            <a:rPr lang="en-US" b="1" dirty="0">
              <a:solidFill>
                <a:schemeClr val="bg1"/>
              </a:solidFill>
              <a:latin typeface="Arial" panose="020B0604020202020204" pitchFamily="34" charset="0"/>
              <a:cs typeface="Arial" panose="020B0604020202020204" pitchFamily="34" charset="0"/>
            </a:rPr>
            <a:t>SAFETY</a:t>
          </a:r>
        </a:p>
      </dgm:t>
    </dgm:pt>
    <dgm:pt modelId="{DBC00E6F-E7B3-4065-A841-09FD72D8E9DE}" type="parTrans" cxnId="{6870AB81-3AE4-44A2-A2FC-497A96F882CF}">
      <dgm:prSet/>
      <dgm:spPr/>
      <dgm:t>
        <a:bodyPr/>
        <a:lstStyle/>
        <a:p>
          <a:endParaRPr lang="en-US" b="1">
            <a:solidFill>
              <a:schemeClr val="bg1"/>
            </a:solidFill>
          </a:endParaRPr>
        </a:p>
      </dgm:t>
    </dgm:pt>
    <dgm:pt modelId="{0E4764F5-8EA8-4F82-8E5A-AA510AEAEE24}" type="sibTrans" cxnId="{6870AB81-3AE4-44A2-A2FC-497A96F882CF}">
      <dgm:prSet/>
      <dgm:spPr/>
      <dgm:t>
        <a:bodyPr/>
        <a:lstStyle/>
        <a:p>
          <a:endParaRPr lang="en-US" b="1">
            <a:solidFill>
              <a:schemeClr val="bg1"/>
            </a:solidFill>
          </a:endParaRPr>
        </a:p>
      </dgm:t>
    </dgm:pt>
    <dgm:pt modelId="{7B45FFF8-DE5A-4693-B7D9-34EDF70494BB}">
      <dgm:prSet phldrT="[Text]"/>
      <dgm:spPr>
        <a:solidFill>
          <a:srgbClr val="80276C"/>
        </a:solidFill>
      </dgm:spPr>
      <dgm:t>
        <a:bodyPr/>
        <a:lstStyle/>
        <a:p>
          <a:r>
            <a:rPr lang="en-US" b="1" dirty="0">
              <a:solidFill>
                <a:schemeClr val="bg1"/>
              </a:solidFill>
              <a:latin typeface="Arial" panose="020B0604020202020204" pitchFamily="34" charset="0"/>
              <a:cs typeface="Arial" panose="020B0604020202020204" pitchFamily="34" charset="0"/>
            </a:rPr>
            <a:t>ACCESS</a:t>
          </a:r>
        </a:p>
      </dgm:t>
    </dgm:pt>
    <dgm:pt modelId="{D7279ED8-8602-4113-82D1-3A85ABE5E418}" type="parTrans" cxnId="{D44915A9-A981-442F-B99C-2C12D8A56FC4}">
      <dgm:prSet/>
      <dgm:spPr/>
      <dgm:t>
        <a:bodyPr/>
        <a:lstStyle/>
        <a:p>
          <a:endParaRPr lang="en-US" b="1">
            <a:solidFill>
              <a:schemeClr val="bg1"/>
            </a:solidFill>
          </a:endParaRPr>
        </a:p>
      </dgm:t>
    </dgm:pt>
    <dgm:pt modelId="{3E21DD82-EA05-4517-9E04-82366587B833}" type="sibTrans" cxnId="{D44915A9-A981-442F-B99C-2C12D8A56FC4}">
      <dgm:prSet/>
      <dgm:spPr/>
      <dgm:t>
        <a:bodyPr/>
        <a:lstStyle/>
        <a:p>
          <a:endParaRPr lang="en-US" b="1">
            <a:solidFill>
              <a:schemeClr val="bg1"/>
            </a:solidFill>
          </a:endParaRPr>
        </a:p>
      </dgm:t>
    </dgm:pt>
    <dgm:pt modelId="{1A9DBB63-25AF-4B56-9B55-E5052993B72B}" type="pres">
      <dgm:prSet presAssocID="{DD00BAE8-7A7D-4C0A-A450-8BA5DCA97CBD}" presName="Name0" presStyleCnt="0">
        <dgm:presLayoutVars>
          <dgm:dir/>
          <dgm:animLvl val="lvl"/>
          <dgm:resizeHandles val="exact"/>
        </dgm:presLayoutVars>
      </dgm:prSet>
      <dgm:spPr/>
    </dgm:pt>
    <dgm:pt modelId="{68F835B7-755C-4713-92D4-48A32DD0F7AE}" type="pres">
      <dgm:prSet presAssocID="{C2C3290F-A7EC-48DB-A44D-C1ED589991DE}" presName="Name8" presStyleCnt="0"/>
      <dgm:spPr/>
    </dgm:pt>
    <dgm:pt modelId="{AD00E1A9-EAC0-4FDD-B325-E285FDE0487C}" type="pres">
      <dgm:prSet presAssocID="{C2C3290F-A7EC-48DB-A44D-C1ED589991DE}" presName="level" presStyleLbl="node1" presStyleIdx="0" presStyleCnt="7" custScaleX="102950" custScaleY="158246" custLinFactNeighborY="2792">
        <dgm:presLayoutVars>
          <dgm:chMax val="1"/>
          <dgm:bulletEnabled val="1"/>
        </dgm:presLayoutVars>
      </dgm:prSet>
      <dgm:spPr/>
    </dgm:pt>
    <dgm:pt modelId="{3D9ADD48-6D85-4FE5-929C-291FB91F1C0A}" type="pres">
      <dgm:prSet presAssocID="{C2C3290F-A7EC-48DB-A44D-C1ED589991DE}" presName="levelTx" presStyleLbl="revTx" presStyleIdx="0" presStyleCnt="0">
        <dgm:presLayoutVars>
          <dgm:chMax val="1"/>
          <dgm:bulletEnabled val="1"/>
        </dgm:presLayoutVars>
      </dgm:prSet>
      <dgm:spPr/>
    </dgm:pt>
    <dgm:pt modelId="{B7EE3FBC-8C46-4A12-B77D-6BC5F9CCBBF5}" type="pres">
      <dgm:prSet presAssocID="{4EA4462D-CF04-4359-9F03-01BDFD582B41}" presName="Name8" presStyleCnt="0"/>
      <dgm:spPr/>
    </dgm:pt>
    <dgm:pt modelId="{071007FC-2982-4DBF-B456-813B7CC4A723}" type="pres">
      <dgm:prSet presAssocID="{4EA4462D-CF04-4359-9F03-01BDFD582B41}" presName="level" presStyleLbl="node1" presStyleIdx="1" presStyleCnt="7">
        <dgm:presLayoutVars>
          <dgm:chMax val="1"/>
          <dgm:bulletEnabled val="1"/>
        </dgm:presLayoutVars>
      </dgm:prSet>
      <dgm:spPr/>
    </dgm:pt>
    <dgm:pt modelId="{FB7DE4DD-2C24-400D-9E77-25BB8FB6A25F}" type="pres">
      <dgm:prSet presAssocID="{4EA4462D-CF04-4359-9F03-01BDFD582B41}" presName="levelTx" presStyleLbl="revTx" presStyleIdx="0" presStyleCnt="0">
        <dgm:presLayoutVars>
          <dgm:chMax val="1"/>
          <dgm:bulletEnabled val="1"/>
        </dgm:presLayoutVars>
      </dgm:prSet>
      <dgm:spPr/>
    </dgm:pt>
    <dgm:pt modelId="{C0DEF3AB-CC38-46C2-87C2-649E4F156829}" type="pres">
      <dgm:prSet presAssocID="{DF0F206B-AE70-4878-B410-C0C0340C236F}" presName="Name8" presStyleCnt="0"/>
      <dgm:spPr/>
    </dgm:pt>
    <dgm:pt modelId="{BC84BE79-19D6-4CA2-A656-4BB3F832610B}" type="pres">
      <dgm:prSet presAssocID="{DF0F206B-AE70-4878-B410-C0C0340C236F}" presName="level" presStyleLbl="node1" presStyleIdx="2" presStyleCnt="7">
        <dgm:presLayoutVars>
          <dgm:chMax val="1"/>
          <dgm:bulletEnabled val="1"/>
        </dgm:presLayoutVars>
      </dgm:prSet>
      <dgm:spPr/>
    </dgm:pt>
    <dgm:pt modelId="{F211009C-BDC5-4D4C-8DD3-59C44D4F2DB9}" type="pres">
      <dgm:prSet presAssocID="{DF0F206B-AE70-4878-B410-C0C0340C236F}" presName="levelTx" presStyleLbl="revTx" presStyleIdx="0" presStyleCnt="0">
        <dgm:presLayoutVars>
          <dgm:chMax val="1"/>
          <dgm:bulletEnabled val="1"/>
        </dgm:presLayoutVars>
      </dgm:prSet>
      <dgm:spPr/>
    </dgm:pt>
    <dgm:pt modelId="{3C7519E9-4839-4464-9C38-79A061788F87}" type="pres">
      <dgm:prSet presAssocID="{786F81CD-DDC1-40F6-8575-FA84F564B5F8}" presName="Name8" presStyleCnt="0"/>
      <dgm:spPr/>
    </dgm:pt>
    <dgm:pt modelId="{C63306E2-B33A-4C0A-9EE9-FB8C6EB5CB9A}" type="pres">
      <dgm:prSet presAssocID="{786F81CD-DDC1-40F6-8575-FA84F564B5F8}" presName="level" presStyleLbl="node1" presStyleIdx="3" presStyleCnt="7">
        <dgm:presLayoutVars>
          <dgm:chMax val="1"/>
          <dgm:bulletEnabled val="1"/>
        </dgm:presLayoutVars>
      </dgm:prSet>
      <dgm:spPr/>
    </dgm:pt>
    <dgm:pt modelId="{3EAE10D9-4458-4E0C-A58C-7513791FCF08}" type="pres">
      <dgm:prSet presAssocID="{786F81CD-DDC1-40F6-8575-FA84F564B5F8}" presName="levelTx" presStyleLbl="revTx" presStyleIdx="0" presStyleCnt="0">
        <dgm:presLayoutVars>
          <dgm:chMax val="1"/>
          <dgm:bulletEnabled val="1"/>
        </dgm:presLayoutVars>
      </dgm:prSet>
      <dgm:spPr/>
    </dgm:pt>
    <dgm:pt modelId="{535B8815-8658-44D0-BF6C-CC8CA816757F}" type="pres">
      <dgm:prSet presAssocID="{F04081FE-2979-4CC5-BCFB-0E6330EB8B8C}" presName="Name8" presStyleCnt="0"/>
      <dgm:spPr/>
    </dgm:pt>
    <dgm:pt modelId="{69AD3BAC-3B4D-4CB3-A292-9389A4631F9F}" type="pres">
      <dgm:prSet presAssocID="{F04081FE-2979-4CC5-BCFB-0E6330EB8B8C}" presName="level" presStyleLbl="node1" presStyleIdx="4" presStyleCnt="7">
        <dgm:presLayoutVars>
          <dgm:chMax val="1"/>
          <dgm:bulletEnabled val="1"/>
        </dgm:presLayoutVars>
      </dgm:prSet>
      <dgm:spPr/>
    </dgm:pt>
    <dgm:pt modelId="{D74916F0-8050-44AF-A0A5-4F9352E438B6}" type="pres">
      <dgm:prSet presAssocID="{F04081FE-2979-4CC5-BCFB-0E6330EB8B8C}" presName="levelTx" presStyleLbl="revTx" presStyleIdx="0" presStyleCnt="0">
        <dgm:presLayoutVars>
          <dgm:chMax val="1"/>
          <dgm:bulletEnabled val="1"/>
        </dgm:presLayoutVars>
      </dgm:prSet>
      <dgm:spPr/>
    </dgm:pt>
    <dgm:pt modelId="{2133CF87-1E87-4602-83DA-6FE55E28E880}" type="pres">
      <dgm:prSet presAssocID="{4607AEA5-F1D5-4A95-BEDF-B4AAF413637E}" presName="Name8" presStyleCnt="0"/>
      <dgm:spPr/>
    </dgm:pt>
    <dgm:pt modelId="{9A4EC580-47CE-4320-837A-29335329CA8A}" type="pres">
      <dgm:prSet presAssocID="{4607AEA5-F1D5-4A95-BEDF-B4AAF413637E}" presName="level" presStyleLbl="node1" presStyleIdx="5" presStyleCnt="7">
        <dgm:presLayoutVars>
          <dgm:chMax val="1"/>
          <dgm:bulletEnabled val="1"/>
        </dgm:presLayoutVars>
      </dgm:prSet>
      <dgm:spPr/>
    </dgm:pt>
    <dgm:pt modelId="{61E7CBBD-ABE5-461C-83BD-3E6974372031}" type="pres">
      <dgm:prSet presAssocID="{4607AEA5-F1D5-4A95-BEDF-B4AAF413637E}" presName="levelTx" presStyleLbl="revTx" presStyleIdx="0" presStyleCnt="0">
        <dgm:presLayoutVars>
          <dgm:chMax val="1"/>
          <dgm:bulletEnabled val="1"/>
        </dgm:presLayoutVars>
      </dgm:prSet>
      <dgm:spPr/>
    </dgm:pt>
    <dgm:pt modelId="{54D319A5-7D5D-43C5-A349-E78DE0E1FFFA}" type="pres">
      <dgm:prSet presAssocID="{7B45FFF8-DE5A-4693-B7D9-34EDF70494BB}" presName="Name8" presStyleCnt="0"/>
      <dgm:spPr/>
    </dgm:pt>
    <dgm:pt modelId="{D3998226-AC75-4443-8B46-C33F78A0A09D}" type="pres">
      <dgm:prSet presAssocID="{7B45FFF8-DE5A-4693-B7D9-34EDF70494BB}" presName="level" presStyleLbl="node1" presStyleIdx="6" presStyleCnt="7">
        <dgm:presLayoutVars>
          <dgm:chMax val="1"/>
          <dgm:bulletEnabled val="1"/>
        </dgm:presLayoutVars>
      </dgm:prSet>
      <dgm:spPr/>
    </dgm:pt>
    <dgm:pt modelId="{C57BEA53-6C23-4B59-BA5A-CAA4215075F4}" type="pres">
      <dgm:prSet presAssocID="{7B45FFF8-DE5A-4693-B7D9-34EDF70494BB}" presName="levelTx" presStyleLbl="revTx" presStyleIdx="0" presStyleCnt="0">
        <dgm:presLayoutVars>
          <dgm:chMax val="1"/>
          <dgm:bulletEnabled val="1"/>
        </dgm:presLayoutVars>
      </dgm:prSet>
      <dgm:spPr/>
    </dgm:pt>
  </dgm:ptLst>
  <dgm:cxnLst>
    <dgm:cxn modelId="{BEA78F00-432D-47AC-B813-8C50A1CE37DC}" srcId="{DD00BAE8-7A7D-4C0A-A450-8BA5DCA97CBD}" destId="{4EA4462D-CF04-4359-9F03-01BDFD582B41}" srcOrd="1" destOrd="0" parTransId="{63E8019C-75B0-4F8A-9CE6-6E77ADAFDE8B}" sibTransId="{D0397966-9E3F-4ED8-B8F6-EC96F47AF641}"/>
    <dgm:cxn modelId="{0F40EF01-AD66-491B-8A79-40AA46FBB3C8}" type="presOf" srcId="{F04081FE-2979-4CC5-BCFB-0E6330EB8B8C}" destId="{69AD3BAC-3B4D-4CB3-A292-9389A4631F9F}" srcOrd="0" destOrd="0" presId="urn:microsoft.com/office/officeart/2005/8/layout/pyramid1"/>
    <dgm:cxn modelId="{0A392D0A-319D-4C2C-9F34-286D77C9C674}" type="presOf" srcId="{7B45FFF8-DE5A-4693-B7D9-34EDF70494BB}" destId="{D3998226-AC75-4443-8B46-C33F78A0A09D}" srcOrd="0" destOrd="0" presId="urn:microsoft.com/office/officeart/2005/8/layout/pyramid1"/>
    <dgm:cxn modelId="{6D7CA416-A11B-4B25-B371-D01A9C73624E}" srcId="{DD00BAE8-7A7D-4C0A-A450-8BA5DCA97CBD}" destId="{C2C3290F-A7EC-48DB-A44D-C1ED589991DE}" srcOrd="0" destOrd="0" parTransId="{1B1ED349-9DB4-4A4C-A6D4-37DCBD211763}" sibTransId="{CF9C75C3-6161-4CCE-AD6A-8E3D2F6735DF}"/>
    <dgm:cxn modelId="{86DF3230-41B7-4E44-95A9-171F3FB38EAA}" type="presOf" srcId="{C2C3290F-A7EC-48DB-A44D-C1ED589991DE}" destId="{3D9ADD48-6D85-4FE5-929C-291FB91F1C0A}" srcOrd="1" destOrd="0" presId="urn:microsoft.com/office/officeart/2005/8/layout/pyramid1"/>
    <dgm:cxn modelId="{F0A49F44-FBC9-4C7C-80CA-FAEC32B06BE8}" type="presOf" srcId="{7B45FFF8-DE5A-4693-B7D9-34EDF70494BB}" destId="{C57BEA53-6C23-4B59-BA5A-CAA4215075F4}" srcOrd="1" destOrd="0" presId="urn:microsoft.com/office/officeart/2005/8/layout/pyramid1"/>
    <dgm:cxn modelId="{60533D74-0788-4B7D-91CF-0BFD1F9FCC51}" type="presOf" srcId="{4607AEA5-F1D5-4A95-BEDF-B4AAF413637E}" destId="{61E7CBBD-ABE5-461C-83BD-3E6974372031}" srcOrd="1" destOrd="0" presId="urn:microsoft.com/office/officeart/2005/8/layout/pyramid1"/>
    <dgm:cxn modelId="{BEFA5655-5C91-42D2-810D-D8F223A967DF}" type="presOf" srcId="{786F81CD-DDC1-40F6-8575-FA84F564B5F8}" destId="{3EAE10D9-4458-4E0C-A58C-7513791FCF08}" srcOrd="1" destOrd="0" presId="urn:microsoft.com/office/officeart/2005/8/layout/pyramid1"/>
    <dgm:cxn modelId="{6870AB81-3AE4-44A2-A2FC-497A96F882CF}" srcId="{DD00BAE8-7A7D-4C0A-A450-8BA5DCA97CBD}" destId="{4607AEA5-F1D5-4A95-BEDF-B4AAF413637E}" srcOrd="5" destOrd="0" parTransId="{DBC00E6F-E7B3-4065-A841-09FD72D8E9DE}" sibTransId="{0E4764F5-8EA8-4F82-8E5A-AA510AEAEE24}"/>
    <dgm:cxn modelId="{4A7F0B97-761C-4FEC-8AFE-FF4F488F76A4}" type="presOf" srcId="{C2C3290F-A7EC-48DB-A44D-C1ED589991DE}" destId="{AD00E1A9-EAC0-4FDD-B325-E285FDE0487C}" srcOrd="0" destOrd="0" presId="urn:microsoft.com/office/officeart/2005/8/layout/pyramid1"/>
    <dgm:cxn modelId="{070B969C-96C3-4BFF-A6AA-D25832B88721}" type="presOf" srcId="{DF0F206B-AE70-4878-B410-C0C0340C236F}" destId="{BC84BE79-19D6-4CA2-A656-4BB3F832610B}" srcOrd="0" destOrd="0" presId="urn:microsoft.com/office/officeart/2005/8/layout/pyramid1"/>
    <dgm:cxn modelId="{D44915A9-A981-442F-B99C-2C12D8A56FC4}" srcId="{DD00BAE8-7A7D-4C0A-A450-8BA5DCA97CBD}" destId="{7B45FFF8-DE5A-4693-B7D9-34EDF70494BB}" srcOrd="6" destOrd="0" parTransId="{D7279ED8-8602-4113-82D1-3A85ABE5E418}" sibTransId="{3E21DD82-EA05-4517-9E04-82366587B833}"/>
    <dgm:cxn modelId="{44479BA9-D354-484E-8FEE-8AEB021005AA}" type="presOf" srcId="{DF0F206B-AE70-4878-B410-C0C0340C236F}" destId="{F211009C-BDC5-4D4C-8DD3-59C44D4F2DB9}" srcOrd="1" destOrd="0" presId="urn:microsoft.com/office/officeart/2005/8/layout/pyramid1"/>
    <dgm:cxn modelId="{670AB8AF-3000-4A5C-BCAF-BA6B4F81DE3D}" type="presOf" srcId="{4EA4462D-CF04-4359-9F03-01BDFD582B41}" destId="{071007FC-2982-4DBF-B456-813B7CC4A723}" srcOrd="0" destOrd="0" presId="urn:microsoft.com/office/officeart/2005/8/layout/pyramid1"/>
    <dgm:cxn modelId="{E2DBD0BA-14A4-41C2-A8B1-7C9939420678}" srcId="{DD00BAE8-7A7D-4C0A-A450-8BA5DCA97CBD}" destId="{F04081FE-2979-4CC5-BCFB-0E6330EB8B8C}" srcOrd="4" destOrd="0" parTransId="{EDFEC685-2813-4FF2-BD0A-4FF470C221E6}" sibTransId="{58FEA835-2F12-4645-8E1E-EDEB67BE8058}"/>
    <dgm:cxn modelId="{F41F3EC7-D455-4F76-81AF-CB8FA6558564}" type="presOf" srcId="{DD00BAE8-7A7D-4C0A-A450-8BA5DCA97CBD}" destId="{1A9DBB63-25AF-4B56-9B55-E5052993B72B}" srcOrd="0" destOrd="0" presId="urn:microsoft.com/office/officeart/2005/8/layout/pyramid1"/>
    <dgm:cxn modelId="{2F9868CF-B1FF-4574-8F20-DBC5149B830A}" srcId="{DD00BAE8-7A7D-4C0A-A450-8BA5DCA97CBD}" destId="{DF0F206B-AE70-4878-B410-C0C0340C236F}" srcOrd="2" destOrd="0" parTransId="{BA07C1F0-3E5F-4575-9827-1B43B6B83783}" sibTransId="{4134C2D7-263D-4DB5-B6EF-4A7BD3935FCB}"/>
    <dgm:cxn modelId="{44D743EA-7B03-48E7-A9B3-2F8F87DFB024}" type="presOf" srcId="{F04081FE-2979-4CC5-BCFB-0E6330EB8B8C}" destId="{D74916F0-8050-44AF-A0A5-4F9352E438B6}" srcOrd="1" destOrd="0" presId="urn:microsoft.com/office/officeart/2005/8/layout/pyramid1"/>
    <dgm:cxn modelId="{459E65ED-5948-47E9-B60F-30B9258D7A97}" type="presOf" srcId="{4EA4462D-CF04-4359-9F03-01BDFD582B41}" destId="{FB7DE4DD-2C24-400D-9E77-25BB8FB6A25F}" srcOrd="1" destOrd="0" presId="urn:microsoft.com/office/officeart/2005/8/layout/pyramid1"/>
    <dgm:cxn modelId="{3E68CCEE-D053-431F-B2A3-76C5E6BBB4E2}" type="presOf" srcId="{4607AEA5-F1D5-4A95-BEDF-B4AAF413637E}" destId="{9A4EC580-47CE-4320-837A-29335329CA8A}" srcOrd="0" destOrd="0" presId="urn:microsoft.com/office/officeart/2005/8/layout/pyramid1"/>
    <dgm:cxn modelId="{4EBE4DF8-A664-480C-BC79-EC08DB536E7C}" type="presOf" srcId="{786F81CD-DDC1-40F6-8575-FA84F564B5F8}" destId="{C63306E2-B33A-4C0A-9EE9-FB8C6EB5CB9A}" srcOrd="0" destOrd="0" presId="urn:microsoft.com/office/officeart/2005/8/layout/pyramid1"/>
    <dgm:cxn modelId="{639A77FC-45F6-4FB7-9146-2A66285AC4FF}" srcId="{DD00BAE8-7A7D-4C0A-A450-8BA5DCA97CBD}" destId="{786F81CD-DDC1-40F6-8575-FA84F564B5F8}" srcOrd="3" destOrd="0" parTransId="{3B099869-F56B-44D3-A471-E2346EF9D411}" sibTransId="{2CB2DFFE-B8C8-4085-88C9-F7DCACE132BF}"/>
    <dgm:cxn modelId="{BF5D5D4C-CCEB-40F4-AC5A-B13D7F18120F}" type="presParOf" srcId="{1A9DBB63-25AF-4B56-9B55-E5052993B72B}" destId="{68F835B7-755C-4713-92D4-48A32DD0F7AE}" srcOrd="0" destOrd="0" presId="urn:microsoft.com/office/officeart/2005/8/layout/pyramid1"/>
    <dgm:cxn modelId="{5D18036B-3CA9-43E7-B6B9-A8D2DD457EB9}" type="presParOf" srcId="{68F835B7-755C-4713-92D4-48A32DD0F7AE}" destId="{AD00E1A9-EAC0-4FDD-B325-E285FDE0487C}" srcOrd="0" destOrd="0" presId="urn:microsoft.com/office/officeart/2005/8/layout/pyramid1"/>
    <dgm:cxn modelId="{700613C3-5847-408C-A679-3335AA293E7F}" type="presParOf" srcId="{68F835B7-755C-4713-92D4-48A32DD0F7AE}" destId="{3D9ADD48-6D85-4FE5-929C-291FB91F1C0A}" srcOrd="1" destOrd="0" presId="urn:microsoft.com/office/officeart/2005/8/layout/pyramid1"/>
    <dgm:cxn modelId="{79ED7190-03D9-47BE-9777-F53351B30D8A}" type="presParOf" srcId="{1A9DBB63-25AF-4B56-9B55-E5052993B72B}" destId="{B7EE3FBC-8C46-4A12-B77D-6BC5F9CCBBF5}" srcOrd="1" destOrd="0" presId="urn:microsoft.com/office/officeart/2005/8/layout/pyramid1"/>
    <dgm:cxn modelId="{F74AA451-2B26-41A4-B76E-981175393414}" type="presParOf" srcId="{B7EE3FBC-8C46-4A12-B77D-6BC5F9CCBBF5}" destId="{071007FC-2982-4DBF-B456-813B7CC4A723}" srcOrd="0" destOrd="0" presId="urn:microsoft.com/office/officeart/2005/8/layout/pyramid1"/>
    <dgm:cxn modelId="{5F6F282E-F12B-48E3-94CD-091148ACD46A}" type="presParOf" srcId="{B7EE3FBC-8C46-4A12-B77D-6BC5F9CCBBF5}" destId="{FB7DE4DD-2C24-400D-9E77-25BB8FB6A25F}" srcOrd="1" destOrd="0" presId="urn:microsoft.com/office/officeart/2005/8/layout/pyramid1"/>
    <dgm:cxn modelId="{DC2C388F-8E4C-4D9A-9DA8-0F58BF6B0D25}" type="presParOf" srcId="{1A9DBB63-25AF-4B56-9B55-E5052993B72B}" destId="{C0DEF3AB-CC38-46C2-87C2-649E4F156829}" srcOrd="2" destOrd="0" presId="urn:microsoft.com/office/officeart/2005/8/layout/pyramid1"/>
    <dgm:cxn modelId="{E3C875D0-4C82-4EBF-8579-F6524FAD88D8}" type="presParOf" srcId="{C0DEF3AB-CC38-46C2-87C2-649E4F156829}" destId="{BC84BE79-19D6-4CA2-A656-4BB3F832610B}" srcOrd="0" destOrd="0" presId="urn:microsoft.com/office/officeart/2005/8/layout/pyramid1"/>
    <dgm:cxn modelId="{AA910BA8-EBBD-43B9-A393-D8C330C67D0B}" type="presParOf" srcId="{C0DEF3AB-CC38-46C2-87C2-649E4F156829}" destId="{F211009C-BDC5-4D4C-8DD3-59C44D4F2DB9}" srcOrd="1" destOrd="0" presId="urn:microsoft.com/office/officeart/2005/8/layout/pyramid1"/>
    <dgm:cxn modelId="{9464A3CD-3423-4596-93B2-FD525538EAF8}" type="presParOf" srcId="{1A9DBB63-25AF-4B56-9B55-E5052993B72B}" destId="{3C7519E9-4839-4464-9C38-79A061788F87}" srcOrd="3" destOrd="0" presId="urn:microsoft.com/office/officeart/2005/8/layout/pyramid1"/>
    <dgm:cxn modelId="{6F9C3684-EAE5-412E-9B93-E62833F44C57}" type="presParOf" srcId="{3C7519E9-4839-4464-9C38-79A061788F87}" destId="{C63306E2-B33A-4C0A-9EE9-FB8C6EB5CB9A}" srcOrd="0" destOrd="0" presId="urn:microsoft.com/office/officeart/2005/8/layout/pyramid1"/>
    <dgm:cxn modelId="{67EEF54F-19F8-4486-B05F-CED741766814}" type="presParOf" srcId="{3C7519E9-4839-4464-9C38-79A061788F87}" destId="{3EAE10D9-4458-4E0C-A58C-7513791FCF08}" srcOrd="1" destOrd="0" presId="urn:microsoft.com/office/officeart/2005/8/layout/pyramid1"/>
    <dgm:cxn modelId="{18362F82-AD3D-4917-BDCA-04BA23D9C4F4}" type="presParOf" srcId="{1A9DBB63-25AF-4B56-9B55-E5052993B72B}" destId="{535B8815-8658-44D0-BF6C-CC8CA816757F}" srcOrd="4" destOrd="0" presId="urn:microsoft.com/office/officeart/2005/8/layout/pyramid1"/>
    <dgm:cxn modelId="{F46D4522-5BDF-41EA-BEE6-1795C734716A}" type="presParOf" srcId="{535B8815-8658-44D0-BF6C-CC8CA816757F}" destId="{69AD3BAC-3B4D-4CB3-A292-9389A4631F9F}" srcOrd="0" destOrd="0" presId="urn:microsoft.com/office/officeart/2005/8/layout/pyramid1"/>
    <dgm:cxn modelId="{A74CBBAD-842C-42BC-82A2-7BB443F45131}" type="presParOf" srcId="{535B8815-8658-44D0-BF6C-CC8CA816757F}" destId="{D74916F0-8050-44AF-A0A5-4F9352E438B6}" srcOrd="1" destOrd="0" presId="urn:microsoft.com/office/officeart/2005/8/layout/pyramid1"/>
    <dgm:cxn modelId="{4C05B6A8-A7F2-4BFB-B170-7D34DEED07D1}" type="presParOf" srcId="{1A9DBB63-25AF-4B56-9B55-E5052993B72B}" destId="{2133CF87-1E87-4602-83DA-6FE55E28E880}" srcOrd="5" destOrd="0" presId="urn:microsoft.com/office/officeart/2005/8/layout/pyramid1"/>
    <dgm:cxn modelId="{6F417DBA-3A55-4683-AA91-ED0408BBACA1}" type="presParOf" srcId="{2133CF87-1E87-4602-83DA-6FE55E28E880}" destId="{9A4EC580-47CE-4320-837A-29335329CA8A}" srcOrd="0" destOrd="0" presId="urn:microsoft.com/office/officeart/2005/8/layout/pyramid1"/>
    <dgm:cxn modelId="{BAECECFD-846E-45A8-BA8B-4F1EA4395C95}" type="presParOf" srcId="{2133CF87-1E87-4602-83DA-6FE55E28E880}" destId="{61E7CBBD-ABE5-461C-83BD-3E6974372031}" srcOrd="1" destOrd="0" presId="urn:microsoft.com/office/officeart/2005/8/layout/pyramid1"/>
    <dgm:cxn modelId="{8427C80C-4688-498C-A41E-CAA08CDDE2B0}" type="presParOf" srcId="{1A9DBB63-25AF-4B56-9B55-E5052993B72B}" destId="{54D319A5-7D5D-43C5-A349-E78DE0E1FFFA}" srcOrd="6" destOrd="0" presId="urn:microsoft.com/office/officeart/2005/8/layout/pyramid1"/>
    <dgm:cxn modelId="{2FD04BA8-0A6B-49D0-97DC-DD655D91463A}" type="presParOf" srcId="{54D319A5-7D5D-43C5-A349-E78DE0E1FFFA}" destId="{D3998226-AC75-4443-8B46-C33F78A0A09D}" srcOrd="0" destOrd="0" presId="urn:microsoft.com/office/officeart/2005/8/layout/pyramid1"/>
    <dgm:cxn modelId="{F2BE6595-669A-49BF-BFC6-08C017A7EAD8}" type="presParOf" srcId="{54D319A5-7D5D-43C5-A349-E78DE0E1FFFA}" destId="{C57BEA53-6C23-4B59-BA5A-CAA4215075F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00BAE8-7A7D-4C0A-A450-8BA5DCA97CBD}" type="doc">
      <dgm:prSet loTypeId="urn:microsoft.com/office/officeart/2005/8/layout/pyramid1" loCatId="pyramid" qsTypeId="urn:microsoft.com/office/officeart/2005/8/quickstyle/simple1" qsCatId="simple" csTypeId="urn:microsoft.com/office/officeart/2005/8/colors/accent1_2" csCatId="accent1" phldr="1"/>
      <dgm:spPr/>
    </dgm:pt>
    <dgm:pt modelId="{C2C3290F-A7EC-48DB-A44D-C1ED589991DE}">
      <dgm:prSet phldrT="[Text]" custT="1"/>
      <dgm:spPr>
        <a:solidFill>
          <a:schemeClr val="accent3"/>
        </a:solidFill>
      </dgm:spPr>
      <dgm:t>
        <a:bodyPr anchor="ctr" anchorCtr="0"/>
        <a:lstStyle/>
        <a:p>
          <a:pPr>
            <a:lnSpc>
              <a:spcPct val="90000"/>
            </a:lnSpc>
            <a:spcAft>
              <a:spcPct val="35000"/>
            </a:spcAft>
          </a:pPr>
          <a:endParaRPr lang="en-US" sz="900" b="1" dirty="0">
            <a:solidFill>
              <a:schemeClr val="bg1"/>
            </a:solidFill>
          </a:endParaRPr>
        </a:p>
        <a:p>
          <a:pPr>
            <a:lnSpc>
              <a:spcPct val="90000"/>
            </a:lnSpc>
            <a:spcAft>
              <a:spcPct val="35000"/>
            </a:spcAft>
          </a:pPr>
          <a:endParaRPr lang="en-US" sz="300" b="1" dirty="0">
            <a:solidFill>
              <a:schemeClr val="bg1"/>
            </a:solidFill>
          </a:endParaRPr>
        </a:p>
        <a:p>
          <a:pPr>
            <a:lnSpc>
              <a:spcPts val="900"/>
            </a:lnSpc>
            <a:spcAft>
              <a:spcPts val="0"/>
            </a:spcAft>
          </a:pPr>
          <a:r>
            <a:rPr lang="en-US" sz="700" b="1" dirty="0">
              <a:solidFill>
                <a:schemeClr val="bg1"/>
              </a:solidFill>
              <a:latin typeface="Arial" panose="020B0604020202020204" pitchFamily="34" charset="0"/>
              <a:cs typeface="Arial" panose="020B0604020202020204" pitchFamily="34" charset="0"/>
            </a:rPr>
            <a:t>DEFINING </a:t>
          </a:r>
        </a:p>
        <a:p>
          <a:pPr>
            <a:lnSpc>
              <a:spcPts val="900"/>
            </a:lnSpc>
            <a:spcAft>
              <a:spcPts val="0"/>
            </a:spcAft>
          </a:pPr>
          <a:r>
            <a:rPr lang="en-US" sz="700" b="1" dirty="0">
              <a:solidFill>
                <a:schemeClr val="bg1"/>
              </a:solidFill>
              <a:latin typeface="Arial" panose="020B0604020202020204" pitchFamily="34" charset="0"/>
              <a:cs typeface="Arial" panose="020B0604020202020204" pitchFamily="34" charset="0"/>
            </a:rPr>
            <a:t>MOMENTS</a:t>
          </a:r>
        </a:p>
      </dgm:t>
    </dgm:pt>
    <dgm:pt modelId="{1B1ED349-9DB4-4A4C-A6D4-37DCBD211763}" type="parTrans" cxnId="{6D7CA416-A11B-4B25-B371-D01A9C73624E}">
      <dgm:prSet/>
      <dgm:spPr/>
      <dgm:t>
        <a:bodyPr/>
        <a:lstStyle/>
        <a:p>
          <a:endParaRPr lang="en-US" b="1">
            <a:solidFill>
              <a:schemeClr val="bg1"/>
            </a:solidFill>
          </a:endParaRPr>
        </a:p>
      </dgm:t>
    </dgm:pt>
    <dgm:pt modelId="{CF9C75C3-6161-4CCE-AD6A-8E3D2F6735DF}" type="sibTrans" cxnId="{6D7CA416-A11B-4B25-B371-D01A9C73624E}">
      <dgm:prSet/>
      <dgm:spPr/>
      <dgm:t>
        <a:bodyPr/>
        <a:lstStyle/>
        <a:p>
          <a:endParaRPr lang="en-US" b="1">
            <a:solidFill>
              <a:schemeClr val="bg1"/>
            </a:solidFill>
          </a:endParaRPr>
        </a:p>
      </dgm:t>
    </dgm:pt>
    <dgm:pt modelId="{4EA4462D-CF04-4359-9F03-01BDFD582B41}">
      <dgm:prSet phldrT="[Text]"/>
      <dgm:spPr>
        <a:solidFill>
          <a:schemeClr val="accent3"/>
        </a:solidFill>
      </dgm:spPr>
      <dgm:t>
        <a:bodyPr/>
        <a:lstStyle/>
        <a:p>
          <a:r>
            <a:rPr lang="en-US" b="1" dirty="0">
              <a:solidFill>
                <a:schemeClr val="bg1"/>
              </a:solidFill>
              <a:latin typeface="Arial" panose="020B0604020202020204" pitchFamily="34" charset="0"/>
              <a:cs typeface="Arial" panose="020B0604020202020204" pitchFamily="34" charset="0"/>
            </a:rPr>
            <a:t>PERSONALIZATION</a:t>
          </a:r>
        </a:p>
      </dgm:t>
    </dgm:pt>
    <dgm:pt modelId="{63E8019C-75B0-4F8A-9CE6-6E77ADAFDE8B}" type="parTrans" cxnId="{BEA78F00-432D-47AC-B813-8C50A1CE37DC}">
      <dgm:prSet/>
      <dgm:spPr/>
      <dgm:t>
        <a:bodyPr/>
        <a:lstStyle/>
        <a:p>
          <a:endParaRPr lang="en-US" b="1">
            <a:solidFill>
              <a:schemeClr val="bg1"/>
            </a:solidFill>
          </a:endParaRPr>
        </a:p>
      </dgm:t>
    </dgm:pt>
    <dgm:pt modelId="{D0397966-9E3F-4ED8-B8F6-EC96F47AF641}" type="sibTrans" cxnId="{BEA78F00-432D-47AC-B813-8C50A1CE37DC}">
      <dgm:prSet/>
      <dgm:spPr/>
      <dgm:t>
        <a:bodyPr/>
        <a:lstStyle/>
        <a:p>
          <a:endParaRPr lang="en-US" b="1">
            <a:solidFill>
              <a:schemeClr val="bg1"/>
            </a:solidFill>
          </a:endParaRPr>
        </a:p>
      </dgm:t>
    </dgm:pt>
    <dgm:pt modelId="{DF0F206B-AE70-4878-B410-C0C0340C236F}">
      <dgm:prSet phldrT="[Text]"/>
      <dgm:spPr/>
      <dgm:t>
        <a:bodyPr/>
        <a:lstStyle/>
        <a:p>
          <a:r>
            <a:rPr lang="en-US" b="1" dirty="0">
              <a:solidFill>
                <a:schemeClr val="bg1"/>
              </a:solidFill>
              <a:latin typeface="Arial" panose="020B0604020202020204" pitchFamily="34" charset="0"/>
              <a:cs typeface="Arial" panose="020B0604020202020204" pitchFamily="34" charset="0"/>
            </a:rPr>
            <a:t>COMMUNICATION</a:t>
          </a:r>
        </a:p>
      </dgm:t>
    </dgm:pt>
    <dgm:pt modelId="{BA07C1F0-3E5F-4575-9827-1B43B6B83783}" type="parTrans" cxnId="{2F9868CF-B1FF-4574-8F20-DBC5149B830A}">
      <dgm:prSet/>
      <dgm:spPr/>
      <dgm:t>
        <a:bodyPr/>
        <a:lstStyle/>
        <a:p>
          <a:endParaRPr lang="en-US" b="1">
            <a:solidFill>
              <a:schemeClr val="bg1"/>
            </a:solidFill>
          </a:endParaRPr>
        </a:p>
      </dgm:t>
    </dgm:pt>
    <dgm:pt modelId="{4134C2D7-263D-4DB5-B6EF-4A7BD3935FCB}" type="sibTrans" cxnId="{2F9868CF-B1FF-4574-8F20-DBC5149B830A}">
      <dgm:prSet/>
      <dgm:spPr/>
      <dgm:t>
        <a:bodyPr/>
        <a:lstStyle/>
        <a:p>
          <a:endParaRPr lang="en-US" b="1">
            <a:solidFill>
              <a:schemeClr val="bg1"/>
            </a:solidFill>
          </a:endParaRPr>
        </a:p>
      </dgm:t>
    </dgm:pt>
    <dgm:pt modelId="{786F81CD-DDC1-40F6-8575-FA84F564B5F8}">
      <dgm:prSet phldrT="[Text]"/>
      <dgm:spPr/>
      <dgm:t>
        <a:bodyPr/>
        <a:lstStyle/>
        <a:p>
          <a:r>
            <a:rPr lang="en-US" b="1" dirty="0">
              <a:solidFill>
                <a:schemeClr val="bg1"/>
              </a:solidFill>
              <a:latin typeface="Arial" panose="020B0604020202020204" pitchFamily="34" charset="0"/>
              <a:cs typeface="Arial" panose="020B0604020202020204" pitchFamily="34" charset="0"/>
            </a:rPr>
            <a:t>RESPECT</a:t>
          </a:r>
        </a:p>
      </dgm:t>
    </dgm:pt>
    <dgm:pt modelId="{3B099869-F56B-44D3-A471-E2346EF9D411}" type="parTrans" cxnId="{639A77FC-45F6-4FB7-9146-2A66285AC4FF}">
      <dgm:prSet/>
      <dgm:spPr/>
      <dgm:t>
        <a:bodyPr/>
        <a:lstStyle/>
        <a:p>
          <a:endParaRPr lang="en-US" b="1">
            <a:solidFill>
              <a:schemeClr val="bg1"/>
            </a:solidFill>
          </a:endParaRPr>
        </a:p>
      </dgm:t>
    </dgm:pt>
    <dgm:pt modelId="{2CB2DFFE-B8C8-4085-88C9-F7DCACE132BF}" type="sibTrans" cxnId="{639A77FC-45F6-4FB7-9146-2A66285AC4FF}">
      <dgm:prSet/>
      <dgm:spPr/>
      <dgm:t>
        <a:bodyPr/>
        <a:lstStyle/>
        <a:p>
          <a:endParaRPr lang="en-US" b="1">
            <a:solidFill>
              <a:schemeClr val="bg1"/>
            </a:solidFill>
          </a:endParaRPr>
        </a:p>
      </dgm:t>
    </dgm:pt>
    <dgm:pt modelId="{F04081FE-2979-4CC5-BCFB-0E6330EB8B8C}">
      <dgm:prSet phldrT="[Text]"/>
      <dgm:spPr>
        <a:solidFill>
          <a:schemeClr val="accent6"/>
        </a:solidFill>
      </dgm:spPr>
      <dgm:t>
        <a:bodyPr/>
        <a:lstStyle/>
        <a:p>
          <a:r>
            <a:rPr lang="en-US" b="1" dirty="0">
              <a:solidFill>
                <a:schemeClr val="bg1"/>
              </a:solidFill>
              <a:latin typeface="Arial" panose="020B0604020202020204" pitchFamily="34" charset="0"/>
              <a:cs typeface="Arial" panose="020B0604020202020204" pitchFamily="34" charset="0"/>
            </a:rPr>
            <a:t>QUALITY</a:t>
          </a:r>
        </a:p>
      </dgm:t>
    </dgm:pt>
    <dgm:pt modelId="{EDFEC685-2813-4FF2-BD0A-4FF470C221E6}" type="parTrans" cxnId="{E2DBD0BA-14A4-41C2-A8B1-7C9939420678}">
      <dgm:prSet/>
      <dgm:spPr/>
      <dgm:t>
        <a:bodyPr/>
        <a:lstStyle/>
        <a:p>
          <a:endParaRPr lang="en-US" b="1">
            <a:solidFill>
              <a:schemeClr val="bg1"/>
            </a:solidFill>
          </a:endParaRPr>
        </a:p>
      </dgm:t>
    </dgm:pt>
    <dgm:pt modelId="{58FEA835-2F12-4645-8E1E-EDEB67BE8058}" type="sibTrans" cxnId="{E2DBD0BA-14A4-41C2-A8B1-7C9939420678}">
      <dgm:prSet/>
      <dgm:spPr/>
      <dgm:t>
        <a:bodyPr/>
        <a:lstStyle/>
        <a:p>
          <a:endParaRPr lang="en-US" b="1">
            <a:solidFill>
              <a:schemeClr val="bg1"/>
            </a:solidFill>
          </a:endParaRPr>
        </a:p>
      </dgm:t>
    </dgm:pt>
    <dgm:pt modelId="{4607AEA5-F1D5-4A95-BEDF-B4AAF413637E}">
      <dgm:prSet phldrT="[Text]"/>
      <dgm:spPr>
        <a:solidFill>
          <a:schemeClr val="accent6"/>
        </a:solidFill>
      </dgm:spPr>
      <dgm:t>
        <a:bodyPr/>
        <a:lstStyle/>
        <a:p>
          <a:r>
            <a:rPr lang="en-US" b="1" dirty="0">
              <a:solidFill>
                <a:schemeClr val="bg1"/>
              </a:solidFill>
              <a:latin typeface="Arial" panose="020B0604020202020204" pitchFamily="34" charset="0"/>
              <a:cs typeface="Arial" panose="020B0604020202020204" pitchFamily="34" charset="0"/>
            </a:rPr>
            <a:t>SAFETY</a:t>
          </a:r>
        </a:p>
      </dgm:t>
    </dgm:pt>
    <dgm:pt modelId="{DBC00E6F-E7B3-4065-A841-09FD72D8E9DE}" type="parTrans" cxnId="{6870AB81-3AE4-44A2-A2FC-497A96F882CF}">
      <dgm:prSet/>
      <dgm:spPr/>
      <dgm:t>
        <a:bodyPr/>
        <a:lstStyle/>
        <a:p>
          <a:endParaRPr lang="en-US" b="1">
            <a:solidFill>
              <a:schemeClr val="bg1"/>
            </a:solidFill>
          </a:endParaRPr>
        </a:p>
      </dgm:t>
    </dgm:pt>
    <dgm:pt modelId="{0E4764F5-8EA8-4F82-8E5A-AA510AEAEE24}" type="sibTrans" cxnId="{6870AB81-3AE4-44A2-A2FC-497A96F882CF}">
      <dgm:prSet/>
      <dgm:spPr/>
      <dgm:t>
        <a:bodyPr/>
        <a:lstStyle/>
        <a:p>
          <a:endParaRPr lang="en-US" b="1">
            <a:solidFill>
              <a:schemeClr val="bg1"/>
            </a:solidFill>
          </a:endParaRPr>
        </a:p>
      </dgm:t>
    </dgm:pt>
    <dgm:pt modelId="{7B45FFF8-DE5A-4693-B7D9-34EDF70494BB}">
      <dgm:prSet phldrT="[Text]"/>
      <dgm:spPr>
        <a:solidFill>
          <a:srgbClr val="80276C"/>
        </a:solidFill>
      </dgm:spPr>
      <dgm:t>
        <a:bodyPr/>
        <a:lstStyle/>
        <a:p>
          <a:r>
            <a:rPr lang="en-US" b="1" dirty="0">
              <a:solidFill>
                <a:schemeClr val="bg1"/>
              </a:solidFill>
              <a:latin typeface="Arial" panose="020B0604020202020204" pitchFamily="34" charset="0"/>
              <a:cs typeface="Arial" panose="020B0604020202020204" pitchFamily="34" charset="0"/>
            </a:rPr>
            <a:t>ACCESS</a:t>
          </a:r>
        </a:p>
      </dgm:t>
    </dgm:pt>
    <dgm:pt modelId="{D7279ED8-8602-4113-82D1-3A85ABE5E418}" type="parTrans" cxnId="{D44915A9-A981-442F-B99C-2C12D8A56FC4}">
      <dgm:prSet/>
      <dgm:spPr/>
      <dgm:t>
        <a:bodyPr/>
        <a:lstStyle/>
        <a:p>
          <a:endParaRPr lang="en-US" b="1">
            <a:solidFill>
              <a:schemeClr val="bg1"/>
            </a:solidFill>
          </a:endParaRPr>
        </a:p>
      </dgm:t>
    </dgm:pt>
    <dgm:pt modelId="{3E21DD82-EA05-4517-9E04-82366587B833}" type="sibTrans" cxnId="{D44915A9-A981-442F-B99C-2C12D8A56FC4}">
      <dgm:prSet/>
      <dgm:spPr/>
      <dgm:t>
        <a:bodyPr/>
        <a:lstStyle/>
        <a:p>
          <a:endParaRPr lang="en-US" b="1">
            <a:solidFill>
              <a:schemeClr val="bg1"/>
            </a:solidFill>
          </a:endParaRPr>
        </a:p>
      </dgm:t>
    </dgm:pt>
    <dgm:pt modelId="{1A9DBB63-25AF-4B56-9B55-E5052993B72B}" type="pres">
      <dgm:prSet presAssocID="{DD00BAE8-7A7D-4C0A-A450-8BA5DCA97CBD}" presName="Name0" presStyleCnt="0">
        <dgm:presLayoutVars>
          <dgm:dir/>
          <dgm:animLvl val="lvl"/>
          <dgm:resizeHandles val="exact"/>
        </dgm:presLayoutVars>
      </dgm:prSet>
      <dgm:spPr/>
    </dgm:pt>
    <dgm:pt modelId="{68F835B7-755C-4713-92D4-48A32DD0F7AE}" type="pres">
      <dgm:prSet presAssocID="{C2C3290F-A7EC-48DB-A44D-C1ED589991DE}" presName="Name8" presStyleCnt="0"/>
      <dgm:spPr/>
    </dgm:pt>
    <dgm:pt modelId="{AD00E1A9-EAC0-4FDD-B325-E285FDE0487C}" type="pres">
      <dgm:prSet presAssocID="{C2C3290F-A7EC-48DB-A44D-C1ED589991DE}" presName="level" presStyleLbl="node1" presStyleIdx="0" presStyleCnt="7" custScaleX="102950" custScaleY="158246" custLinFactNeighborY="2792">
        <dgm:presLayoutVars>
          <dgm:chMax val="1"/>
          <dgm:bulletEnabled val="1"/>
        </dgm:presLayoutVars>
      </dgm:prSet>
      <dgm:spPr/>
    </dgm:pt>
    <dgm:pt modelId="{3D9ADD48-6D85-4FE5-929C-291FB91F1C0A}" type="pres">
      <dgm:prSet presAssocID="{C2C3290F-A7EC-48DB-A44D-C1ED589991DE}" presName="levelTx" presStyleLbl="revTx" presStyleIdx="0" presStyleCnt="0">
        <dgm:presLayoutVars>
          <dgm:chMax val="1"/>
          <dgm:bulletEnabled val="1"/>
        </dgm:presLayoutVars>
      </dgm:prSet>
      <dgm:spPr/>
    </dgm:pt>
    <dgm:pt modelId="{B7EE3FBC-8C46-4A12-B77D-6BC5F9CCBBF5}" type="pres">
      <dgm:prSet presAssocID="{4EA4462D-CF04-4359-9F03-01BDFD582B41}" presName="Name8" presStyleCnt="0"/>
      <dgm:spPr/>
    </dgm:pt>
    <dgm:pt modelId="{071007FC-2982-4DBF-B456-813B7CC4A723}" type="pres">
      <dgm:prSet presAssocID="{4EA4462D-CF04-4359-9F03-01BDFD582B41}" presName="level" presStyleLbl="node1" presStyleIdx="1" presStyleCnt="7">
        <dgm:presLayoutVars>
          <dgm:chMax val="1"/>
          <dgm:bulletEnabled val="1"/>
        </dgm:presLayoutVars>
      </dgm:prSet>
      <dgm:spPr/>
    </dgm:pt>
    <dgm:pt modelId="{FB7DE4DD-2C24-400D-9E77-25BB8FB6A25F}" type="pres">
      <dgm:prSet presAssocID="{4EA4462D-CF04-4359-9F03-01BDFD582B41}" presName="levelTx" presStyleLbl="revTx" presStyleIdx="0" presStyleCnt="0">
        <dgm:presLayoutVars>
          <dgm:chMax val="1"/>
          <dgm:bulletEnabled val="1"/>
        </dgm:presLayoutVars>
      </dgm:prSet>
      <dgm:spPr/>
    </dgm:pt>
    <dgm:pt modelId="{C0DEF3AB-CC38-46C2-87C2-649E4F156829}" type="pres">
      <dgm:prSet presAssocID="{DF0F206B-AE70-4878-B410-C0C0340C236F}" presName="Name8" presStyleCnt="0"/>
      <dgm:spPr/>
    </dgm:pt>
    <dgm:pt modelId="{BC84BE79-19D6-4CA2-A656-4BB3F832610B}" type="pres">
      <dgm:prSet presAssocID="{DF0F206B-AE70-4878-B410-C0C0340C236F}" presName="level" presStyleLbl="node1" presStyleIdx="2" presStyleCnt="7">
        <dgm:presLayoutVars>
          <dgm:chMax val="1"/>
          <dgm:bulletEnabled val="1"/>
        </dgm:presLayoutVars>
      </dgm:prSet>
      <dgm:spPr/>
    </dgm:pt>
    <dgm:pt modelId="{F211009C-BDC5-4D4C-8DD3-59C44D4F2DB9}" type="pres">
      <dgm:prSet presAssocID="{DF0F206B-AE70-4878-B410-C0C0340C236F}" presName="levelTx" presStyleLbl="revTx" presStyleIdx="0" presStyleCnt="0">
        <dgm:presLayoutVars>
          <dgm:chMax val="1"/>
          <dgm:bulletEnabled val="1"/>
        </dgm:presLayoutVars>
      </dgm:prSet>
      <dgm:spPr/>
    </dgm:pt>
    <dgm:pt modelId="{3C7519E9-4839-4464-9C38-79A061788F87}" type="pres">
      <dgm:prSet presAssocID="{786F81CD-DDC1-40F6-8575-FA84F564B5F8}" presName="Name8" presStyleCnt="0"/>
      <dgm:spPr/>
    </dgm:pt>
    <dgm:pt modelId="{C63306E2-B33A-4C0A-9EE9-FB8C6EB5CB9A}" type="pres">
      <dgm:prSet presAssocID="{786F81CD-DDC1-40F6-8575-FA84F564B5F8}" presName="level" presStyleLbl="node1" presStyleIdx="3" presStyleCnt="7">
        <dgm:presLayoutVars>
          <dgm:chMax val="1"/>
          <dgm:bulletEnabled val="1"/>
        </dgm:presLayoutVars>
      </dgm:prSet>
      <dgm:spPr/>
    </dgm:pt>
    <dgm:pt modelId="{3EAE10D9-4458-4E0C-A58C-7513791FCF08}" type="pres">
      <dgm:prSet presAssocID="{786F81CD-DDC1-40F6-8575-FA84F564B5F8}" presName="levelTx" presStyleLbl="revTx" presStyleIdx="0" presStyleCnt="0">
        <dgm:presLayoutVars>
          <dgm:chMax val="1"/>
          <dgm:bulletEnabled val="1"/>
        </dgm:presLayoutVars>
      </dgm:prSet>
      <dgm:spPr/>
    </dgm:pt>
    <dgm:pt modelId="{535B8815-8658-44D0-BF6C-CC8CA816757F}" type="pres">
      <dgm:prSet presAssocID="{F04081FE-2979-4CC5-BCFB-0E6330EB8B8C}" presName="Name8" presStyleCnt="0"/>
      <dgm:spPr/>
    </dgm:pt>
    <dgm:pt modelId="{69AD3BAC-3B4D-4CB3-A292-9389A4631F9F}" type="pres">
      <dgm:prSet presAssocID="{F04081FE-2979-4CC5-BCFB-0E6330EB8B8C}" presName="level" presStyleLbl="node1" presStyleIdx="4" presStyleCnt="7">
        <dgm:presLayoutVars>
          <dgm:chMax val="1"/>
          <dgm:bulletEnabled val="1"/>
        </dgm:presLayoutVars>
      </dgm:prSet>
      <dgm:spPr/>
    </dgm:pt>
    <dgm:pt modelId="{D74916F0-8050-44AF-A0A5-4F9352E438B6}" type="pres">
      <dgm:prSet presAssocID="{F04081FE-2979-4CC5-BCFB-0E6330EB8B8C}" presName="levelTx" presStyleLbl="revTx" presStyleIdx="0" presStyleCnt="0">
        <dgm:presLayoutVars>
          <dgm:chMax val="1"/>
          <dgm:bulletEnabled val="1"/>
        </dgm:presLayoutVars>
      </dgm:prSet>
      <dgm:spPr/>
    </dgm:pt>
    <dgm:pt modelId="{2133CF87-1E87-4602-83DA-6FE55E28E880}" type="pres">
      <dgm:prSet presAssocID="{4607AEA5-F1D5-4A95-BEDF-B4AAF413637E}" presName="Name8" presStyleCnt="0"/>
      <dgm:spPr/>
    </dgm:pt>
    <dgm:pt modelId="{9A4EC580-47CE-4320-837A-29335329CA8A}" type="pres">
      <dgm:prSet presAssocID="{4607AEA5-F1D5-4A95-BEDF-B4AAF413637E}" presName="level" presStyleLbl="node1" presStyleIdx="5" presStyleCnt="7">
        <dgm:presLayoutVars>
          <dgm:chMax val="1"/>
          <dgm:bulletEnabled val="1"/>
        </dgm:presLayoutVars>
      </dgm:prSet>
      <dgm:spPr/>
    </dgm:pt>
    <dgm:pt modelId="{61E7CBBD-ABE5-461C-83BD-3E6974372031}" type="pres">
      <dgm:prSet presAssocID="{4607AEA5-F1D5-4A95-BEDF-B4AAF413637E}" presName="levelTx" presStyleLbl="revTx" presStyleIdx="0" presStyleCnt="0">
        <dgm:presLayoutVars>
          <dgm:chMax val="1"/>
          <dgm:bulletEnabled val="1"/>
        </dgm:presLayoutVars>
      </dgm:prSet>
      <dgm:spPr/>
    </dgm:pt>
    <dgm:pt modelId="{54D319A5-7D5D-43C5-A349-E78DE0E1FFFA}" type="pres">
      <dgm:prSet presAssocID="{7B45FFF8-DE5A-4693-B7D9-34EDF70494BB}" presName="Name8" presStyleCnt="0"/>
      <dgm:spPr/>
    </dgm:pt>
    <dgm:pt modelId="{D3998226-AC75-4443-8B46-C33F78A0A09D}" type="pres">
      <dgm:prSet presAssocID="{7B45FFF8-DE5A-4693-B7D9-34EDF70494BB}" presName="level" presStyleLbl="node1" presStyleIdx="6" presStyleCnt="7">
        <dgm:presLayoutVars>
          <dgm:chMax val="1"/>
          <dgm:bulletEnabled val="1"/>
        </dgm:presLayoutVars>
      </dgm:prSet>
      <dgm:spPr/>
    </dgm:pt>
    <dgm:pt modelId="{C57BEA53-6C23-4B59-BA5A-CAA4215075F4}" type="pres">
      <dgm:prSet presAssocID="{7B45FFF8-DE5A-4693-B7D9-34EDF70494BB}" presName="levelTx" presStyleLbl="revTx" presStyleIdx="0" presStyleCnt="0">
        <dgm:presLayoutVars>
          <dgm:chMax val="1"/>
          <dgm:bulletEnabled val="1"/>
        </dgm:presLayoutVars>
      </dgm:prSet>
      <dgm:spPr/>
    </dgm:pt>
  </dgm:ptLst>
  <dgm:cxnLst>
    <dgm:cxn modelId="{BEA78F00-432D-47AC-B813-8C50A1CE37DC}" srcId="{DD00BAE8-7A7D-4C0A-A450-8BA5DCA97CBD}" destId="{4EA4462D-CF04-4359-9F03-01BDFD582B41}" srcOrd="1" destOrd="0" parTransId="{63E8019C-75B0-4F8A-9CE6-6E77ADAFDE8B}" sibTransId="{D0397966-9E3F-4ED8-B8F6-EC96F47AF641}"/>
    <dgm:cxn modelId="{0F40EF01-AD66-491B-8A79-40AA46FBB3C8}" type="presOf" srcId="{F04081FE-2979-4CC5-BCFB-0E6330EB8B8C}" destId="{69AD3BAC-3B4D-4CB3-A292-9389A4631F9F}" srcOrd="0" destOrd="0" presId="urn:microsoft.com/office/officeart/2005/8/layout/pyramid1"/>
    <dgm:cxn modelId="{0A392D0A-319D-4C2C-9F34-286D77C9C674}" type="presOf" srcId="{7B45FFF8-DE5A-4693-B7D9-34EDF70494BB}" destId="{D3998226-AC75-4443-8B46-C33F78A0A09D}" srcOrd="0" destOrd="0" presId="urn:microsoft.com/office/officeart/2005/8/layout/pyramid1"/>
    <dgm:cxn modelId="{6D7CA416-A11B-4B25-B371-D01A9C73624E}" srcId="{DD00BAE8-7A7D-4C0A-A450-8BA5DCA97CBD}" destId="{C2C3290F-A7EC-48DB-A44D-C1ED589991DE}" srcOrd="0" destOrd="0" parTransId="{1B1ED349-9DB4-4A4C-A6D4-37DCBD211763}" sibTransId="{CF9C75C3-6161-4CCE-AD6A-8E3D2F6735DF}"/>
    <dgm:cxn modelId="{86DF3230-41B7-4E44-95A9-171F3FB38EAA}" type="presOf" srcId="{C2C3290F-A7EC-48DB-A44D-C1ED589991DE}" destId="{3D9ADD48-6D85-4FE5-929C-291FB91F1C0A}" srcOrd="1" destOrd="0" presId="urn:microsoft.com/office/officeart/2005/8/layout/pyramid1"/>
    <dgm:cxn modelId="{F0A49F44-FBC9-4C7C-80CA-FAEC32B06BE8}" type="presOf" srcId="{7B45FFF8-DE5A-4693-B7D9-34EDF70494BB}" destId="{C57BEA53-6C23-4B59-BA5A-CAA4215075F4}" srcOrd="1" destOrd="0" presId="urn:microsoft.com/office/officeart/2005/8/layout/pyramid1"/>
    <dgm:cxn modelId="{60533D74-0788-4B7D-91CF-0BFD1F9FCC51}" type="presOf" srcId="{4607AEA5-F1D5-4A95-BEDF-B4AAF413637E}" destId="{61E7CBBD-ABE5-461C-83BD-3E6974372031}" srcOrd="1" destOrd="0" presId="urn:microsoft.com/office/officeart/2005/8/layout/pyramid1"/>
    <dgm:cxn modelId="{BEFA5655-5C91-42D2-810D-D8F223A967DF}" type="presOf" srcId="{786F81CD-DDC1-40F6-8575-FA84F564B5F8}" destId="{3EAE10D9-4458-4E0C-A58C-7513791FCF08}" srcOrd="1" destOrd="0" presId="urn:microsoft.com/office/officeart/2005/8/layout/pyramid1"/>
    <dgm:cxn modelId="{6870AB81-3AE4-44A2-A2FC-497A96F882CF}" srcId="{DD00BAE8-7A7D-4C0A-A450-8BA5DCA97CBD}" destId="{4607AEA5-F1D5-4A95-BEDF-B4AAF413637E}" srcOrd="5" destOrd="0" parTransId="{DBC00E6F-E7B3-4065-A841-09FD72D8E9DE}" sibTransId="{0E4764F5-8EA8-4F82-8E5A-AA510AEAEE24}"/>
    <dgm:cxn modelId="{4A7F0B97-761C-4FEC-8AFE-FF4F488F76A4}" type="presOf" srcId="{C2C3290F-A7EC-48DB-A44D-C1ED589991DE}" destId="{AD00E1A9-EAC0-4FDD-B325-E285FDE0487C}" srcOrd="0" destOrd="0" presId="urn:microsoft.com/office/officeart/2005/8/layout/pyramid1"/>
    <dgm:cxn modelId="{070B969C-96C3-4BFF-A6AA-D25832B88721}" type="presOf" srcId="{DF0F206B-AE70-4878-B410-C0C0340C236F}" destId="{BC84BE79-19D6-4CA2-A656-4BB3F832610B}" srcOrd="0" destOrd="0" presId="urn:microsoft.com/office/officeart/2005/8/layout/pyramid1"/>
    <dgm:cxn modelId="{D44915A9-A981-442F-B99C-2C12D8A56FC4}" srcId="{DD00BAE8-7A7D-4C0A-A450-8BA5DCA97CBD}" destId="{7B45FFF8-DE5A-4693-B7D9-34EDF70494BB}" srcOrd="6" destOrd="0" parTransId="{D7279ED8-8602-4113-82D1-3A85ABE5E418}" sibTransId="{3E21DD82-EA05-4517-9E04-82366587B833}"/>
    <dgm:cxn modelId="{44479BA9-D354-484E-8FEE-8AEB021005AA}" type="presOf" srcId="{DF0F206B-AE70-4878-B410-C0C0340C236F}" destId="{F211009C-BDC5-4D4C-8DD3-59C44D4F2DB9}" srcOrd="1" destOrd="0" presId="urn:microsoft.com/office/officeart/2005/8/layout/pyramid1"/>
    <dgm:cxn modelId="{670AB8AF-3000-4A5C-BCAF-BA6B4F81DE3D}" type="presOf" srcId="{4EA4462D-CF04-4359-9F03-01BDFD582B41}" destId="{071007FC-2982-4DBF-B456-813B7CC4A723}" srcOrd="0" destOrd="0" presId="urn:microsoft.com/office/officeart/2005/8/layout/pyramid1"/>
    <dgm:cxn modelId="{E2DBD0BA-14A4-41C2-A8B1-7C9939420678}" srcId="{DD00BAE8-7A7D-4C0A-A450-8BA5DCA97CBD}" destId="{F04081FE-2979-4CC5-BCFB-0E6330EB8B8C}" srcOrd="4" destOrd="0" parTransId="{EDFEC685-2813-4FF2-BD0A-4FF470C221E6}" sibTransId="{58FEA835-2F12-4645-8E1E-EDEB67BE8058}"/>
    <dgm:cxn modelId="{F41F3EC7-D455-4F76-81AF-CB8FA6558564}" type="presOf" srcId="{DD00BAE8-7A7D-4C0A-A450-8BA5DCA97CBD}" destId="{1A9DBB63-25AF-4B56-9B55-E5052993B72B}" srcOrd="0" destOrd="0" presId="urn:microsoft.com/office/officeart/2005/8/layout/pyramid1"/>
    <dgm:cxn modelId="{2F9868CF-B1FF-4574-8F20-DBC5149B830A}" srcId="{DD00BAE8-7A7D-4C0A-A450-8BA5DCA97CBD}" destId="{DF0F206B-AE70-4878-B410-C0C0340C236F}" srcOrd="2" destOrd="0" parTransId="{BA07C1F0-3E5F-4575-9827-1B43B6B83783}" sibTransId="{4134C2D7-263D-4DB5-B6EF-4A7BD3935FCB}"/>
    <dgm:cxn modelId="{44D743EA-7B03-48E7-A9B3-2F8F87DFB024}" type="presOf" srcId="{F04081FE-2979-4CC5-BCFB-0E6330EB8B8C}" destId="{D74916F0-8050-44AF-A0A5-4F9352E438B6}" srcOrd="1" destOrd="0" presId="urn:microsoft.com/office/officeart/2005/8/layout/pyramid1"/>
    <dgm:cxn modelId="{459E65ED-5948-47E9-B60F-30B9258D7A97}" type="presOf" srcId="{4EA4462D-CF04-4359-9F03-01BDFD582B41}" destId="{FB7DE4DD-2C24-400D-9E77-25BB8FB6A25F}" srcOrd="1" destOrd="0" presId="urn:microsoft.com/office/officeart/2005/8/layout/pyramid1"/>
    <dgm:cxn modelId="{3E68CCEE-D053-431F-B2A3-76C5E6BBB4E2}" type="presOf" srcId="{4607AEA5-F1D5-4A95-BEDF-B4AAF413637E}" destId="{9A4EC580-47CE-4320-837A-29335329CA8A}" srcOrd="0" destOrd="0" presId="urn:microsoft.com/office/officeart/2005/8/layout/pyramid1"/>
    <dgm:cxn modelId="{4EBE4DF8-A664-480C-BC79-EC08DB536E7C}" type="presOf" srcId="{786F81CD-DDC1-40F6-8575-FA84F564B5F8}" destId="{C63306E2-B33A-4C0A-9EE9-FB8C6EB5CB9A}" srcOrd="0" destOrd="0" presId="urn:microsoft.com/office/officeart/2005/8/layout/pyramid1"/>
    <dgm:cxn modelId="{639A77FC-45F6-4FB7-9146-2A66285AC4FF}" srcId="{DD00BAE8-7A7D-4C0A-A450-8BA5DCA97CBD}" destId="{786F81CD-DDC1-40F6-8575-FA84F564B5F8}" srcOrd="3" destOrd="0" parTransId="{3B099869-F56B-44D3-A471-E2346EF9D411}" sibTransId="{2CB2DFFE-B8C8-4085-88C9-F7DCACE132BF}"/>
    <dgm:cxn modelId="{BF5D5D4C-CCEB-40F4-AC5A-B13D7F18120F}" type="presParOf" srcId="{1A9DBB63-25AF-4B56-9B55-E5052993B72B}" destId="{68F835B7-755C-4713-92D4-48A32DD0F7AE}" srcOrd="0" destOrd="0" presId="urn:microsoft.com/office/officeart/2005/8/layout/pyramid1"/>
    <dgm:cxn modelId="{5D18036B-3CA9-43E7-B6B9-A8D2DD457EB9}" type="presParOf" srcId="{68F835B7-755C-4713-92D4-48A32DD0F7AE}" destId="{AD00E1A9-EAC0-4FDD-B325-E285FDE0487C}" srcOrd="0" destOrd="0" presId="urn:microsoft.com/office/officeart/2005/8/layout/pyramid1"/>
    <dgm:cxn modelId="{700613C3-5847-408C-A679-3335AA293E7F}" type="presParOf" srcId="{68F835B7-755C-4713-92D4-48A32DD0F7AE}" destId="{3D9ADD48-6D85-4FE5-929C-291FB91F1C0A}" srcOrd="1" destOrd="0" presId="urn:microsoft.com/office/officeart/2005/8/layout/pyramid1"/>
    <dgm:cxn modelId="{79ED7190-03D9-47BE-9777-F53351B30D8A}" type="presParOf" srcId="{1A9DBB63-25AF-4B56-9B55-E5052993B72B}" destId="{B7EE3FBC-8C46-4A12-B77D-6BC5F9CCBBF5}" srcOrd="1" destOrd="0" presId="urn:microsoft.com/office/officeart/2005/8/layout/pyramid1"/>
    <dgm:cxn modelId="{F74AA451-2B26-41A4-B76E-981175393414}" type="presParOf" srcId="{B7EE3FBC-8C46-4A12-B77D-6BC5F9CCBBF5}" destId="{071007FC-2982-4DBF-B456-813B7CC4A723}" srcOrd="0" destOrd="0" presId="urn:microsoft.com/office/officeart/2005/8/layout/pyramid1"/>
    <dgm:cxn modelId="{5F6F282E-F12B-48E3-94CD-091148ACD46A}" type="presParOf" srcId="{B7EE3FBC-8C46-4A12-B77D-6BC5F9CCBBF5}" destId="{FB7DE4DD-2C24-400D-9E77-25BB8FB6A25F}" srcOrd="1" destOrd="0" presId="urn:microsoft.com/office/officeart/2005/8/layout/pyramid1"/>
    <dgm:cxn modelId="{DC2C388F-8E4C-4D9A-9DA8-0F58BF6B0D25}" type="presParOf" srcId="{1A9DBB63-25AF-4B56-9B55-E5052993B72B}" destId="{C0DEF3AB-CC38-46C2-87C2-649E4F156829}" srcOrd="2" destOrd="0" presId="urn:microsoft.com/office/officeart/2005/8/layout/pyramid1"/>
    <dgm:cxn modelId="{E3C875D0-4C82-4EBF-8579-F6524FAD88D8}" type="presParOf" srcId="{C0DEF3AB-CC38-46C2-87C2-649E4F156829}" destId="{BC84BE79-19D6-4CA2-A656-4BB3F832610B}" srcOrd="0" destOrd="0" presId="urn:microsoft.com/office/officeart/2005/8/layout/pyramid1"/>
    <dgm:cxn modelId="{AA910BA8-EBBD-43B9-A393-D8C330C67D0B}" type="presParOf" srcId="{C0DEF3AB-CC38-46C2-87C2-649E4F156829}" destId="{F211009C-BDC5-4D4C-8DD3-59C44D4F2DB9}" srcOrd="1" destOrd="0" presId="urn:microsoft.com/office/officeart/2005/8/layout/pyramid1"/>
    <dgm:cxn modelId="{9464A3CD-3423-4596-93B2-FD525538EAF8}" type="presParOf" srcId="{1A9DBB63-25AF-4B56-9B55-E5052993B72B}" destId="{3C7519E9-4839-4464-9C38-79A061788F87}" srcOrd="3" destOrd="0" presId="urn:microsoft.com/office/officeart/2005/8/layout/pyramid1"/>
    <dgm:cxn modelId="{6F9C3684-EAE5-412E-9B93-E62833F44C57}" type="presParOf" srcId="{3C7519E9-4839-4464-9C38-79A061788F87}" destId="{C63306E2-B33A-4C0A-9EE9-FB8C6EB5CB9A}" srcOrd="0" destOrd="0" presId="urn:microsoft.com/office/officeart/2005/8/layout/pyramid1"/>
    <dgm:cxn modelId="{67EEF54F-19F8-4486-B05F-CED741766814}" type="presParOf" srcId="{3C7519E9-4839-4464-9C38-79A061788F87}" destId="{3EAE10D9-4458-4E0C-A58C-7513791FCF08}" srcOrd="1" destOrd="0" presId="urn:microsoft.com/office/officeart/2005/8/layout/pyramid1"/>
    <dgm:cxn modelId="{18362F82-AD3D-4917-BDCA-04BA23D9C4F4}" type="presParOf" srcId="{1A9DBB63-25AF-4B56-9B55-E5052993B72B}" destId="{535B8815-8658-44D0-BF6C-CC8CA816757F}" srcOrd="4" destOrd="0" presId="urn:microsoft.com/office/officeart/2005/8/layout/pyramid1"/>
    <dgm:cxn modelId="{F46D4522-5BDF-41EA-BEE6-1795C734716A}" type="presParOf" srcId="{535B8815-8658-44D0-BF6C-CC8CA816757F}" destId="{69AD3BAC-3B4D-4CB3-A292-9389A4631F9F}" srcOrd="0" destOrd="0" presId="urn:microsoft.com/office/officeart/2005/8/layout/pyramid1"/>
    <dgm:cxn modelId="{A74CBBAD-842C-42BC-82A2-7BB443F45131}" type="presParOf" srcId="{535B8815-8658-44D0-BF6C-CC8CA816757F}" destId="{D74916F0-8050-44AF-A0A5-4F9352E438B6}" srcOrd="1" destOrd="0" presId="urn:microsoft.com/office/officeart/2005/8/layout/pyramid1"/>
    <dgm:cxn modelId="{4C05B6A8-A7F2-4BFB-B170-7D34DEED07D1}" type="presParOf" srcId="{1A9DBB63-25AF-4B56-9B55-E5052993B72B}" destId="{2133CF87-1E87-4602-83DA-6FE55E28E880}" srcOrd="5" destOrd="0" presId="urn:microsoft.com/office/officeart/2005/8/layout/pyramid1"/>
    <dgm:cxn modelId="{6F417DBA-3A55-4683-AA91-ED0408BBACA1}" type="presParOf" srcId="{2133CF87-1E87-4602-83DA-6FE55E28E880}" destId="{9A4EC580-47CE-4320-837A-29335329CA8A}" srcOrd="0" destOrd="0" presId="urn:microsoft.com/office/officeart/2005/8/layout/pyramid1"/>
    <dgm:cxn modelId="{BAECECFD-846E-45A8-BA8B-4F1EA4395C95}" type="presParOf" srcId="{2133CF87-1E87-4602-83DA-6FE55E28E880}" destId="{61E7CBBD-ABE5-461C-83BD-3E6974372031}" srcOrd="1" destOrd="0" presId="urn:microsoft.com/office/officeart/2005/8/layout/pyramid1"/>
    <dgm:cxn modelId="{8427C80C-4688-498C-A41E-CAA08CDDE2B0}" type="presParOf" srcId="{1A9DBB63-25AF-4B56-9B55-E5052993B72B}" destId="{54D319A5-7D5D-43C5-A349-E78DE0E1FFFA}" srcOrd="6" destOrd="0" presId="urn:microsoft.com/office/officeart/2005/8/layout/pyramid1"/>
    <dgm:cxn modelId="{2FD04BA8-0A6B-49D0-97DC-DD655D91463A}" type="presParOf" srcId="{54D319A5-7D5D-43C5-A349-E78DE0E1FFFA}" destId="{D3998226-AC75-4443-8B46-C33F78A0A09D}" srcOrd="0" destOrd="0" presId="urn:microsoft.com/office/officeart/2005/8/layout/pyramid1"/>
    <dgm:cxn modelId="{F2BE6595-669A-49BF-BFC6-08C017A7EAD8}" type="presParOf" srcId="{54D319A5-7D5D-43C5-A349-E78DE0E1FFFA}" destId="{C57BEA53-6C23-4B59-BA5A-CAA4215075F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0E1A9-EAC0-4FDD-B325-E285FDE0487C}">
      <dsp:nvSpPr>
        <dsp:cNvPr id="0" name=""/>
        <dsp:cNvSpPr/>
      </dsp:nvSpPr>
      <dsp:spPr>
        <a:xfrm>
          <a:off x="2232688" y="16939"/>
          <a:ext cx="1221963" cy="960117"/>
        </a:xfrm>
        <a:prstGeom prst="trapezoid">
          <a:avLst>
            <a:gd name="adj" fmla="val 61813"/>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US" sz="900" b="1" kern="1200" dirty="0">
            <a:solidFill>
              <a:schemeClr val="bg1"/>
            </a:solidFill>
          </a:endParaRPr>
        </a:p>
        <a:p>
          <a:pPr marL="0" lvl="0" indent="0" algn="ctr" defTabSz="400050">
            <a:lnSpc>
              <a:spcPct val="90000"/>
            </a:lnSpc>
            <a:spcBef>
              <a:spcPct val="0"/>
            </a:spcBef>
            <a:spcAft>
              <a:spcPct val="35000"/>
            </a:spcAft>
            <a:buNone/>
          </a:pPr>
          <a:endParaRPr lang="en-US" sz="300" b="1" kern="1200" dirty="0">
            <a:solidFill>
              <a:schemeClr val="bg1"/>
            </a:solidFill>
          </a:endParaRPr>
        </a:p>
        <a:p>
          <a:pPr marL="0" lvl="0" indent="0" algn="ctr" defTabSz="400050">
            <a:lnSpc>
              <a:spcPts val="900"/>
            </a:lnSpc>
            <a:spcBef>
              <a:spcPct val="0"/>
            </a:spcBef>
            <a:spcAft>
              <a:spcPts val="0"/>
            </a:spcAft>
            <a:buNone/>
          </a:pPr>
          <a:r>
            <a:rPr lang="en-US" sz="700" b="1" kern="1200" dirty="0">
              <a:solidFill>
                <a:schemeClr val="bg1"/>
              </a:solidFill>
              <a:latin typeface="Arial" panose="020B0604020202020204" pitchFamily="34" charset="0"/>
              <a:cs typeface="Arial" panose="020B0604020202020204" pitchFamily="34" charset="0"/>
            </a:rPr>
            <a:t>DEFINING </a:t>
          </a:r>
        </a:p>
        <a:p>
          <a:pPr marL="0" lvl="0" indent="0" algn="ctr" defTabSz="400050">
            <a:lnSpc>
              <a:spcPts val="900"/>
            </a:lnSpc>
            <a:spcBef>
              <a:spcPct val="0"/>
            </a:spcBef>
            <a:spcAft>
              <a:spcPts val="0"/>
            </a:spcAft>
            <a:buNone/>
          </a:pPr>
          <a:r>
            <a:rPr lang="en-US" sz="700" b="1" kern="1200" dirty="0">
              <a:solidFill>
                <a:schemeClr val="bg1"/>
              </a:solidFill>
              <a:latin typeface="Arial" panose="020B0604020202020204" pitchFamily="34" charset="0"/>
              <a:cs typeface="Arial" panose="020B0604020202020204" pitchFamily="34" charset="0"/>
            </a:rPr>
            <a:t>MOMENTS</a:t>
          </a:r>
        </a:p>
      </dsp:txBody>
      <dsp:txXfrm>
        <a:off x="2232688" y="16939"/>
        <a:ext cx="1221963" cy="960117"/>
      </dsp:txXfrm>
    </dsp:sp>
    <dsp:sp modelId="{071007FC-2982-4DBF-B456-813B7CC4A723}">
      <dsp:nvSpPr>
        <dsp:cNvPr id="0" name=""/>
        <dsp:cNvSpPr/>
      </dsp:nvSpPr>
      <dsp:spPr>
        <a:xfrm>
          <a:off x="1875163" y="960117"/>
          <a:ext cx="1937013" cy="606724"/>
        </a:xfrm>
        <a:prstGeom prst="trapezoid">
          <a:avLst>
            <a:gd name="adj" fmla="val 61813"/>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PERSONALIZATION</a:t>
          </a:r>
        </a:p>
      </dsp:txBody>
      <dsp:txXfrm>
        <a:off x="2214140" y="960117"/>
        <a:ext cx="1259059" cy="606724"/>
      </dsp:txXfrm>
    </dsp:sp>
    <dsp:sp modelId="{BC84BE79-19D6-4CA2-A656-4BB3F832610B}">
      <dsp:nvSpPr>
        <dsp:cNvPr id="0" name=""/>
        <dsp:cNvSpPr/>
      </dsp:nvSpPr>
      <dsp:spPr>
        <a:xfrm>
          <a:off x="1500130" y="1566842"/>
          <a:ext cx="2687079" cy="606724"/>
        </a:xfrm>
        <a:prstGeom prst="trapezoid">
          <a:avLst>
            <a:gd name="adj" fmla="val 6181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COMMUNICATION</a:t>
          </a:r>
        </a:p>
      </dsp:txBody>
      <dsp:txXfrm>
        <a:off x="1970369" y="1566842"/>
        <a:ext cx="1746601" cy="606724"/>
      </dsp:txXfrm>
    </dsp:sp>
    <dsp:sp modelId="{C63306E2-B33A-4C0A-9EE9-FB8C6EB5CB9A}">
      <dsp:nvSpPr>
        <dsp:cNvPr id="0" name=""/>
        <dsp:cNvSpPr/>
      </dsp:nvSpPr>
      <dsp:spPr>
        <a:xfrm>
          <a:off x="1125098" y="2173567"/>
          <a:ext cx="3437144" cy="606724"/>
        </a:xfrm>
        <a:prstGeom prst="trapezoid">
          <a:avLst>
            <a:gd name="adj" fmla="val 6181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RESPECT</a:t>
          </a:r>
        </a:p>
      </dsp:txBody>
      <dsp:txXfrm>
        <a:off x="1726598" y="2173567"/>
        <a:ext cx="2234144" cy="606724"/>
      </dsp:txXfrm>
    </dsp:sp>
    <dsp:sp modelId="{69AD3BAC-3B4D-4CB3-A292-9389A4631F9F}">
      <dsp:nvSpPr>
        <dsp:cNvPr id="0" name=""/>
        <dsp:cNvSpPr/>
      </dsp:nvSpPr>
      <dsp:spPr>
        <a:xfrm>
          <a:off x="750065" y="2780292"/>
          <a:ext cx="4187210" cy="606724"/>
        </a:xfrm>
        <a:prstGeom prst="trapezoid">
          <a:avLst>
            <a:gd name="adj" fmla="val 61813"/>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QUALITY</a:t>
          </a:r>
        </a:p>
      </dsp:txBody>
      <dsp:txXfrm>
        <a:off x="1482827" y="2780292"/>
        <a:ext cx="2721686" cy="606724"/>
      </dsp:txXfrm>
    </dsp:sp>
    <dsp:sp modelId="{9A4EC580-47CE-4320-837A-29335329CA8A}">
      <dsp:nvSpPr>
        <dsp:cNvPr id="0" name=""/>
        <dsp:cNvSpPr/>
      </dsp:nvSpPr>
      <dsp:spPr>
        <a:xfrm>
          <a:off x="375032" y="3387017"/>
          <a:ext cx="4937275" cy="606724"/>
        </a:xfrm>
        <a:prstGeom prst="trapezoid">
          <a:avLst>
            <a:gd name="adj" fmla="val 61813"/>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SAFETY</a:t>
          </a:r>
        </a:p>
      </dsp:txBody>
      <dsp:txXfrm>
        <a:off x="1239055" y="3387017"/>
        <a:ext cx="3209229" cy="606724"/>
      </dsp:txXfrm>
    </dsp:sp>
    <dsp:sp modelId="{D3998226-AC75-4443-8B46-C33F78A0A09D}">
      <dsp:nvSpPr>
        <dsp:cNvPr id="0" name=""/>
        <dsp:cNvSpPr/>
      </dsp:nvSpPr>
      <dsp:spPr>
        <a:xfrm>
          <a:off x="0" y="3993742"/>
          <a:ext cx="5687341" cy="606724"/>
        </a:xfrm>
        <a:prstGeom prst="trapezoid">
          <a:avLst>
            <a:gd name="adj" fmla="val 61813"/>
          </a:avLst>
        </a:prstGeom>
        <a:solidFill>
          <a:srgbClr val="8027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ACCESS</a:t>
          </a:r>
        </a:p>
      </dsp:txBody>
      <dsp:txXfrm>
        <a:off x="995284" y="3993742"/>
        <a:ext cx="3696771" cy="606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0E1A9-EAC0-4FDD-B325-E285FDE0487C}">
      <dsp:nvSpPr>
        <dsp:cNvPr id="0" name=""/>
        <dsp:cNvSpPr/>
      </dsp:nvSpPr>
      <dsp:spPr>
        <a:xfrm>
          <a:off x="2232688" y="16939"/>
          <a:ext cx="1221963" cy="960117"/>
        </a:xfrm>
        <a:prstGeom prst="trapezoid">
          <a:avLst>
            <a:gd name="adj" fmla="val 61813"/>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US" sz="900" b="1" kern="1200" dirty="0">
            <a:solidFill>
              <a:schemeClr val="bg1"/>
            </a:solidFill>
          </a:endParaRPr>
        </a:p>
        <a:p>
          <a:pPr marL="0" lvl="0" indent="0" algn="ctr" defTabSz="400050">
            <a:lnSpc>
              <a:spcPct val="90000"/>
            </a:lnSpc>
            <a:spcBef>
              <a:spcPct val="0"/>
            </a:spcBef>
            <a:spcAft>
              <a:spcPct val="35000"/>
            </a:spcAft>
            <a:buNone/>
          </a:pPr>
          <a:endParaRPr lang="en-US" sz="300" b="1" kern="1200" dirty="0">
            <a:solidFill>
              <a:schemeClr val="bg1"/>
            </a:solidFill>
          </a:endParaRPr>
        </a:p>
        <a:p>
          <a:pPr marL="0" lvl="0" indent="0" algn="ctr" defTabSz="400050">
            <a:lnSpc>
              <a:spcPts val="900"/>
            </a:lnSpc>
            <a:spcBef>
              <a:spcPct val="0"/>
            </a:spcBef>
            <a:spcAft>
              <a:spcPts val="0"/>
            </a:spcAft>
            <a:buNone/>
          </a:pPr>
          <a:r>
            <a:rPr lang="en-US" sz="700" b="1" kern="1200" dirty="0">
              <a:solidFill>
                <a:schemeClr val="bg1"/>
              </a:solidFill>
              <a:latin typeface="Arial" panose="020B0604020202020204" pitchFamily="34" charset="0"/>
              <a:cs typeface="Arial" panose="020B0604020202020204" pitchFamily="34" charset="0"/>
            </a:rPr>
            <a:t>DEFINING </a:t>
          </a:r>
        </a:p>
        <a:p>
          <a:pPr marL="0" lvl="0" indent="0" algn="ctr" defTabSz="400050">
            <a:lnSpc>
              <a:spcPts val="900"/>
            </a:lnSpc>
            <a:spcBef>
              <a:spcPct val="0"/>
            </a:spcBef>
            <a:spcAft>
              <a:spcPts val="0"/>
            </a:spcAft>
            <a:buNone/>
          </a:pPr>
          <a:r>
            <a:rPr lang="en-US" sz="700" b="1" kern="1200" dirty="0">
              <a:solidFill>
                <a:schemeClr val="bg1"/>
              </a:solidFill>
              <a:latin typeface="Arial" panose="020B0604020202020204" pitchFamily="34" charset="0"/>
              <a:cs typeface="Arial" panose="020B0604020202020204" pitchFamily="34" charset="0"/>
            </a:rPr>
            <a:t>MOMENTS</a:t>
          </a:r>
        </a:p>
      </dsp:txBody>
      <dsp:txXfrm>
        <a:off x="2232688" y="16939"/>
        <a:ext cx="1221963" cy="960117"/>
      </dsp:txXfrm>
    </dsp:sp>
    <dsp:sp modelId="{071007FC-2982-4DBF-B456-813B7CC4A723}">
      <dsp:nvSpPr>
        <dsp:cNvPr id="0" name=""/>
        <dsp:cNvSpPr/>
      </dsp:nvSpPr>
      <dsp:spPr>
        <a:xfrm>
          <a:off x="1875163" y="960117"/>
          <a:ext cx="1937013" cy="606724"/>
        </a:xfrm>
        <a:prstGeom prst="trapezoid">
          <a:avLst>
            <a:gd name="adj" fmla="val 61813"/>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PERSONALIZATION</a:t>
          </a:r>
        </a:p>
      </dsp:txBody>
      <dsp:txXfrm>
        <a:off x="2214140" y="960117"/>
        <a:ext cx="1259059" cy="606724"/>
      </dsp:txXfrm>
    </dsp:sp>
    <dsp:sp modelId="{BC84BE79-19D6-4CA2-A656-4BB3F832610B}">
      <dsp:nvSpPr>
        <dsp:cNvPr id="0" name=""/>
        <dsp:cNvSpPr/>
      </dsp:nvSpPr>
      <dsp:spPr>
        <a:xfrm>
          <a:off x="1500130" y="1566842"/>
          <a:ext cx="2687079" cy="606724"/>
        </a:xfrm>
        <a:prstGeom prst="trapezoid">
          <a:avLst>
            <a:gd name="adj" fmla="val 6181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COMMUNICATION</a:t>
          </a:r>
        </a:p>
      </dsp:txBody>
      <dsp:txXfrm>
        <a:off x="1970369" y="1566842"/>
        <a:ext cx="1746601" cy="606724"/>
      </dsp:txXfrm>
    </dsp:sp>
    <dsp:sp modelId="{C63306E2-B33A-4C0A-9EE9-FB8C6EB5CB9A}">
      <dsp:nvSpPr>
        <dsp:cNvPr id="0" name=""/>
        <dsp:cNvSpPr/>
      </dsp:nvSpPr>
      <dsp:spPr>
        <a:xfrm>
          <a:off x="1125098" y="2173567"/>
          <a:ext cx="3437144" cy="606724"/>
        </a:xfrm>
        <a:prstGeom prst="trapezoid">
          <a:avLst>
            <a:gd name="adj" fmla="val 6181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RESPECT</a:t>
          </a:r>
        </a:p>
      </dsp:txBody>
      <dsp:txXfrm>
        <a:off x="1726598" y="2173567"/>
        <a:ext cx="2234144" cy="606724"/>
      </dsp:txXfrm>
    </dsp:sp>
    <dsp:sp modelId="{69AD3BAC-3B4D-4CB3-A292-9389A4631F9F}">
      <dsp:nvSpPr>
        <dsp:cNvPr id="0" name=""/>
        <dsp:cNvSpPr/>
      </dsp:nvSpPr>
      <dsp:spPr>
        <a:xfrm>
          <a:off x="750065" y="2780292"/>
          <a:ext cx="4187210" cy="606724"/>
        </a:xfrm>
        <a:prstGeom prst="trapezoid">
          <a:avLst>
            <a:gd name="adj" fmla="val 61813"/>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QUALITY</a:t>
          </a:r>
        </a:p>
      </dsp:txBody>
      <dsp:txXfrm>
        <a:off x="1482827" y="2780292"/>
        <a:ext cx="2721686" cy="606724"/>
      </dsp:txXfrm>
    </dsp:sp>
    <dsp:sp modelId="{9A4EC580-47CE-4320-837A-29335329CA8A}">
      <dsp:nvSpPr>
        <dsp:cNvPr id="0" name=""/>
        <dsp:cNvSpPr/>
      </dsp:nvSpPr>
      <dsp:spPr>
        <a:xfrm>
          <a:off x="375032" y="3387017"/>
          <a:ext cx="4937275" cy="606724"/>
        </a:xfrm>
        <a:prstGeom prst="trapezoid">
          <a:avLst>
            <a:gd name="adj" fmla="val 61813"/>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SAFETY</a:t>
          </a:r>
        </a:p>
      </dsp:txBody>
      <dsp:txXfrm>
        <a:off x="1239055" y="3387017"/>
        <a:ext cx="3209229" cy="606724"/>
      </dsp:txXfrm>
    </dsp:sp>
    <dsp:sp modelId="{D3998226-AC75-4443-8B46-C33F78A0A09D}">
      <dsp:nvSpPr>
        <dsp:cNvPr id="0" name=""/>
        <dsp:cNvSpPr/>
      </dsp:nvSpPr>
      <dsp:spPr>
        <a:xfrm>
          <a:off x="0" y="3993742"/>
          <a:ext cx="5687341" cy="606724"/>
        </a:xfrm>
        <a:prstGeom prst="trapezoid">
          <a:avLst>
            <a:gd name="adj" fmla="val 61813"/>
          </a:avLst>
        </a:prstGeom>
        <a:solidFill>
          <a:srgbClr val="8027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Arial" panose="020B0604020202020204" pitchFamily="34" charset="0"/>
              <a:cs typeface="Arial" panose="020B0604020202020204" pitchFamily="34" charset="0"/>
            </a:rPr>
            <a:t>ACCESS</a:t>
          </a:r>
        </a:p>
      </dsp:txBody>
      <dsp:txXfrm>
        <a:off x="995284" y="3993742"/>
        <a:ext cx="3696771" cy="6067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15F60509-82E1-48F3-8D5D-C28F53C4E214}" type="datetimeFigureOut">
              <a:rPr lang="en-US" smtClean="0"/>
              <a:t>3/29/2023</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E55FBF13-F277-41B0-A6C7-C2DF492A7883}" type="slidenum">
              <a:rPr lang="en-US" smtClean="0"/>
              <a:t>‹#›</a:t>
            </a:fld>
            <a:endParaRPr lang="en-US" dirty="0"/>
          </a:p>
        </p:txBody>
      </p:sp>
    </p:spTree>
    <p:extLst>
      <p:ext uri="{BB962C8B-B14F-4D97-AF65-F5344CB8AC3E}">
        <p14:creationId xmlns:p14="http://schemas.microsoft.com/office/powerpoint/2010/main" val="2780442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FBF13-F277-41B0-A6C7-C2DF492A7883}" type="slidenum">
              <a:rPr lang="en-US" smtClean="0"/>
              <a:t>1</a:t>
            </a:fld>
            <a:endParaRPr lang="en-US"/>
          </a:p>
        </p:txBody>
      </p:sp>
    </p:spTree>
    <p:extLst>
      <p:ext uri="{BB962C8B-B14F-4D97-AF65-F5344CB8AC3E}">
        <p14:creationId xmlns:p14="http://schemas.microsoft.com/office/powerpoint/2010/main" val="389563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56DF6-57A6-42C7-8398-8EF26C01255C}" type="slidenum">
              <a:rPr lang="en-US" smtClean="0"/>
              <a:t>24</a:t>
            </a:fld>
            <a:endParaRPr lang="en-US"/>
          </a:p>
        </p:txBody>
      </p:sp>
    </p:spTree>
    <p:extLst>
      <p:ext uri="{BB962C8B-B14F-4D97-AF65-F5344CB8AC3E}">
        <p14:creationId xmlns:p14="http://schemas.microsoft.com/office/powerpoint/2010/main" val="228918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9363">
              <a:defRPr/>
            </a:pPr>
            <a:fld id="{18182545-3692-420A-B2DD-5EB894DCC935}" type="slidenum">
              <a:rPr lang="en-US">
                <a:solidFill>
                  <a:prstClr val="black"/>
                </a:solidFill>
                <a:latin typeface="Calibri" panose="020F0502020204030204"/>
              </a:rPr>
              <a:pPr defTabSz="939363">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75066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57211">
              <a:defRPr/>
            </a:pPr>
            <a:fld id="{E9378436-A2EE-4963-AED0-5F61AB96E714}" type="slidenum">
              <a:rPr lang="en-US">
                <a:solidFill>
                  <a:prstClr val="black"/>
                </a:solidFill>
                <a:latin typeface="Calibri" panose="020F0502020204030204"/>
              </a:rPr>
              <a:pPr defTabSz="957211">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441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defTabSz="957211">
              <a:defRPr/>
            </a:pPr>
            <a:fld id="{E9378436-A2EE-4963-AED0-5F61AB96E714}" type="slidenum">
              <a:rPr lang="en-US">
                <a:solidFill>
                  <a:prstClr val="black"/>
                </a:solidFill>
                <a:latin typeface="Calibri" panose="020F0502020204030204"/>
              </a:rPr>
              <a:pPr defTabSz="957211">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7684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5</a:t>
            </a:fld>
            <a:endParaRPr lang="en-US"/>
          </a:p>
        </p:txBody>
      </p:sp>
    </p:spTree>
    <p:extLst>
      <p:ext uri="{BB962C8B-B14F-4D97-AF65-F5344CB8AC3E}">
        <p14:creationId xmlns:p14="http://schemas.microsoft.com/office/powerpoint/2010/main" val="244038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6</a:t>
            </a:fld>
            <a:endParaRPr lang="en-US"/>
          </a:p>
        </p:txBody>
      </p:sp>
    </p:spTree>
    <p:extLst>
      <p:ext uri="{BB962C8B-B14F-4D97-AF65-F5344CB8AC3E}">
        <p14:creationId xmlns:p14="http://schemas.microsoft.com/office/powerpoint/2010/main" val="288488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0C262-0115-4CC5-8A2B-2BD493DF842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73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841" indent="-234841">
              <a:buAutoNum type="arabicPeriod"/>
            </a:pPr>
            <a:endParaRPr lang="en-US" dirty="0"/>
          </a:p>
        </p:txBody>
      </p:sp>
      <p:sp>
        <p:nvSpPr>
          <p:cNvPr id="4" name="Slide Number Placeholder 3"/>
          <p:cNvSpPr>
            <a:spLocks noGrp="1"/>
          </p:cNvSpPr>
          <p:nvPr>
            <p:ph type="sldNum" sz="quarter" idx="10"/>
          </p:nvPr>
        </p:nvSpPr>
        <p:spPr/>
        <p:txBody>
          <a:bodyPr/>
          <a:lstStyle/>
          <a:p>
            <a:fld id="{B0E19ED9-3C17-4CFA-83DD-14080ABAA013}" type="slidenum">
              <a:rPr lang="en-US" smtClean="0"/>
              <a:t>8</a:t>
            </a:fld>
            <a:endParaRPr lang="en-US"/>
          </a:p>
        </p:txBody>
      </p:sp>
    </p:spTree>
    <p:extLst>
      <p:ext uri="{BB962C8B-B14F-4D97-AF65-F5344CB8AC3E}">
        <p14:creationId xmlns:p14="http://schemas.microsoft.com/office/powerpoint/2010/main" val="25821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0C262-0115-4CC5-8A2B-2BD493DF842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43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16274C7A-774C-45A0-B03A-A3A75B69E3D8}" type="slidenum">
              <a:rPr lang="en-US" smtClean="0"/>
              <a:t>10</a:t>
            </a:fld>
            <a:endParaRPr lang="en-US"/>
          </a:p>
        </p:txBody>
      </p:sp>
    </p:spTree>
    <p:extLst>
      <p:ext uri="{BB962C8B-B14F-4D97-AF65-F5344CB8AC3E}">
        <p14:creationId xmlns:p14="http://schemas.microsoft.com/office/powerpoint/2010/main" val="355345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16E090E-132F-4FA0-9D81-358918C8E6F8}" type="slidenum">
              <a:rPr lang="en-US" smtClean="0"/>
              <a:t>11</a:t>
            </a:fld>
            <a:endParaRPr lang="en-US"/>
          </a:p>
        </p:txBody>
      </p:sp>
    </p:spTree>
    <p:extLst>
      <p:ext uri="{BB962C8B-B14F-4D97-AF65-F5344CB8AC3E}">
        <p14:creationId xmlns:p14="http://schemas.microsoft.com/office/powerpoint/2010/main" val="17176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Health reliability definition-The capability of a process, procedure or health service to perform its intended function in the required time under existing conditions.</a:t>
            </a:r>
          </a:p>
          <a:p>
            <a:endParaRPr lang="en-US" dirty="0"/>
          </a:p>
        </p:txBody>
      </p:sp>
      <p:sp>
        <p:nvSpPr>
          <p:cNvPr id="4" name="Slide Number Placeholder 3"/>
          <p:cNvSpPr>
            <a:spLocks noGrp="1"/>
          </p:cNvSpPr>
          <p:nvPr>
            <p:ph type="sldNum" sz="quarter" idx="5"/>
          </p:nvPr>
        </p:nvSpPr>
        <p:spPr/>
        <p:txBody>
          <a:bodyPr/>
          <a:lstStyle/>
          <a:p>
            <a:fld id="{E55FBF13-F277-41B0-A6C7-C2DF492A7883}" type="slidenum">
              <a:rPr lang="en-US" smtClean="0"/>
              <a:t>18</a:t>
            </a:fld>
            <a:endParaRPr lang="en-US" dirty="0"/>
          </a:p>
        </p:txBody>
      </p:sp>
    </p:spTree>
    <p:extLst>
      <p:ext uri="{BB962C8B-B14F-4D97-AF65-F5344CB8AC3E}">
        <p14:creationId xmlns:p14="http://schemas.microsoft.com/office/powerpoint/2010/main" val="3730146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609600" y="3886200"/>
            <a:ext cx="8534400" cy="127892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CFF28B59-A0A0-6098-3A33-2821DFA2DE1A}"/>
              </a:ext>
            </a:extLst>
          </p:cNvPr>
          <p:cNvSpPr/>
          <p:nvPr userDrawn="1"/>
        </p:nvSpPr>
        <p:spPr>
          <a:xfrm>
            <a:off x="0" y="5305614"/>
            <a:ext cx="12192000" cy="16649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75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1_Full Blank">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7D48983-1E68-4266-AEF9-EDACD0A43757}"/>
              </a:ext>
            </a:extLst>
          </p:cNvPr>
          <p:cNvSpPr>
            <a:spLocks noGrp="1"/>
          </p:cNvSpPr>
          <p:nvPr>
            <p:ph type="pic" sz="quarter" idx="10"/>
          </p:nvPr>
        </p:nvSpPr>
        <p:spPr>
          <a:xfrm>
            <a:off x="0" y="3429000"/>
            <a:ext cx="12192000" cy="3429000"/>
          </a:xfrm>
          <a:custGeom>
            <a:avLst/>
            <a:gdLst>
              <a:gd name="connsiteX0" fmla="*/ 0 w 4409114"/>
              <a:gd name="connsiteY0" fmla="*/ 0 h 2126547"/>
              <a:gd name="connsiteX1" fmla="*/ 4409114 w 4409114"/>
              <a:gd name="connsiteY1" fmla="*/ 0 h 2126547"/>
              <a:gd name="connsiteX2" fmla="*/ 4409114 w 4409114"/>
              <a:gd name="connsiteY2" fmla="*/ 2126547 h 2126547"/>
              <a:gd name="connsiteX3" fmla="*/ 0 w 4409114"/>
              <a:gd name="connsiteY3" fmla="*/ 2126547 h 2126547"/>
            </a:gdLst>
            <a:ahLst/>
            <a:cxnLst>
              <a:cxn ang="0">
                <a:pos x="connsiteX0" y="connsiteY0"/>
              </a:cxn>
              <a:cxn ang="0">
                <a:pos x="connsiteX1" y="connsiteY1"/>
              </a:cxn>
              <a:cxn ang="0">
                <a:pos x="connsiteX2" y="connsiteY2"/>
              </a:cxn>
              <a:cxn ang="0">
                <a:pos x="connsiteX3" y="connsiteY3"/>
              </a:cxn>
            </a:cxnLst>
            <a:rect l="l" t="t" r="r" b="b"/>
            <a:pathLst>
              <a:path w="4409114" h="2126547">
                <a:moveTo>
                  <a:pt x="0" y="0"/>
                </a:moveTo>
                <a:lnTo>
                  <a:pt x="4409114" y="0"/>
                </a:lnTo>
                <a:lnTo>
                  <a:pt x="4409114" y="2126547"/>
                </a:lnTo>
                <a:lnTo>
                  <a:pt x="0" y="2126547"/>
                </a:lnTo>
                <a:close/>
              </a:path>
            </a:pathLst>
          </a:custGeom>
        </p:spPr>
        <p:txBody>
          <a:bodyPr wrap="square">
            <a:noAutofit/>
          </a:bodyPr>
          <a:lstStyle/>
          <a:p>
            <a:endParaRPr lang="en-US"/>
          </a:p>
        </p:txBody>
      </p:sp>
    </p:spTree>
    <p:extLst>
      <p:ext uri="{BB962C8B-B14F-4D97-AF65-F5344CB8AC3E}">
        <p14:creationId xmlns:p14="http://schemas.microsoft.com/office/powerpoint/2010/main" val="243586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E15565-90B7-4B48-82A9-E3239121F5E1}" type="datetimeFigureOut">
              <a:rPr lang="en-US" smtClean="0">
                <a:solidFill>
                  <a:srgbClr val="565A5C">
                    <a:tint val="75000"/>
                  </a:srgbClr>
                </a:solidFill>
              </a:rPr>
              <a:pPr/>
              <a:t>3/29/2023</a:t>
            </a:fld>
            <a:endParaRPr lang="en-US">
              <a:solidFill>
                <a:srgbClr val="565A5C">
                  <a:tint val="75000"/>
                </a:srgbClr>
              </a:solidFill>
            </a:endParaRPr>
          </a:p>
        </p:txBody>
      </p:sp>
      <p:sp>
        <p:nvSpPr>
          <p:cNvPr id="4" name="Footer Placeholder 3"/>
          <p:cNvSpPr>
            <a:spLocks noGrp="1"/>
          </p:cNvSpPr>
          <p:nvPr>
            <p:ph type="ftr" sz="quarter" idx="11"/>
          </p:nvPr>
        </p:nvSpPr>
        <p:spPr/>
        <p:txBody>
          <a:bodyPr/>
          <a:lstStyle/>
          <a:p>
            <a:endParaRPr lang="en-US">
              <a:solidFill>
                <a:srgbClr val="565A5C">
                  <a:tint val="75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3549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609600" y="3886200"/>
            <a:ext cx="8534400" cy="128839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5C0004A5-57ED-4C96-4AE0-5A94960CD08F}"/>
              </a:ext>
            </a:extLst>
          </p:cNvPr>
          <p:cNvSpPr/>
          <p:nvPr userDrawn="1"/>
        </p:nvSpPr>
        <p:spPr>
          <a:xfrm>
            <a:off x="0" y="5305614"/>
            <a:ext cx="12192000" cy="16649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12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135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4102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1"/>
            <a:ext cx="54102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4777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609600" y="3886200"/>
            <a:ext cx="8534400" cy="1297875"/>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AE2E5F21-4FD8-869F-59A9-AFB387A6EA60}"/>
              </a:ext>
            </a:extLst>
          </p:cNvPr>
          <p:cNvSpPr/>
          <p:nvPr userDrawn="1"/>
        </p:nvSpPr>
        <p:spPr>
          <a:xfrm>
            <a:off x="0" y="5300945"/>
            <a:ext cx="12192000" cy="16649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12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135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4777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609600" y="3886200"/>
            <a:ext cx="8534400" cy="128839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4612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135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4329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4777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609600" y="3886200"/>
            <a:ext cx="8534400" cy="1297875"/>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a:extLst>
              <a:ext uri="{FF2B5EF4-FFF2-40B4-BE49-F238E27FC236}">
                <a16:creationId xmlns:a16="http://schemas.microsoft.com/office/drawing/2014/main" id="{F7F16051-0746-9117-D570-6E449F85D75C}"/>
              </a:ext>
            </a:extLst>
          </p:cNvPr>
          <p:cNvSpPr/>
          <p:nvPr userDrawn="1"/>
        </p:nvSpPr>
        <p:spPr>
          <a:xfrm>
            <a:off x="0" y="5305614"/>
            <a:ext cx="12192000" cy="16649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183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544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63511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a:p>
          <a:p>
            <a:endParaRPr lang="ko-KR" altLang="en-US"/>
          </a:p>
        </p:txBody>
      </p:sp>
    </p:spTree>
    <p:extLst>
      <p:ext uri="{BB962C8B-B14F-4D97-AF65-F5344CB8AC3E}">
        <p14:creationId xmlns:p14="http://schemas.microsoft.com/office/powerpoint/2010/main" val="2694441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CA10AF6-AE9F-480B-B8DE-0048AEEC8A32}"/>
              </a:ext>
            </a:extLst>
          </p:cNvPr>
          <p:cNvSpPr/>
          <p:nvPr userDrawn="1"/>
        </p:nvSpPr>
        <p:spPr>
          <a:xfrm>
            <a:off x="4765528" y="0"/>
            <a:ext cx="6337415" cy="6856506"/>
          </a:xfrm>
          <a:custGeom>
            <a:avLst/>
            <a:gdLst>
              <a:gd name="connsiteX0" fmla="*/ 2415079 w 6337415"/>
              <a:gd name="connsiteY0" fmla="*/ 0 h 6856506"/>
              <a:gd name="connsiteX1" fmla="*/ 5187972 w 6337415"/>
              <a:gd name="connsiteY1" fmla="*/ 0 h 6856506"/>
              <a:gd name="connsiteX2" fmla="*/ 6072084 w 6337415"/>
              <a:gd name="connsiteY2" fmla="*/ 513156 h 6856506"/>
              <a:gd name="connsiteX3" fmla="*/ 6337415 w 6337415"/>
              <a:gd name="connsiteY3" fmla="*/ 972315 h 6856506"/>
              <a:gd name="connsiteX4" fmla="*/ 6337415 w 6337415"/>
              <a:gd name="connsiteY4" fmla="*/ 5884192 h 6856506"/>
              <a:gd name="connsiteX5" fmla="*/ 6072084 w 6337415"/>
              <a:gd name="connsiteY5" fmla="*/ 6343350 h 6856506"/>
              <a:gd name="connsiteX6" fmla="*/ 5184883 w 6337415"/>
              <a:gd name="connsiteY6" fmla="*/ 6856506 h 6856506"/>
              <a:gd name="connsiteX7" fmla="*/ 2411986 w 6337415"/>
              <a:gd name="connsiteY7" fmla="*/ 6856506 h 6856506"/>
              <a:gd name="connsiteX8" fmla="*/ 1524785 w 6337415"/>
              <a:gd name="connsiteY8" fmla="*/ 6343350 h 6856506"/>
              <a:gd name="connsiteX9" fmla="*/ 136790 w 6337415"/>
              <a:gd name="connsiteY9" fmla="*/ 3941411 h 6856506"/>
              <a:gd name="connsiteX10" fmla="*/ 136790 w 6337415"/>
              <a:gd name="connsiteY10" fmla="*/ 2915099 h 6856506"/>
              <a:gd name="connsiteX11" fmla="*/ 1524785 w 6337415"/>
              <a:gd name="connsiteY11" fmla="*/ 513156 h 6856506"/>
              <a:gd name="connsiteX12" fmla="*/ 2415079 w 6337415"/>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415" h="6856506">
                <a:moveTo>
                  <a:pt x="2415079" y="0"/>
                </a:moveTo>
                <a:lnTo>
                  <a:pt x="5187972" y="0"/>
                </a:lnTo>
                <a:cubicBezTo>
                  <a:pt x="5555839" y="0"/>
                  <a:pt x="5892789" y="194754"/>
                  <a:pt x="6072084" y="513156"/>
                </a:cubicBezTo>
                <a:lnTo>
                  <a:pt x="6337415" y="972315"/>
                </a:lnTo>
                <a:lnTo>
                  <a:pt x="6337415" y="5884192"/>
                </a:lnTo>
                <a:lnTo>
                  <a:pt x="6072084" y="6343350"/>
                </a:lnTo>
                <a:cubicBezTo>
                  <a:pt x="5889699" y="6661756"/>
                  <a:pt x="5552745"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dirty="0">
              <a:solidFill>
                <a:schemeClr val="tx1"/>
              </a:solidFill>
            </a:endParaRPr>
          </a:p>
        </p:txBody>
      </p:sp>
      <p:sp>
        <p:nvSpPr>
          <p:cNvPr id="4" name="Freeform: Shape 3">
            <a:extLst>
              <a:ext uri="{FF2B5EF4-FFF2-40B4-BE49-F238E27FC236}">
                <a16:creationId xmlns:a16="http://schemas.microsoft.com/office/drawing/2014/main" id="{9F1CCBC8-2DEC-4648-8372-311676E798CC}"/>
              </a:ext>
            </a:extLst>
          </p:cNvPr>
          <p:cNvSpPr/>
          <p:nvPr userDrawn="1"/>
        </p:nvSpPr>
        <p:spPr>
          <a:xfrm>
            <a:off x="5085740" y="0"/>
            <a:ext cx="6017203" cy="6856506"/>
          </a:xfrm>
          <a:custGeom>
            <a:avLst/>
            <a:gdLst>
              <a:gd name="connsiteX0" fmla="*/ 2415079 w 6017203"/>
              <a:gd name="connsiteY0" fmla="*/ 0 h 6856506"/>
              <a:gd name="connsiteX1" fmla="*/ 5187972 w 6017203"/>
              <a:gd name="connsiteY1" fmla="*/ 0 h 6856506"/>
              <a:gd name="connsiteX2" fmla="*/ 5997706 w 6017203"/>
              <a:gd name="connsiteY2" fmla="*/ 399690 h 6856506"/>
              <a:gd name="connsiteX3" fmla="*/ 6017203 w 6017203"/>
              <a:gd name="connsiteY3" fmla="*/ 429434 h 6856506"/>
              <a:gd name="connsiteX4" fmla="*/ 6017203 w 6017203"/>
              <a:gd name="connsiteY4" fmla="*/ 6425941 h 6856506"/>
              <a:gd name="connsiteX5" fmla="*/ 5996686 w 6017203"/>
              <a:gd name="connsiteY5" fmla="*/ 6456817 h 6856506"/>
              <a:gd name="connsiteX6" fmla="*/ 5184883 w 6017203"/>
              <a:gd name="connsiteY6" fmla="*/ 6856506 h 6856506"/>
              <a:gd name="connsiteX7" fmla="*/ 2411986 w 6017203"/>
              <a:gd name="connsiteY7" fmla="*/ 6856506 h 6856506"/>
              <a:gd name="connsiteX8" fmla="*/ 1524785 w 6017203"/>
              <a:gd name="connsiteY8" fmla="*/ 6343350 h 6856506"/>
              <a:gd name="connsiteX9" fmla="*/ 136790 w 6017203"/>
              <a:gd name="connsiteY9" fmla="*/ 3941411 h 6856506"/>
              <a:gd name="connsiteX10" fmla="*/ 136790 w 6017203"/>
              <a:gd name="connsiteY10" fmla="*/ 2915099 h 6856506"/>
              <a:gd name="connsiteX11" fmla="*/ 1524785 w 6017203"/>
              <a:gd name="connsiteY11" fmla="*/ 513156 h 6856506"/>
              <a:gd name="connsiteX12" fmla="*/ 2415079 w 6017203"/>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203" h="6856506">
                <a:moveTo>
                  <a:pt x="2415079" y="0"/>
                </a:moveTo>
                <a:lnTo>
                  <a:pt x="5187972" y="0"/>
                </a:lnTo>
                <a:cubicBezTo>
                  <a:pt x="5509856" y="0"/>
                  <a:pt x="5808068" y="149109"/>
                  <a:pt x="5997706" y="399690"/>
                </a:cubicBezTo>
                <a:lnTo>
                  <a:pt x="6017203" y="429434"/>
                </a:lnTo>
                <a:lnTo>
                  <a:pt x="6017203" y="6425941"/>
                </a:lnTo>
                <a:lnTo>
                  <a:pt x="5996686" y="6456817"/>
                </a:lnTo>
                <a:cubicBezTo>
                  <a:pt x="5804978" y="6707401"/>
                  <a:pt x="5506762"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solidFill>
            <a:schemeClr val="accent2"/>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dirty="0">
              <a:solidFill>
                <a:schemeClr val="tx1"/>
              </a:solidFill>
            </a:endParaRPr>
          </a:p>
        </p:txBody>
      </p:sp>
      <p:sp>
        <p:nvSpPr>
          <p:cNvPr id="62" name="Picture Placeholder 61">
            <a:extLst>
              <a:ext uri="{FF2B5EF4-FFF2-40B4-BE49-F238E27FC236}">
                <a16:creationId xmlns:a16="http://schemas.microsoft.com/office/drawing/2014/main" id="{E7A5EAFD-E3F5-4EE4-BEE8-EDCA0F3D20A8}"/>
              </a:ext>
            </a:extLst>
          </p:cNvPr>
          <p:cNvSpPr>
            <a:spLocks noGrp="1"/>
          </p:cNvSpPr>
          <p:nvPr>
            <p:ph type="pic" idx="1" hasCustomPrompt="1"/>
          </p:nvPr>
        </p:nvSpPr>
        <p:spPr>
          <a:xfrm>
            <a:off x="6011683" y="0"/>
            <a:ext cx="6180317" cy="6856499"/>
          </a:xfrm>
          <a:custGeom>
            <a:avLst/>
            <a:gdLst>
              <a:gd name="connsiteX0" fmla="*/ 2415079 w 6180317"/>
              <a:gd name="connsiteY0" fmla="*/ 0 h 6856499"/>
              <a:gd name="connsiteX1" fmla="*/ 6180317 w 6180317"/>
              <a:gd name="connsiteY1" fmla="*/ 1 h 6856499"/>
              <a:gd name="connsiteX2" fmla="*/ 6180317 w 6180317"/>
              <a:gd name="connsiteY2" fmla="*/ 6856499 h 6856499"/>
              <a:gd name="connsiteX3" fmla="*/ 2411986 w 6180317"/>
              <a:gd name="connsiteY3" fmla="*/ 6856498 h 6856499"/>
              <a:gd name="connsiteX4" fmla="*/ 1524785 w 6180317"/>
              <a:gd name="connsiteY4" fmla="*/ 6343343 h 6856499"/>
              <a:gd name="connsiteX5" fmla="*/ 136790 w 6180317"/>
              <a:gd name="connsiteY5" fmla="*/ 3941406 h 6856499"/>
              <a:gd name="connsiteX6" fmla="*/ 136790 w 6180317"/>
              <a:gd name="connsiteY6" fmla="*/ 2915095 h 6856499"/>
              <a:gd name="connsiteX7" fmla="*/ 1524785 w 6180317"/>
              <a:gd name="connsiteY7" fmla="*/ 513155 h 6856499"/>
              <a:gd name="connsiteX8" fmla="*/ 2415079 w 6180317"/>
              <a:gd name="connsiteY8" fmla="*/ 0 h 68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317" h="6856499">
                <a:moveTo>
                  <a:pt x="2415079" y="0"/>
                </a:moveTo>
                <a:lnTo>
                  <a:pt x="6180317" y="1"/>
                </a:lnTo>
                <a:lnTo>
                  <a:pt x="6180317" y="6856499"/>
                </a:lnTo>
                <a:lnTo>
                  <a:pt x="2411986" y="6856498"/>
                </a:lnTo>
                <a:cubicBezTo>
                  <a:pt x="2047213" y="6856498"/>
                  <a:pt x="1707170" y="6661748"/>
                  <a:pt x="1524785" y="6343343"/>
                </a:cubicBezTo>
                <a:lnTo>
                  <a:pt x="136790" y="3941406"/>
                </a:lnTo>
                <a:cubicBezTo>
                  <a:pt x="-45596" y="3623001"/>
                  <a:pt x="-45596" y="3233498"/>
                  <a:pt x="136790" y="2915095"/>
                </a:cubicBezTo>
                <a:lnTo>
                  <a:pt x="1524785" y="513155"/>
                </a:lnTo>
                <a:cubicBezTo>
                  <a:pt x="1707170" y="194753"/>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noAutofit/>
          </a:bodyPr>
          <a:lstStyle>
            <a:lvl1pPr marL="0" indent="0" algn="ctr">
              <a:buNone/>
              <a:defRPr lang="ko-KR" altLang="en-US" sz="2701" dirty="0"/>
            </a:lvl1pPr>
          </a:lstStyle>
          <a:p>
            <a:pPr marL="0" lvl="0" algn="ctr"/>
            <a:r>
              <a:rPr lang="en-US" altLang="ko-KR" dirty="0"/>
              <a:t>Your Picture Here and</a:t>
            </a:r>
            <a:r>
              <a:rPr lang="ko-KR" altLang="en-US"/>
              <a:t> </a:t>
            </a:r>
            <a:r>
              <a:rPr lang="en-US" altLang="ko-KR" dirty="0"/>
              <a:t>Send to Back</a:t>
            </a:r>
            <a:endParaRPr lang="ko-KR" altLang="en-US"/>
          </a:p>
        </p:txBody>
      </p:sp>
    </p:spTree>
    <p:extLst>
      <p:ext uri="{BB962C8B-B14F-4D97-AF65-F5344CB8AC3E}">
        <p14:creationId xmlns:p14="http://schemas.microsoft.com/office/powerpoint/2010/main" val="4040309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0" y="1013496"/>
            <a:ext cx="3887755" cy="35676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a:p>
        </p:txBody>
      </p:sp>
      <p:sp>
        <p:nvSpPr>
          <p:cNvPr id="12" name="Picture Placeholder 2"/>
          <p:cNvSpPr>
            <a:spLocks noGrp="1"/>
          </p:cNvSpPr>
          <p:nvPr>
            <p:ph type="pic" idx="10" hasCustomPrompt="1"/>
          </p:nvPr>
        </p:nvSpPr>
        <p:spPr>
          <a:xfrm>
            <a:off x="8304245" y="0"/>
            <a:ext cx="3887755" cy="458112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a:p>
        </p:txBody>
      </p:sp>
      <p:sp>
        <p:nvSpPr>
          <p:cNvPr id="13" name="Picture Placeholder 2"/>
          <p:cNvSpPr>
            <a:spLocks noGrp="1"/>
          </p:cNvSpPr>
          <p:nvPr>
            <p:ph type="pic" idx="11" hasCustomPrompt="1"/>
          </p:nvPr>
        </p:nvSpPr>
        <p:spPr>
          <a:xfrm>
            <a:off x="0" y="4773149"/>
            <a:ext cx="6096000" cy="208485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a:p>
        </p:txBody>
      </p:sp>
    </p:spTree>
    <p:extLst>
      <p:ext uri="{BB962C8B-B14F-4D97-AF65-F5344CB8AC3E}">
        <p14:creationId xmlns:p14="http://schemas.microsoft.com/office/powerpoint/2010/main" val="298712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719403" y="1931533"/>
            <a:ext cx="6240693"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a:p>
        </p:txBody>
      </p:sp>
      <p:sp>
        <p:nvSpPr>
          <p:cNvPr id="2" name="Rectangle 1"/>
          <p:cNvSpPr/>
          <p:nvPr userDrawn="1"/>
        </p:nvSpPr>
        <p:spPr>
          <a:xfrm>
            <a:off x="719403" y="635535"/>
            <a:ext cx="6240096" cy="1296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icture Placeholder 2"/>
          <p:cNvSpPr>
            <a:spLocks noGrp="1"/>
          </p:cNvSpPr>
          <p:nvPr>
            <p:ph type="pic" idx="10" hasCustomPrompt="1"/>
          </p:nvPr>
        </p:nvSpPr>
        <p:spPr>
          <a:xfrm>
            <a:off x="6959499" y="634087"/>
            <a:ext cx="4512000" cy="12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a:p>
        </p:txBody>
      </p:sp>
    </p:spTree>
    <p:extLst>
      <p:ext uri="{BB962C8B-B14F-4D97-AF65-F5344CB8AC3E}">
        <p14:creationId xmlns:p14="http://schemas.microsoft.com/office/powerpoint/2010/main" val="3458924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2159563" y="0"/>
            <a:ext cx="10032437"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a:t> </a:t>
            </a:r>
            <a:r>
              <a:rPr lang="en-US" altLang="ko-KR"/>
              <a:t>Free PPT _ Click to add title</a:t>
            </a:r>
            <a:endParaRPr lang="en-US"/>
          </a:p>
        </p:txBody>
      </p:sp>
    </p:spTree>
    <p:extLst>
      <p:ext uri="{BB962C8B-B14F-4D97-AF65-F5344CB8AC3E}">
        <p14:creationId xmlns:p14="http://schemas.microsoft.com/office/powerpoint/2010/main" val="4106530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609600" y="3886200"/>
            <a:ext cx="8534400" cy="1297875"/>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a:extLst>
              <a:ext uri="{FF2B5EF4-FFF2-40B4-BE49-F238E27FC236}">
                <a16:creationId xmlns:a16="http://schemas.microsoft.com/office/drawing/2014/main" id="{CCFD7398-8725-2EDC-3799-0B07EDDF824D}"/>
              </a:ext>
            </a:extLst>
          </p:cNvPr>
          <p:cNvSpPr/>
          <p:nvPr userDrawn="1"/>
        </p:nvSpPr>
        <p:spPr>
          <a:xfrm>
            <a:off x="0" y="5305614"/>
            <a:ext cx="12192000" cy="16649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52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1146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1146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45282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579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96099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a:p>
          <a:p>
            <a:endParaRPr lang="ko-KR" altLang="en-US"/>
          </a:p>
        </p:txBody>
      </p:sp>
    </p:spTree>
    <p:extLst>
      <p:ext uri="{BB962C8B-B14F-4D97-AF65-F5344CB8AC3E}">
        <p14:creationId xmlns:p14="http://schemas.microsoft.com/office/powerpoint/2010/main" val="3623351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CA10AF6-AE9F-480B-B8DE-0048AEEC8A32}"/>
              </a:ext>
            </a:extLst>
          </p:cNvPr>
          <p:cNvSpPr/>
          <p:nvPr userDrawn="1"/>
        </p:nvSpPr>
        <p:spPr>
          <a:xfrm>
            <a:off x="4765528" y="0"/>
            <a:ext cx="6337415" cy="6856506"/>
          </a:xfrm>
          <a:custGeom>
            <a:avLst/>
            <a:gdLst>
              <a:gd name="connsiteX0" fmla="*/ 2415079 w 6337415"/>
              <a:gd name="connsiteY0" fmla="*/ 0 h 6856506"/>
              <a:gd name="connsiteX1" fmla="*/ 5187972 w 6337415"/>
              <a:gd name="connsiteY1" fmla="*/ 0 h 6856506"/>
              <a:gd name="connsiteX2" fmla="*/ 6072084 w 6337415"/>
              <a:gd name="connsiteY2" fmla="*/ 513156 h 6856506"/>
              <a:gd name="connsiteX3" fmla="*/ 6337415 w 6337415"/>
              <a:gd name="connsiteY3" fmla="*/ 972315 h 6856506"/>
              <a:gd name="connsiteX4" fmla="*/ 6337415 w 6337415"/>
              <a:gd name="connsiteY4" fmla="*/ 5884192 h 6856506"/>
              <a:gd name="connsiteX5" fmla="*/ 6072084 w 6337415"/>
              <a:gd name="connsiteY5" fmla="*/ 6343350 h 6856506"/>
              <a:gd name="connsiteX6" fmla="*/ 5184883 w 6337415"/>
              <a:gd name="connsiteY6" fmla="*/ 6856506 h 6856506"/>
              <a:gd name="connsiteX7" fmla="*/ 2411986 w 6337415"/>
              <a:gd name="connsiteY7" fmla="*/ 6856506 h 6856506"/>
              <a:gd name="connsiteX8" fmla="*/ 1524785 w 6337415"/>
              <a:gd name="connsiteY8" fmla="*/ 6343350 h 6856506"/>
              <a:gd name="connsiteX9" fmla="*/ 136790 w 6337415"/>
              <a:gd name="connsiteY9" fmla="*/ 3941411 h 6856506"/>
              <a:gd name="connsiteX10" fmla="*/ 136790 w 6337415"/>
              <a:gd name="connsiteY10" fmla="*/ 2915099 h 6856506"/>
              <a:gd name="connsiteX11" fmla="*/ 1524785 w 6337415"/>
              <a:gd name="connsiteY11" fmla="*/ 513156 h 6856506"/>
              <a:gd name="connsiteX12" fmla="*/ 2415079 w 6337415"/>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415" h="6856506">
                <a:moveTo>
                  <a:pt x="2415079" y="0"/>
                </a:moveTo>
                <a:lnTo>
                  <a:pt x="5187972" y="0"/>
                </a:lnTo>
                <a:cubicBezTo>
                  <a:pt x="5555839" y="0"/>
                  <a:pt x="5892789" y="194754"/>
                  <a:pt x="6072084" y="513156"/>
                </a:cubicBezTo>
                <a:lnTo>
                  <a:pt x="6337415" y="972315"/>
                </a:lnTo>
                <a:lnTo>
                  <a:pt x="6337415" y="5884192"/>
                </a:lnTo>
                <a:lnTo>
                  <a:pt x="6072084" y="6343350"/>
                </a:lnTo>
                <a:cubicBezTo>
                  <a:pt x="5889699" y="6661756"/>
                  <a:pt x="5552745"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dirty="0">
              <a:solidFill>
                <a:schemeClr val="tx1"/>
              </a:solidFill>
            </a:endParaRPr>
          </a:p>
        </p:txBody>
      </p:sp>
      <p:sp>
        <p:nvSpPr>
          <p:cNvPr id="4" name="Freeform: Shape 3">
            <a:extLst>
              <a:ext uri="{FF2B5EF4-FFF2-40B4-BE49-F238E27FC236}">
                <a16:creationId xmlns:a16="http://schemas.microsoft.com/office/drawing/2014/main" id="{9F1CCBC8-2DEC-4648-8372-311676E798CC}"/>
              </a:ext>
            </a:extLst>
          </p:cNvPr>
          <p:cNvSpPr/>
          <p:nvPr userDrawn="1"/>
        </p:nvSpPr>
        <p:spPr>
          <a:xfrm>
            <a:off x="5085740" y="0"/>
            <a:ext cx="6017203" cy="6856506"/>
          </a:xfrm>
          <a:custGeom>
            <a:avLst/>
            <a:gdLst>
              <a:gd name="connsiteX0" fmla="*/ 2415079 w 6017203"/>
              <a:gd name="connsiteY0" fmla="*/ 0 h 6856506"/>
              <a:gd name="connsiteX1" fmla="*/ 5187972 w 6017203"/>
              <a:gd name="connsiteY1" fmla="*/ 0 h 6856506"/>
              <a:gd name="connsiteX2" fmla="*/ 5997706 w 6017203"/>
              <a:gd name="connsiteY2" fmla="*/ 399690 h 6856506"/>
              <a:gd name="connsiteX3" fmla="*/ 6017203 w 6017203"/>
              <a:gd name="connsiteY3" fmla="*/ 429434 h 6856506"/>
              <a:gd name="connsiteX4" fmla="*/ 6017203 w 6017203"/>
              <a:gd name="connsiteY4" fmla="*/ 6425941 h 6856506"/>
              <a:gd name="connsiteX5" fmla="*/ 5996686 w 6017203"/>
              <a:gd name="connsiteY5" fmla="*/ 6456817 h 6856506"/>
              <a:gd name="connsiteX6" fmla="*/ 5184883 w 6017203"/>
              <a:gd name="connsiteY6" fmla="*/ 6856506 h 6856506"/>
              <a:gd name="connsiteX7" fmla="*/ 2411986 w 6017203"/>
              <a:gd name="connsiteY7" fmla="*/ 6856506 h 6856506"/>
              <a:gd name="connsiteX8" fmla="*/ 1524785 w 6017203"/>
              <a:gd name="connsiteY8" fmla="*/ 6343350 h 6856506"/>
              <a:gd name="connsiteX9" fmla="*/ 136790 w 6017203"/>
              <a:gd name="connsiteY9" fmla="*/ 3941411 h 6856506"/>
              <a:gd name="connsiteX10" fmla="*/ 136790 w 6017203"/>
              <a:gd name="connsiteY10" fmla="*/ 2915099 h 6856506"/>
              <a:gd name="connsiteX11" fmla="*/ 1524785 w 6017203"/>
              <a:gd name="connsiteY11" fmla="*/ 513156 h 6856506"/>
              <a:gd name="connsiteX12" fmla="*/ 2415079 w 6017203"/>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203" h="6856506">
                <a:moveTo>
                  <a:pt x="2415079" y="0"/>
                </a:moveTo>
                <a:lnTo>
                  <a:pt x="5187972" y="0"/>
                </a:lnTo>
                <a:cubicBezTo>
                  <a:pt x="5509856" y="0"/>
                  <a:pt x="5808068" y="149109"/>
                  <a:pt x="5997706" y="399690"/>
                </a:cubicBezTo>
                <a:lnTo>
                  <a:pt x="6017203" y="429434"/>
                </a:lnTo>
                <a:lnTo>
                  <a:pt x="6017203" y="6425941"/>
                </a:lnTo>
                <a:lnTo>
                  <a:pt x="5996686" y="6456817"/>
                </a:lnTo>
                <a:cubicBezTo>
                  <a:pt x="5804978" y="6707401"/>
                  <a:pt x="5506762"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solidFill>
            <a:schemeClr val="accent2"/>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dirty="0">
              <a:solidFill>
                <a:schemeClr val="tx1"/>
              </a:solidFill>
            </a:endParaRPr>
          </a:p>
        </p:txBody>
      </p:sp>
      <p:sp>
        <p:nvSpPr>
          <p:cNvPr id="62" name="Picture Placeholder 61">
            <a:extLst>
              <a:ext uri="{FF2B5EF4-FFF2-40B4-BE49-F238E27FC236}">
                <a16:creationId xmlns:a16="http://schemas.microsoft.com/office/drawing/2014/main" id="{E7A5EAFD-E3F5-4EE4-BEE8-EDCA0F3D20A8}"/>
              </a:ext>
            </a:extLst>
          </p:cNvPr>
          <p:cNvSpPr>
            <a:spLocks noGrp="1"/>
          </p:cNvSpPr>
          <p:nvPr>
            <p:ph type="pic" idx="1" hasCustomPrompt="1"/>
          </p:nvPr>
        </p:nvSpPr>
        <p:spPr>
          <a:xfrm>
            <a:off x="6011683" y="0"/>
            <a:ext cx="6180317" cy="6856499"/>
          </a:xfrm>
          <a:custGeom>
            <a:avLst/>
            <a:gdLst>
              <a:gd name="connsiteX0" fmla="*/ 2415079 w 6180317"/>
              <a:gd name="connsiteY0" fmla="*/ 0 h 6856499"/>
              <a:gd name="connsiteX1" fmla="*/ 6180317 w 6180317"/>
              <a:gd name="connsiteY1" fmla="*/ 1 h 6856499"/>
              <a:gd name="connsiteX2" fmla="*/ 6180317 w 6180317"/>
              <a:gd name="connsiteY2" fmla="*/ 6856499 h 6856499"/>
              <a:gd name="connsiteX3" fmla="*/ 2411986 w 6180317"/>
              <a:gd name="connsiteY3" fmla="*/ 6856498 h 6856499"/>
              <a:gd name="connsiteX4" fmla="*/ 1524785 w 6180317"/>
              <a:gd name="connsiteY4" fmla="*/ 6343343 h 6856499"/>
              <a:gd name="connsiteX5" fmla="*/ 136790 w 6180317"/>
              <a:gd name="connsiteY5" fmla="*/ 3941406 h 6856499"/>
              <a:gd name="connsiteX6" fmla="*/ 136790 w 6180317"/>
              <a:gd name="connsiteY6" fmla="*/ 2915095 h 6856499"/>
              <a:gd name="connsiteX7" fmla="*/ 1524785 w 6180317"/>
              <a:gd name="connsiteY7" fmla="*/ 513155 h 6856499"/>
              <a:gd name="connsiteX8" fmla="*/ 2415079 w 6180317"/>
              <a:gd name="connsiteY8" fmla="*/ 0 h 68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317" h="6856499">
                <a:moveTo>
                  <a:pt x="2415079" y="0"/>
                </a:moveTo>
                <a:lnTo>
                  <a:pt x="6180317" y="1"/>
                </a:lnTo>
                <a:lnTo>
                  <a:pt x="6180317" y="6856499"/>
                </a:lnTo>
                <a:lnTo>
                  <a:pt x="2411986" y="6856498"/>
                </a:lnTo>
                <a:cubicBezTo>
                  <a:pt x="2047213" y="6856498"/>
                  <a:pt x="1707170" y="6661748"/>
                  <a:pt x="1524785" y="6343343"/>
                </a:cubicBezTo>
                <a:lnTo>
                  <a:pt x="136790" y="3941406"/>
                </a:lnTo>
                <a:cubicBezTo>
                  <a:pt x="-45596" y="3623001"/>
                  <a:pt x="-45596" y="3233498"/>
                  <a:pt x="136790" y="2915095"/>
                </a:cubicBezTo>
                <a:lnTo>
                  <a:pt x="1524785" y="513155"/>
                </a:lnTo>
                <a:cubicBezTo>
                  <a:pt x="1707170" y="194753"/>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noAutofit/>
          </a:bodyPr>
          <a:lstStyle>
            <a:lvl1pPr marL="0" indent="0" algn="ctr">
              <a:buNone/>
              <a:defRPr lang="ko-KR" altLang="en-US" sz="2701" dirty="0"/>
            </a:lvl1pPr>
          </a:lstStyle>
          <a:p>
            <a:pPr marL="0" lvl="0" algn="ctr"/>
            <a:r>
              <a:rPr lang="en-US" altLang="ko-KR" dirty="0"/>
              <a:t>Your Picture Here and</a:t>
            </a:r>
            <a:r>
              <a:rPr lang="ko-KR" altLang="en-US"/>
              <a:t> </a:t>
            </a:r>
            <a:r>
              <a:rPr lang="en-US" altLang="ko-KR" dirty="0"/>
              <a:t>Send to Back</a:t>
            </a:r>
            <a:endParaRPr lang="ko-KR" altLang="en-US"/>
          </a:p>
        </p:txBody>
      </p:sp>
    </p:spTree>
    <p:extLst>
      <p:ext uri="{BB962C8B-B14F-4D97-AF65-F5344CB8AC3E}">
        <p14:creationId xmlns:p14="http://schemas.microsoft.com/office/powerpoint/2010/main" val="2799679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0" y="1013496"/>
            <a:ext cx="3887755" cy="35676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a:p>
        </p:txBody>
      </p:sp>
      <p:sp>
        <p:nvSpPr>
          <p:cNvPr id="12" name="Picture Placeholder 2"/>
          <p:cNvSpPr>
            <a:spLocks noGrp="1"/>
          </p:cNvSpPr>
          <p:nvPr>
            <p:ph type="pic" idx="10" hasCustomPrompt="1"/>
          </p:nvPr>
        </p:nvSpPr>
        <p:spPr>
          <a:xfrm>
            <a:off x="8304245" y="0"/>
            <a:ext cx="3887755" cy="458112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a:p>
        </p:txBody>
      </p:sp>
      <p:sp>
        <p:nvSpPr>
          <p:cNvPr id="13" name="Picture Placeholder 2"/>
          <p:cNvSpPr>
            <a:spLocks noGrp="1"/>
          </p:cNvSpPr>
          <p:nvPr>
            <p:ph type="pic" idx="11" hasCustomPrompt="1"/>
          </p:nvPr>
        </p:nvSpPr>
        <p:spPr>
          <a:xfrm>
            <a:off x="0" y="4773149"/>
            <a:ext cx="6096000" cy="208485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a:p>
        </p:txBody>
      </p:sp>
    </p:spTree>
    <p:extLst>
      <p:ext uri="{BB962C8B-B14F-4D97-AF65-F5344CB8AC3E}">
        <p14:creationId xmlns:p14="http://schemas.microsoft.com/office/powerpoint/2010/main" val="4204906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719403" y="1931533"/>
            <a:ext cx="6240693"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a:p>
        </p:txBody>
      </p:sp>
      <p:sp>
        <p:nvSpPr>
          <p:cNvPr id="2" name="Rectangle 1"/>
          <p:cNvSpPr/>
          <p:nvPr userDrawn="1"/>
        </p:nvSpPr>
        <p:spPr>
          <a:xfrm>
            <a:off x="719403" y="635535"/>
            <a:ext cx="6240096" cy="1296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icture Placeholder 2"/>
          <p:cNvSpPr>
            <a:spLocks noGrp="1"/>
          </p:cNvSpPr>
          <p:nvPr>
            <p:ph type="pic" idx="10" hasCustomPrompt="1"/>
          </p:nvPr>
        </p:nvSpPr>
        <p:spPr>
          <a:xfrm>
            <a:off x="6959499" y="634087"/>
            <a:ext cx="4512000" cy="12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a:p>
        </p:txBody>
      </p:sp>
    </p:spTree>
    <p:extLst>
      <p:ext uri="{BB962C8B-B14F-4D97-AF65-F5344CB8AC3E}">
        <p14:creationId xmlns:p14="http://schemas.microsoft.com/office/powerpoint/2010/main" val="1834506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2159563" y="0"/>
            <a:ext cx="10032437"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a:t> </a:t>
            </a:r>
            <a:r>
              <a:rPr lang="en-US" altLang="ko-KR"/>
              <a:t>Free PPT _ Click to add title</a:t>
            </a:r>
            <a:endParaRPr lang="en-US"/>
          </a:p>
        </p:txBody>
      </p:sp>
    </p:spTree>
    <p:extLst>
      <p:ext uri="{BB962C8B-B14F-4D97-AF65-F5344CB8AC3E}">
        <p14:creationId xmlns:p14="http://schemas.microsoft.com/office/powerpoint/2010/main" val="394008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0FD37E5-00E7-265A-ABCD-42739A43C3BC}"/>
              </a:ext>
            </a:extLst>
          </p:cNvPr>
          <p:cNvSpPr>
            <a:spLocks noGrp="1"/>
          </p:cNvSpPr>
          <p:nvPr>
            <p:ph type="pic" sz="quarter" idx="13"/>
          </p:nvPr>
        </p:nvSpPr>
        <p:spPr>
          <a:xfrm>
            <a:off x="1" y="0"/>
            <a:ext cx="12192000" cy="6858000"/>
          </a:xfrm>
        </p:spPr>
        <p:txBody>
          <a:bodyPr anchor="ctr"/>
          <a:lstStyle>
            <a:lvl1pPr marL="0" indent="0" algn="ctr">
              <a:buFontTx/>
              <a:buNone/>
              <a:defRPr/>
            </a:lvl1pPr>
          </a:lstStyle>
          <a:p>
            <a:endParaRPr lang="en-IN"/>
          </a:p>
        </p:txBody>
      </p:sp>
      <p:sp>
        <p:nvSpPr>
          <p:cNvPr id="11" name="Text Placeholder 10">
            <a:extLst>
              <a:ext uri="{FF2B5EF4-FFF2-40B4-BE49-F238E27FC236}">
                <a16:creationId xmlns:a16="http://schemas.microsoft.com/office/drawing/2014/main" id="{0DA93364-73D6-570C-4EDE-A5A34CBA1A96}"/>
              </a:ext>
            </a:extLst>
          </p:cNvPr>
          <p:cNvSpPr>
            <a:spLocks noGrp="1"/>
          </p:cNvSpPr>
          <p:nvPr>
            <p:ph type="body" sz="quarter" idx="14" hasCustomPrompt="1"/>
          </p:nvPr>
        </p:nvSpPr>
        <p:spPr>
          <a:xfrm>
            <a:off x="4015690" y="186268"/>
            <a:ext cx="4160623" cy="549275"/>
          </a:xfrm>
        </p:spPr>
        <p:txBody>
          <a:bodyPr anchor="ctr">
            <a:noAutofit/>
          </a:bodyPr>
          <a:lstStyle>
            <a:lvl1pPr marL="0" indent="0" algn="ctr">
              <a:buFontTx/>
              <a:buNone/>
              <a:defRPr sz="2000" b="1">
                <a:solidFill>
                  <a:schemeClr val="accent2"/>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Master Text</a:t>
            </a:r>
            <a:endParaRPr lang="en-IN"/>
          </a:p>
        </p:txBody>
      </p:sp>
      <p:sp>
        <p:nvSpPr>
          <p:cNvPr id="2" name="Title 1"/>
          <p:cNvSpPr>
            <a:spLocks noGrp="1"/>
          </p:cNvSpPr>
          <p:nvPr>
            <p:ph type="ctrTitle" hasCustomPrompt="1"/>
          </p:nvPr>
        </p:nvSpPr>
        <p:spPr>
          <a:xfrm>
            <a:off x="4130989" y="2139565"/>
            <a:ext cx="3881243" cy="2081524"/>
          </a:xfrm>
        </p:spPr>
        <p:txBody>
          <a:bodyPr anchor="ctr">
            <a:normAutofit/>
          </a:bodyPr>
          <a:lstStyle>
            <a:lvl1pPr algn="ctr">
              <a:lnSpc>
                <a:spcPct val="90000"/>
              </a:lnSpc>
              <a:defRPr lang="en-US" sz="4400" kern="1200" smtClean="0">
                <a:solidFill>
                  <a:schemeClr val="bg1"/>
                </a:solidFill>
                <a:latin typeface="Segoe UI Black" panose="020B0A02040204020203" pitchFamily="34" charset="0"/>
                <a:ea typeface="Segoe UI Black" panose="020B0A02040204020203" pitchFamily="34" charset="0"/>
                <a:cs typeface="+mj-cs"/>
              </a:defRPr>
            </a:lvl1pPr>
          </a:lstStyle>
          <a:p>
            <a:r>
              <a:rPr lang="en-US"/>
              <a:t>CLICK TO EDIT</a:t>
            </a:r>
          </a:p>
        </p:txBody>
      </p:sp>
    </p:spTree>
    <p:extLst>
      <p:ext uri="{BB962C8B-B14F-4D97-AF65-F5344CB8AC3E}">
        <p14:creationId xmlns:p14="http://schemas.microsoft.com/office/powerpoint/2010/main" val="1895842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proble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54878E-10EE-2FFA-7567-90C2A59D060F}"/>
              </a:ext>
            </a:extLst>
          </p:cNvPr>
          <p:cNvSpPr>
            <a:spLocks noGrp="1"/>
          </p:cNvSpPr>
          <p:nvPr>
            <p:ph type="pic" sz="quarter" idx="13"/>
          </p:nvPr>
        </p:nvSpPr>
        <p:spPr>
          <a:xfrm>
            <a:off x="213949" y="196703"/>
            <a:ext cx="11764099" cy="6464596"/>
          </a:xfrm>
        </p:spPr>
        <p:txBody>
          <a:bodyPr anchor="ctr"/>
          <a:lstStyle>
            <a:lvl1pPr marL="0" indent="0" algn="ctr">
              <a:buFontTx/>
              <a:buNone/>
              <a:defRPr/>
            </a:lvl1pPr>
          </a:lstStyle>
          <a:p>
            <a:endParaRPr lang="en-IN"/>
          </a:p>
        </p:txBody>
      </p:sp>
      <p:sp>
        <p:nvSpPr>
          <p:cNvPr id="11" name="Text Placeholder 10">
            <a:extLst>
              <a:ext uri="{FF2B5EF4-FFF2-40B4-BE49-F238E27FC236}">
                <a16:creationId xmlns:a16="http://schemas.microsoft.com/office/drawing/2014/main" id="{BFD8091B-CF47-D9E1-4394-A894F42EAABE}"/>
              </a:ext>
            </a:extLst>
          </p:cNvPr>
          <p:cNvSpPr>
            <a:spLocks noGrp="1"/>
          </p:cNvSpPr>
          <p:nvPr>
            <p:ph type="body" sz="quarter" idx="14" hasCustomPrompt="1"/>
          </p:nvPr>
        </p:nvSpPr>
        <p:spPr>
          <a:xfrm>
            <a:off x="1126730" y="476674"/>
            <a:ext cx="3525996" cy="947209"/>
          </a:xfrm>
        </p:spPr>
        <p:txBody>
          <a:bodyPr anchor="b">
            <a:noAutofit/>
          </a:bodyPr>
          <a:lstStyle>
            <a:lvl1pPr marL="0" indent="0">
              <a:buFontTx/>
              <a:buNone/>
              <a:defRPr sz="5400" b="1">
                <a:solidFill>
                  <a:schemeClr val="bg1"/>
                </a:solidFill>
                <a:latin typeface="Segoe UI Black" panose="020B0A02040204020203" pitchFamily="34" charset="0"/>
                <a:ea typeface="Segoe UI Black" panose="020B0A02040204020203" pitchFamily="34" charset="0"/>
              </a:defRPr>
            </a:lvl1pPr>
          </a:lstStyle>
          <a:p>
            <a:pPr lvl="0"/>
            <a:r>
              <a:rPr lang="en-US"/>
              <a:t>EDIT</a:t>
            </a:r>
            <a:endParaRPr lang="en-IN"/>
          </a:p>
        </p:txBody>
      </p:sp>
      <p:sp>
        <p:nvSpPr>
          <p:cNvPr id="13" name="Text Placeholder 12">
            <a:extLst>
              <a:ext uri="{FF2B5EF4-FFF2-40B4-BE49-F238E27FC236}">
                <a16:creationId xmlns:a16="http://schemas.microsoft.com/office/drawing/2014/main" id="{F3AD17E7-C29F-D36C-CD32-44D4023E9D02}"/>
              </a:ext>
            </a:extLst>
          </p:cNvPr>
          <p:cNvSpPr>
            <a:spLocks noGrp="1"/>
          </p:cNvSpPr>
          <p:nvPr>
            <p:ph type="body" sz="quarter" idx="15"/>
          </p:nvPr>
        </p:nvSpPr>
        <p:spPr>
          <a:xfrm>
            <a:off x="1126728" y="1621167"/>
            <a:ext cx="3514213" cy="2599923"/>
          </a:xfrm>
        </p:spPr>
        <p:txBody>
          <a:bodyPr>
            <a:normAutofit/>
          </a:bodyPr>
          <a:lstStyle>
            <a:lvl1pPr marL="0" indent="0">
              <a:lnSpc>
                <a:spcPct val="110000"/>
              </a:lnSpc>
              <a:spcBef>
                <a:spcPts val="0"/>
              </a:spcBef>
              <a:buFontTx/>
              <a:buNone/>
              <a:defRPr sz="1600">
                <a:solidFill>
                  <a:schemeClr val="bg1"/>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Master text styles</a:t>
            </a:r>
          </a:p>
        </p:txBody>
      </p:sp>
    </p:spTree>
    <p:extLst>
      <p:ext uri="{BB962C8B-B14F-4D97-AF65-F5344CB8AC3E}">
        <p14:creationId xmlns:p14="http://schemas.microsoft.com/office/powerpoint/2010/main" val="69599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52098F-3842-DB9E-CD3B-4B6B3FB4E84C}"/>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7" name="Picture Placeholder 6">
            <a:extLst>
              <a:ext uri="{FF2B5EF4-FFF2-40B4-BE49-F238E27FC236}">
                <a16:creationId xmlns:a16="http://schemas.microsoft.com/office/drawing/2014/main" id="{8F9F9686-2826-8E68-2337-A47C0A507AF9}"/>
              </a:ext>
            </a:extLst>
          </p:cNvPr>
          <p:cNvSpPr>
            <a:spLocks noGrp="1"/>
          </p:cNvSpPr>
          <p:nvPr>
            <p:ph type="pic" sz="quarter" idx="10"/>
          </p:nvPr>
        </p:nvSpPr>
        <p:spPr>
          <a:xfrm>
            <a:off x="1054377" y="944564"/>
            <a:ext cx="4970169" cy="3420541"/>
          </a:xfrm>
        </p:spPr>
        <p:txBody>
          <a:bodyPr anchor="ctr"/>
          <a:lstStyle>
            <a:lvl1pPr marL="0" indent="0" algn="ctr">
              <a:buFontTx/>
              <a:buNone/>
              <a:defRPr/>
            </a:lvl1pPr>
          </a:lstStyle>
          <a:p>
            <a:endParaRPr lang="en-IN"/>
          </a:p>
        </p:txBody>
      </p:sp>
      <p:sp>
        <p:nvSpPr>
          <p:cNvPr id="8" name="Text Placeholder 10">
            <a:extLst>
              <a:ext uri="{FF2B5EF4-FFF2-40B4-BE49-F238E27FC236}">
                <a16:creationId xmlns:a16="http://schemas.microsoft.com/office/drawing/2014/main" id="{63EA049E-3611-F79D-0ACF-B8EE1AD71F1A}"/>
              </a:ext>
            </a:extLst>
          </p:cNvPr>
          <p:cNvSpPr>
            <a:spLocks noGrp="1"/>
          </p:cNvSpPr>
          <p:nvPr>
            <p:ph type="body" sz="quarter" idx="14" hasCustomPrompt="1"/>
          </p:nvPr>
        </p:nvSpPr>
        <p:spPr>
          <a:xfrm>
            <a:off x="6508321" y="825502"/>
            <a:ext cx="4876879" cy="774701"/>
          </a:xfrm>
        </p:spPr>
        <p:txBody>
          <a:bodyPr anchor="ctr">
            <a:noAutofit/>
          </a:bodyPr>
          <a:lstStyle>
            <a:lvl1pPr marL="0" indent="0">
              <a:buFontTx/>
              <a:buNone/>
              <a:defRPr sz="72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9" name="Text Placeholder 12">
            <a:extLst>
              <a:ext uri="{FF2B5EF4-FFF2-40B4-BE49-F238E27FC236}">
                <a16:creationId xmlns:a16="http://schemas.microsoft.com/office/drawing/2014/main" id="{DD8DE2DB-319C-9168-0B0B-2832B6AEBFB5}"/>
              </a:ext>
            </a:extLst>
          </p:cNvPr>
          <p:cNvSpPr>
            <a:spLocks noGrp="1"/>
          </p:cNvSpPr>
          <p:nvPr>
            <p:ph type="body" sz="quarter" idx="15"/>
          </p:nvPr>
        </p:nvSpPr>
        <p:spPr>
          <a:xfrm>
            <a:off x="6508514" y="1782323"/>
            <a:ext cx="4863629" cy="2095867"/>
          </a:xfrm>
        </p:spPr>
        <p:txBody>
          <a:bodyPr>
            <a:normAutofit/>
          </a:bodyPr>
          <a:lstStyle>
            <a:lvl1pPr marL="0" indent="0">
              <a:lnSpc>
                <a:spcPct val="110000"/>
              </a:lnSpc>
              <a:spcBef>
                <a:spcPts val="0"/>
              </a:spcBef>
              <a:buFontTx/>
              <a:buNone/>
              <a:defRPr sz="1800">
                <a:solidFill>
                  <a:schemeClr val="accent2"/>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Master text styles</a:t>
            </a:r>
          </a:p>
        </p:txBody>
      </p:sp>
    </p:spTree>
    <p:extLst>
      <p:ext uri="{BB962C8B-B14F-4D97-AF65-F5344CB8AC3E}">
        <p14:creationId xmlns:p14="http://schemas.microsoft.com/office/powerpoint/2010/main" val="353367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ontent Only Slide">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391584" y="397550"/>
            <a:ext cx="11404432" cy="621970"/>
          </a:xfrm>
          <a:prstGeom prst="rect">
            <a:avLst/>
          </a:prstGeom>
        </p:spPr>
        <p:txBody>
          <a:bodyPr vert="horz"/>
          <a:lstStyle>
            <a:lvl1pPr marL="0" indent="0">
              <a:buNone/>
              <a:defRPr sz="3000" b="1">
                <a:solidFill>
                  <a:srgbClr val="00B0F0"/>
                </a:solidFill>
              </a:defRPr>
            </a:lvl1pPr>
            <a:lvl2pPr>
              <a:defRPr b="1"/>
            </a:lvl2pPr>
            <a:lvl3pPr>
              <a:defRPr b="1"/>
            </a:lvl3pPr>
            <a:lvl4pPr>
              <a:defRPr b="1"/>
            </a:lvl4pPr>
            <a:lvl5pPr>
              <a:defRPr b="1"/>
            </a:lvl5pPr>
          </a:lstStyle>
          <a:p>
            <a:pPr lvl="0"/>
            <a:r>
              <a:rPr lang="en-US" dirty="0"/>
              <a:t>Click to add header</a:t>
            </a:r>
          </a:p>
        </p:txBody>
      </p:sp>
      <p:sp>
        <p:nvSpPr>
          <p:cNvPr id="15" name="Text Placeholder 14"/>
          <p:cNvSpPr>
            <a:spLocks noGrp="1"/>
          </p:cNvSpPr>
          <p:nvPr>
            <p:ph type="body" sz="quarter" idx="11"/>
          </p:nvPr>
        </p:nvSpPr>
        <p:spPr>
          <a:xfrm>
            <a:off x="391584" y="1209600"/>
            <a:ext cx="11404433" cy="4720938"/>
          </a:xfrm>
          <a:prstGeom prst="rect">
            <a:avLst/>
          </a:prstGeom>
        </p:spPr>
        <p:txBody>
          <a:bodyPr vert="horz"/>
          <a:lstStyle>
            <a:lvl1pPr marL="285750" indent="-285750">
              <a:buClr>
                <a:schemeClr val="tx1"/>
              </a:buClr>
              <a:buFont typeface="Arial"/>
              <a:buChar char="•"/>
              <a:defRPr sz="1800" b="1">
                <a:solidFill>
                  <a:schemeClr val="tx2"/>
                </a:solidFill>
              </a:defRPr>
            </a:lvl1pPr>
            <a:lvl2pPr marL="742950" indent="-285750">
              <a:buClr>
                <a:schemeClr val="tx1"/>
              </a:buClr>
              <a:buFont typeface="Arial"/>
              <a:buChar char="•"/>
              <a:defRPr sz="1800">
                <a:solidFill>
                  <a:schemeClr val="tx2"/>
                </a:solidFill>
              </a:defRPr>
            </a:lvl2pPr>
            <a:lvl3pPr marL="1143000" indent="-228600">
              <a:buClr>
                <a:schemeClr val="tx1"/>
              </a:buClr>
              <a:buFont typeface="Arial"/>
              <a:buChar char="•"/>
              <a:defRPr sz="1800">
                <a:solidFill>
                  <a:schemeClr val="tx2"/>
                </a:solidFill>
              </a:defRPr>
            </a:lvl3pPr>
            <a:lvl4pPr marL="1600200" indent="-228600">
              <a:buClr>
                <a:schemeClr val="tx1"/>
              </a:buClr>
              <a:buFont typeface="Arial"/>
              <a:buChar char="•"/>
              <a:defRPr sz="1800">
                <a:solidFill>
                  <a:schemeClr val="tx2"/>
                </a:solidFill>
              </a:defRPr>
            </a:lvl4pPr>
            <a:lvl5pPr marL="2057400" indent="-228600">
              <a:buClr>
                <a:schemeClr val="tx1"/>
              </a:buClr>
              <a:buFont typeface="Arial"/>
              <a:buChar cha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1547565" y="6120618"/>
            <a:ext cx="644435"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338DDAEF-997C-1A40-8133-8E4A5D02C059}" type="slidenum">
              <a:rPr lang="en-US" smtClean="0">
                <a:solidFill>
                  <a:srgbClr val="565A5C">
                    <a:tint val="75000"/>
                  </a:srgbClr>
                </a:solidFill>
              </a:rPr>
              <a:pPr/>
              <a:t>‹#›</a:t>
            </a:fld>
            <a:endParaRPr lang="en-US" dirty="0">
              <a:solidFill>
                <a:srgbClr val="565A5C">
                  <a:tint val="75000"/>
                </a:srgbClr>
              </a:solidFill>
            </a:endParaRPr>
          </a:p>
        </p:txBody>
      </p:sp>
      <p:sp>
        <p:nvSpPr>
          <p:cNvPr id="11" name="Footer Placeholder 4"/>
          <p:cNvSpPr>
            <a:spLocks noGrp="1"/>
          </p:cNvSpPr>
          <p:nvPr>
            <p:ph type="ftr" sz="quarter" idx="3"/>
          </p:nvPr>
        </p:nvSpPr>
        <p:spPr>
          <a:xfrm>
            <a:off x="0" y="6503671"/>
            <a:ext cx="711432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solidFill>
                  <a:srgbClr val="565A5C">
                    <a:tint val="75000"/>
                  </a:srgbClr>
                </a:solidFill>
              </a:rPr>
              <a:t>Confidential proprietary information of Cincinnati Children’s Hospital Medical Center. Do not distribute.</a:t>
            </a:r>
          </a:p>
        </p:txBody>
      </p:sp>
    </p:spTree>
    <p:extLst>
      <p:ext uri="{BB962C8B-B14F-4D97-AF65-F5344CB8AC3E}">
        <p14:creationId xmlns:p14="http://schemas.microsoft.com/office/powerpoint/2010/main" val="1963539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y N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52098F-3842-DB9E-CD3B-4B6B3FB4E84C}"/>
              </a:ext>
            </a:extLst>
          </p:cNvPr>
          <p:cNvSpPr/>
          <p:nvPr userDrawn="1"/>
        </p:nvSpPr>
        <p:spPr>
          <a:xfrm>
            <a:off x="1702367" y="188640"/>
            <a:ext cx="10299827"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6" name="Text Placeholder 10">
            <a:extLst>
              <a:ext uri="{FF2B5EF4-FFF2-40B4-BE49-F238E27FC236}">
                <a16:creationId xmlns:a16="http://schemas.microsoft.com/office/drawing/2014/main" id="{EF5DBD2B-D7B5-360F-ACFA-3206A49D2E31}"/>
              </a:ext>
            </a:extLst>
          </p:cNvPr>
          <p:cNvSpPr>
            <a:spLocks noGrp="1"/>
          </p:cNvSpPr>
          <p:nvPr>
            <p:ph type="body" sz="quarter" idx="14" hasCustomPrompt="1"/>
          </p:nvPr>
        </p:nvSpPr>
        <p:spPr>
          <a:xfrm>
            <a:off x="2062502" y="476672"/>
            <a:ext cx="3241204" cy="1800200"/>
          </a:xfrm>
        </p:spPr>
        <p:txBody>
          <a:bodyPr tIns="0" bIns="0" anchor="t">
            <a:noAutofit/>
          </a:bodyPr>
          <a:lstStyle>
            <a:lvl1pPr marL="0" indent="0">
              <a:lnSpc>
                <a:spcPct val="80000"/>
              </a:lnSpc>
              <a:spcBef>
                <a:spcPts val="0"/>
              </a:spcBef>
              <a:buFontTx/>
              <a:buNone/>
              <a:defRPr sz="72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10" name="Text Placeholder 12">
            <a:extLst>
              <a:ext uri="{FF2B5EF4-FFF2-40B4-BE49-F238E27FC236}">
                <a16:creationId xmlns:a16="http://schemas.microsoft.com/office/drawing/2014/main" id="{004AB2EF-3169-94B4-B023-35A456BB2466}"/>
              </a:ext>
            </a:extLst>
          </p:cNvPr>
          <p:cNvSpPr>
            <a:spLocks noGrp="1"/>
          </p:cNvSpPr>
          <p:nvPr>
            <p:ph type="body" sz="quarter" idx="15" hasCustomPrompt="1"/>
          </p:nvPr>
        </p:nvSpPr>
        <p:spPr>
          <a:xfrm>
            <a:off x="5443594" y="1371599"/>
            <a:ext cx="3881255" cy="882504"/>
          </a:xfrm>
        </p:spPr>
        <p:txBody>
          <a:bodyPr>
            <a:normAutofit/>
          </a:bodyPr>
          <a:lstStyle>
            <a:lvl1pPr marL="0" indent="0">
              <a:lnSpc>
                <a:spcPct val="110000"/>
              </a:lnSpc>
              <a:spcBef>
                <a:spcPts val="0"/>
              </a:spcBef>
              <a:buFontTx/>
              <a:buNone/>
              <a:defRPr sz="1400">
                <a:solidFill>
                  <a:schemeClr val="accent2"/>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details</a:t>
            </a:r>
          </a:p>
        </p:txBody>
      </p:sp>
      <p:sp>
        <p:nvSpPr>
          <p:cNvPr id="11" name="Text Placeholder 12">
            <a:extLst>
              <a:ext uri="{FF2B5EF4-FFF2-40B4-BE49-F238E27FC236}">
                <a16:creationId xmlns:a16="http://schemas.microsoft.com/office/drawing/2014/main" id="{82171CFB-A367-47EB-E4AC-AB0A3C6D58FE}"/>
              </a:ext>
            </a:extLst>
          </p:cNvPr>
          <p:cNvSpPr>
            <a:spLocks noGrp="1"/>
          </p:cNvSpPr>
          <p:nvPr>
            <p:ph type="body" sz="quarter" idx="16" hasCustomPrompt="1"/>
          </p:nvPr>
        </p:nvSpPr>
        <p:spPr>
          <a:xfrm>
            <a:off x="5443594" y="467834"/>
            <a:ext cx="3881255" cy="818707"/>
          </a:xfrm>
        </p:spPr>
        <p:txBody>
          <a:bodyPr anchor="t">
            <a:normAutofit/>
          </a:bodyPr>
          <a:lstStyle>
            <a:lvl1pPr marL="0" indent="0">
              <a:lnSpc>
                <a:spcPct val="110000"/>
              </a:lnSpc>
              <a:spcBef>
                <a:spcPts val="0"/>
              </a:spcBef>
              <a:buFontTx/>
              <a:buNone/>
              <a:defRPr sz="2800" b="1">
                <a:solidFill>
                  <a:schemeClr val="accent2"/>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title</a:t>
            </a:r>
          </a:p>
        </p:txBody>
      </p:sp>
    </p:spTree>
    <p:extLst>
      <p:ext uri="{BB962C8B-B14F-4D97-AF65-F5344CB8AC3E}">
        <p14:creationId xmlns:p14="http://schemas.microsoft.com/office/powerpoint/2010/main" val="3783810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iz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43E1E-D8CF-290B-C2AF-40375D3897EE}"/>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6" name="Text Placeholder 10">
            <a:extLst>
              <a:ext uri="{FF2B5EF4-FFF2-40B4-BE49-F238E27FC236}">
                <a16:creationId xmlns:a16="http://schemas.microsoft.com/office/drawing/2014/main" id="{EF5DBD2B-D7B5-360F-ACFA-3206A49D2E31}"/>
              </a:ext>
            </a:extLst>
          </p:cNvPr>
          <p:cNvSpPr>
            <a:spLocks noGrp="1"/>
          </p:cNvSpPr>
          <p:nvPr>
            <p:ph type="body" sz="quarter" idx="14" hasCustomPrompt="1"/>
          </p:nvPr>
        </p:nvSpPr>
        <p:spPr>
          <a:xfrm>
            <a:off x="552286" y="476672"/>
            <a:ext cx="4391287" cy="1944216"/>
          </a:xfrm>
        </p:spPr>
        <p:txBody>
          <a:bodyPr wrap="square" tIns="0" bIns="0" anchor="t">
            <a:noAutofit/>
          </a:bodyPr>
          <a:lstStyle>
            <a:lvl1pPr marL="0" indent="0">
              <a:lnSpc>
                <a:spcPct val="80000"/>
              </a:lnSpc>
              <a:spcBef>
                <a:spcPts val="0"/>
              </a:spcBef>
              <a:buFontTx/>
              <a:buNone/>
              <a:defRPr sz="72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8" name="Picture Placeholder 6">
            <a:extLst>
              <a:ext uri="{FF2B5EF4-FFF2-40B4-BE49-F238E27FC236}">
                <a16:creationId xmlns:a16="http://schemas.microsoft.com/office/drawing/2014/main" id="{B6B462D4-CDA7-0CC6-12A5-5002CC37874F}"/>
              </a:ext>
            </a:extLst>
          </p:cNvPr>
          <p:cNvSpPr>
            <a:spLocks noGrp="1"/>
          </p:cNvSpPr>
          <p:nvPr>
            <p:ph type="pic" sz="quarter" idx="10"/>
          </p:nvPr>
        </p:nvSpPr>
        <p:spPr>
          <a:xfrm>
            <a:off x="6672215" y="191389"/>
            <a:ext cx="5329980" cy="6480719"/>
          </a:xfrm>
        </p:spPr>
        <p:txBody>
          <a:bodyPr anchor="ctr"/>
          <a:lstStyle>
            <a:lvl1pPr marL="0" indent="0" algn="ctr">
              <a:buFontTx/>
              <a:buNone/>
              <a:defRPr/>
            </a:lvl1pPr>
          </a:lstStyle>
          <a:p>
            <a:endParaRPr lang="en-IN"/>
          </a:p>
        </p:txBody>
      </p:sp>
    </p:spTree>
    <p:extLst>
      <p:ext uri="{BB962C8B-B14F-4D97-AF65-F5344CB8AC3E}">
        <p14:creationId xmlns:p14="http://schemas.microsoft.com/office/powerpoint/2010/main" val="470143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eti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43E1E-D8CF-290B-C2AF-40375D3897EE}"/>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6" name="Text Placeholder 10">
            <a:extLst>
              <a:ext uri="{FF2B5EF4-FFF2-40B4-BE49-F238E27FC236}">
                <a16:creationId xmlns:a16="http://schemas.microsoft.com/office/drawing/2014/main" id="{EF5DBD2B-D7B5-360F-ACFA-3206A49D2E31}"/>
              </a:ext>
            </a:extLst>
          </p:cNvPr>
          <p:cNvSpPr>
            <a:spLocks noGrp="1"/>
          </p:cNvSpPr>
          <p:nvPr>
            <p:ph type="body" sz="quarter" idx="14" hasCustomPrompt="1"/>
          </p:nvPr>
        </p:nvSpPr>
        <p:spPr>
          <a:xfrm>
            <a:off x="552285" y="380774"/>
            <a:ext cx="7992624" cy="1130527"/>
          </a:xfrm>
        </p:spPr>
        <p:txBody>
          <a:bodyPr tIns="0" bIns="0" anchor="ctr">
            <a:noAutofit/>
          </a:bodyPr>
          <a:lstStyle>
            <a:lvl1pPr marL="0" indent="0">
              <a:spcBef>
                <a:spcPts val="0"/>
              </a:spcBef>
              <a:buFontTx/>
              <a:buNone/>
              <a:defRPr sz="72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22" name="Picture Placeholder 21">
            <a:extLst>
              <a:ext uri="{FF2B5EF4-FFF2-40B4-BE49-F238E27FC236}">
                <a16:creationId xmlns:a16="http://schemas.microsoft.com/office/drawing/2014/main" id="{A6A36DB8-E61C-23F1-BF9C-C31F0F65E400}"/>
              </a:ext>
            </a:extLst>
          </p:cNvPr>
          <p:cNvSpPr>
            <a:spLocks noGrp="1"/>
          </p:cNvSpPr>
          <p:nvPr>
            <p:ph type="pic" sz="quarter" idx="15"/>
          </p:nvPr>
        </p:nvSpPr>
        <p:spPr>
          <a:xfrm>
            <a:off x="549939" y="1700808"/>
            <a:ext cx="4033499" cy="2246768"/>
          </a:xfrm>
          <a:custGeom>
            <a:avLst/>
            <a:gdLst>
              <a:gd name="connsiteX0" fmla="*/ 0 w 4032448"/>
              <a:gd name="connsiteY0" fmla="*/ 0 h 2246768"/>
              <a:gd name="connsiteX1" fmla="*/ 4032448 w 4032448"/>
              <a:gd name="connsiteY1" fmla="*/ 0 h 2246768"/>
              <a:gd name="connsiteX2" fmla="*/ 4032448 w 4032448"/>
              <a:gd name="connsiteY2" fmla="*/ 2246768 h 2246768"/>
              <a:gd name="connsiteX3" fmla="*/ 0 w 4032448"/>
              <a:gd name="connsiteY3" fmla="*/ 2246768 h 2246768"/>
            </a:gdLst>
            <a:ahLst/>
            <a:cxnLst>
              <a:cxn ang="0">
                <a:pos x="connsiteX0" y="connsiteY0"/>
              </a:cxn>
              <a:cxn ang="0">
                <a:pos x="connsiteX1" y="connsiteY1"/>
              </a:cxn>
              <a:cxn ang="0">
                <a:pos x="connsiteX2" y="connsiteY2"/>
              </a:cxn>
              <a:cxn ang="0">
                <a:pos x="connsiteX3" y="connsiteY3"/>
              </a:cxn>
            </a:cxnLst>
            <a:rect l="l" t="t" r="r" b="b"/>
            <a:pathLst>
              <a:path w="4032448" h="2246768">
                <a:moveTo>
                  <a:pt x="0" y="0"/>
                </a:moveTo>
                <a:lnTo>
                  <a:pt x="4032448" y="0"/>
                </a:lnTo>
                <a:lnTo>
                  <a:pt x="4032448" y="2246768"/>
                </a:lnTo>
                <a:lnTo>
                  <a:pt x="0" y="2246768"/>
                </a:lnTo>
                <a:close/>
              </a:path>
            </a:pathLst>
          </a:custGeom>
        </p:spPr>
        <p:txBody>
          <a:bodyPr wrap="square" anchor="ctr">
            <a:noAutofit/>
          </a:bodyPr>
          <a:lstStyle>
            <a:lvl1pPr marL="0" indent="0" algn="ctr">
              <a:buFontTx/>
              <a:buNone/>
              <a:defRPr sz="2800"/>
            </a:lvl1pPr>
          </a:lstStyle>
          <a:p>
            <a:endParaRPr lang="en-IN"/>
          </a:p>
        </p:txBody>
      </p:sp>
      <p:sp>
        <p:nvSpPr>
          <p:cNvPr id="23" name="Picture Placeholder 22">
            <a:extLst>
              <a:ext uri="{FF2B5EF4-FFF2-40B4-BE49-F238E27FC236}">
                <a16:creationId xmlns:a16="http://schemas.microsoft.com/office/drawing/2014/main" id="{E58E7AA4-1249-5061-F860-1C1A73703F84}"/>
              </a:ext>
            </a:extLst>
          </p:cNvPr>
          <p:cNvSpPr>
            <a:spLocks noGrp="1"/>
          </p:cNvSpPr>
          <p:nvPr>
            <p:ph type="pic" sz="quarter" idx="16"/>
          </p:nvPr>
        </p:nvSpPr>
        <p:spPr>
          <a:xfrm>
            <a:off x="4704045" y="1700808"/>
            <a:ext cx="3817419" cy="2246768"/>
          </a:xfrm>
          <a:custGeom>
            <a:avLst/>
            <a:gdLst>
              <a:gd name="connsiteX0" fmla="*/ 0 w 3816424"/>
              <a:gd name="connsiteY0" fmla="*/ 0 h 2246768"/>
              <a:gd name="connsiteX1" fmla="*/ 3816424 w 3816424"/>
              <a:gd name="connsiteY1" fmla="*/ 0 h 2246768"/>
              <a:gd name="connsiteX2" fmla="*/ 3816424 w 3816424"/>
              <a:gd name="connsiteY2" fmla="*/ 2246768 h 2246768"/>
              <a:gd name="connsiteX3" fmla="*/ 0 w 3816424"/>
              <a:gd name="connsiteY3" fmla="*/ 2246768 h 2246768"/>
            </a:gdLst>
            <a:ahLst/>
            <a:cxnLst>
              <a:cxn ang="0">
                <a:pos x="connsiteX0" y="connsiteY0"/>
              </a:cxn>
              <a:cxn ang="0">
                <a:pos x="connsiteX1" y="connsiteY1"/>
              </a:cxn>
              <a:cxn ang="0">
                <a:pos x="connsiteX2" y="connsiteY2"/>
              </a:cxn>
              <a:cxn ang="0">
                <a:pos x="connsiteX3" y="connsiteY3"/>
              </a:cxn>
            </a:cxnLst>
            <a:rect l="l" t="t" r="r" b="b"/>
            <a:pathLst>
              <a:path w="3816424" h="2246768">
                <a:moveTo>
                  <a:pt x="0" y="0"/>
                </a:moveTo>
                <a:lnTo>
                  <a:pt x="3816424" y="0"/>
                </a:lnTo>
                <a:lnTo>
                  <a:pt x="3816424" y="2246768"/>
                </a:lnTo>
                <a:lnTo>
                  <a:pt x="0" y="2246768"/>
                </a:lnTo>
                <a:close/>
              </a:path>
            </a:pathLst>
          </a:custGeom>
        </p:spPr>
        <p:txBody>
          <a:bodyPr wrap="square" anchor="ctr">
            <a:noAutofit/>
          </a:bodyPr>
          <a:lstStyle>
            <a:lvl1pPr marL="0" indent="0" algn="ctr">
              <a:buFontTx/>
              <a:buNone/>
              <a:defRPr sz="2800"/>
            </a:lvl1pPr>
          </a:lstStyle>
          <a:p>
            <a:endParaRPr lang="en-IN"/>
          </a:p>
        </p:txBody>
      </p:sp>
      <p:sp>
        <p:nvSpPr>
          <p:cNvPr id="21" name="Picture Placeholder 20">
            <a:extLst>
              <a:ext uri="{FF2B5EF4-FFF2-40B4-BE49-F238E27FC236}">
                <a16:creationId xmlns:a16="http://schemas.microsoft.com/office/drawing/2014/main" id="{540F0213-4CBB-4596-AF31-1DFF122BA1FC}"/>
              </a:ext>
            </a:extLst>
          </p:cNvPr>
          <p:cNvSpPr>
            <a:spLocks noGrp="1"/>
          </p:cNvSpPr>
          <p:nvPr>
            <p:ph type="pic" sz="quarter" idx="17"/>
          </p:nvPr>
        </p:nvSpPr>
        <p:spPr>
          <a:xfrm>
            <a:off x="549941" y="4063008"/>
            <a:ext cx="2962971" cy="2246768"/>
          </a:xfrm>
          <a:custGeom>
            <a:avLst/>
            <a:gdLst>
              <a:gd name="connsiteX0" fmla="*/ 0 w 2962199"/>
              <a:gd name="connsiteY0" fmla="*/ 0 h 2246768"/>
              <a:gd name="connsiteX1" fmla="*/ 2962199 w 2962199"/>
              <a:gd name="connsiteY1" fmla="*/ 0 h 2246768"/>
              <a:gd name="connsiteX2" fmla="*/ 2962199 w 2962199"/>
              <a:gd name="connsiteY2" fmla="*/ 2246768 h 2246768"/>
              <a:gd name="connsiteX3" fmla="*/ 0 w 2962199"/>
              <a:gd name="connsiteY3" fmla="*/ 2246768 h 2246768"/>
            </a:gdLst>
            <a:ahLst/>
            <a:cxnLst>
              <a:cxn ang="0">
                <a:pos x="connsiteX0" y="connsiteY0"/>
              </a:cxn>
              <a:cxn ang="0">
                <a:pos x="connsiteX1" y="connsiteY1"/>
              </a:cxn>
              <a:cxn ang="0">
                <a:pos x="connsiteX2" y="connsiteY2"/>
              </a:cxn>
              <a:cxn ang="0">
                <a:pos x="connsiteX3" y="connsiteY3"/>
              </a:cxn>
            </a:cxnLst>
            <a:rect l="l" t="t" r="r" b="b"/>
            <a:pathLst>
              <a:path w="2962199" h="2246768">
                <a:moveTo>
                  <a:pt x="0" y="0"/>
                </a:moveTo>
                <a:lnTo>
                  <a:pt x="2962199" y="0"/>
                </a:lnTo>
                <a:lnTo>
                  <a:pt x="2962199" y="2246768"/>
                </a:lnTo>
                <a:lnTo>
                  <a:pt x="0" y="2246768"/>
                </a:lnTo>
                <a:close/>
              </a:path>
            </a:pathLst>
          </a:custGeom>
        </p:spPr>
        <p:txBody>
          <a:bodyPr wrap="square" anchor="ctr">
            <a:noAutofit/>
          </a:bodyPr>
          <a:lstStyle>
            <a:lvl1pPr marL="0" indent="0" algn="ctr">
              <a:buFontTx/>
              <a:buNone/>
              <a:defRPr sz="2800"/>
            </a:lvl1pPr>
          </a:lstStyle>
          <a:p>
            <a:endParaRPr lang="en-IN"/>
          </a:p>
        </p:txBody>
      </p:sp>
      <p:sp>
        <p:nvSpPr>
          <p:cNvPr id="20" name="Picture Placeholder 19">
            <a:extLst>
              <a:ext uri="{FF2B5EF4-FFF2-40B4-BE49-F238E27FC236}">
                <a16:creationId xmlns:a16="http://schemas.microsoft.com/office/drawing/2014/main" id="{1390D6E4-AEEF-6CF4-2DBA-CA6AFD26C4E3}"/>
              </a:ext>
            </a:extLst>
          </p:cNvPr>
          <p:cNvSpPr>
            <a:spLocks noGrp="1"/>
          </p:cNvSpPr>
          <p:nvPr>
            <p:ph type="pic" sz="quarter" idx="18"/>
          </p:nvPr>
        </p:nvSpPr>
        <p:spPr>
          <a:xfrm>
            <a:off x="3630838" y="4063008"/>
            <a:ext cx="3797135" cy="2246768"/>
          </a:xfrm>
          <a:custGeom>
            <a:avLst/>
            <a:gdLst>
              <a:gd name="connsiteX0" fmla="*/ 0 w 3796146"/>
              <a:gd name="connsiteY0" fmla="*/ 0 h 2246768"/>
              <a:gd name="connsiteX1" fmla="*/ 3796146 w 3796146"/>
              <a:gd name="connsiteY1" fmla="*/ 0 h 2246768"/>
              <a:gd name="connsiteX2" fmla="*/ 3796146 w 3796146"/>
              <a:gd name="connsiteY2" fmla="*/ 2246768 h 2246768"/>
              <a:gd name="connsiteX3" fmla="*/ 0 w 3796146"/>
              <a:gd name="connsiteY3" fmla="*/ 2246768 h 2246768"/>
            </a:gdLst>
            <a:ahLst/>
            <a:cxnLst>
              <a:cxn ang="0">
                <a:pos x="connsiteX0" y="connsiteY0"/>
              </a:cxn>
              <a:cxn ang="0">
                <a:pos x="connsiteX1" y="connsiteY1"/>
              </a:cxn>
              <a:cxn ang="0">
                <a:pos x="connsiteX2" y="connsiteY2"/>
              </a:cxn>
              <a:cxn ang="0">
                <a:pos x="connsiteX3" y="connsiteY3"/>
              </a:cxn>
            </a:cxnLst>
            <a:rect l="l" t="t" r="r" b="b"/>
            <a:pathLst>
              <a:path w="3796146" h="2246768">
                <a:moveTo>
                  <a:pt x="0" y="0"/>
                </a:moveTo>
                <a:lnTo>
                  <a:pt x="3796146" y="0"/>
                </a:lnTo>
                <a:lnTo>
                  <a:pt x="3796146" y="2246768"/>
                </a:lnTo>
                <a:lnTo>
                  <a:pt x="0" y="2246768"/>
                </a:lnTo>
                <a:close/>
              </a:path>
            </a:pathLst>
          </a:custGeom>
        </p:spPr>
        <p:txBody>
          <a:bodyPr wrap="square" anchor="ctr">
            <a:noAutofit/>
          </a:bodyPr>
          <a:lstStyle>
            <a:lvl1pPr marL="0" indent="0" algn="ctr">
              <a:buFontTx/>
              <a:buNone/>
              <a:defRPr sz="2800"/>
            </a:lvl1pPr>
          </a:lstStyle>
          <a:p>
            <a:endParaRPr lang="en-IN"/>
          </a:p>
        </p:txBody>
      </p:sp>
      <p:sp>
        <p:nvSpPr>
          <p:cNvPr id="19" name="Picture Placeholder 18">
            <a:extLst>
              <a:ext uri="{FF2B5EF4-FFF2-40B4-BE49-F238E27FC236}">
                <a16:creationId xmlns:a16="http://schemas.microsoft.com/office/drawing/2014/main" id="{3E397F53-666C-D99A-C619-6B257F8124B2}"/>
              </a:ext>
            </a:extLst>
          </p:cNvPr>
          <p:cNvSpPr>
            <a:spLocks noGrp="1"/>
          </p:cNvSpPr>
          <p:nvPr>
            <p:ph type="pic" sz="quarter" idx="19"/>
          </p:nvPr>
        </p:nvSpPr>
        <p:spPr>
          <a:xfrm>
            <a:off x="7538837" y="4063008"/>
            <a:ext cx="4071987" cy="2246768"/>
          </a:xfrm>
          <a:custGeom>
            <a:avLst/>
            <a:gdLst>
              <a:gd name="connsiteX0" fmla="*/ 0 w 4070927"/>
              <a:gd name="connsiteY0" fmla="*/ 0 h 2246768"/>
              <a:gd name="connsiteX1" fmla="*/ 4070927 w 4070927"/>
              <a:gd name="connsiteY1" fmla="*/ 0 h 2246768"/>
              <a:gd name="connsiteX2" fmla="*/ 4070927 w 4070927"/>
              <a:gd name="connsiteY2" fmla="*/ 2246768 h 2246768"/>
              <a:gd name="connsiteX3" fmla="*/ 0 w 4070927"/>
              <a:gd name="connsiteY3" fmla="*/ 2246768 h 2246768"/>
            </a:gdLst>
            <a:ahLst/>
            <a:cxnLst>
              <a:cxn ang="0">
                <a:pos x="connsiteX0" y="connsiteY0"/>
              </a:cxn>
              <a:cxn ang="0">
                <a:pos x="connsiteX1" y="connsiteY1"/>
              </a:cxn>
              <a:cxn ang="0">
                <a:pos x="connsiteX2" y="connsiteY2"/>
              </a:cxn>
              <a:cxn ang="0">
                <a:pos x="connsiteX3" y="connsiteY3"/>
              </a:cxn>
            </a:cxnLst>
            <a:rect l="l" t="t" r="r" b="b"/>
            <a:pathLst>
              <a:path w="4070927" h="2246768">
                <a:moveTo>
                  <a:pt x="0" y="0"/>
                </a:moveTo>
                <a:lnTo>
                  <a:pt x="4070927" y="0"/>
                </a:lnTo>
                <a:lnTo>
                  <a:pt x="4070927" y="2246768"/>
                </a:lnTo>
                <a:lnTo>
                  <a:pt x="0" y="2246768"/>
                </a:lnTo>
                <a:close/>
              </a:path>
            </a:pathLst>
          </a:custGeom>
        </p:spPr>
        <p:txBody>
          <a:bodyPr wrap="square" anchor="ctr">
            <a:noAutofit/>
          </a:bodyPr>
          <a:lstStyle>
            <a:lvl1pPr marL="0" indent="0" algn="ctr">
              <a:buFontTx/>
              <a:buNone/>
              <a:defRPr sz="2800"/>
            </a:lvl1pPr>
          </a:lstStyle>
          <a:p>
            <a:endParaRPr lang="en-IN"/>
          </a:p>
        </p:txBody>
      </p:sp>
    </p:spTree>
    <p:extLst>
      <p:ext uri="{BB962C8B-B14F-4D97-AF65-F5344CB8AC3E}">
        <p14:creationId xmlns:p14="http://schemas.microsoft.com/office/powerpoint/2010/main" val="2204868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duct">
    <p:bg>
      <p:bgPr>
        <a:solidFill>
          <a:schemeClr val="accent2"/>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F5DBD2B-D7B5-360F-ACFA-3206A49D2E31}"/>
              </a:ext>
            </a:extLst>
          </p:cNvPr>
          <p:cNvSpPr>
            <a:spLocks noGrp="1"/>
          </p:cNvSpPr>
          <p:nvPr>
            <p:ph type="body" sz="quarter" idx="14" hasCustomPrompt="1"/>
          </p:nvPr>
        </p:nvSpPr>
        <p:spPr>
          <a:xfrm>
            <a:off x="532403" y="423080"/>
            <a:ext cx="5242105" cy="1111631"/>
          </a:xfrm>
        </p:spPr>
        <p:txBody>
          <a:bodyPr wrap="square" tIns="0" bIns="0" anchor="ctr">
            <a:noAutofit/>
          </a:bodyPr>
          <a:lstStyle>
            <a:lvl1pPr marL="0" indent="0" algn="l">
              <a:lnSpc>
                <a:spcPct val="100000"/>
              </a:lnSpc>
              <a:spcBef>
                <a:spcPts val="0"/>
              </a:spcBef>
              <a:buFontTx/>
              <a:buNone/>
              <a:defRPr sz="7200" b="1">
                <a:solidFill>
                  <a:schemeClr val="accent4"/>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8" name="Picture Placeholder 6">
            <a:extLst>
              <a:ext uri="{FF2B5EF4-FFF2-40B4-BE49-F238E27FC236}">
                <a16:creationId xmlns:a16="http://schemas.microsoft.com/office/drawing/2014/main" id="{B6B462D4-CDA7-0CC6-12A5-5002CC37874F}"/>
              </a:ext>
            </a:extLst>
          </p:cNvPr>
          <p:cNvSpPr>
            <a:spLocks noGrp="1"/>
          </p:cNvSpPr>
          <p:nvPr>
            <p:ph type="pic" sz="quarter" idx="10"/>
          </p:nvPr>
        </p:nvSpPr>
        <p:spPr>
          <a:xfrm>
            <a:off x="191121" y="1"/>
            <a:ext cx="5949975" cy="6851176"/>
          </a:xfrm>
        </p:spPr>
        <p:txBody>
          <a:bodyPr anchor="ctr"/>
          <a:lstStyle>
            <a:lvl1pPr marL="0" indent="0" algn="ctr">
              <a:buFontTx/>
              <a:buNone/>
              <a:defRPr/>
            </a:lvl1pPr>
          </a:lstStyle>
          <a:p>
            <a:endParaRPr lang="en-IN"/>
          </a:p>
        </p:txBody>
      </p:sp>
      <p:sp>
        <p:nvSpPr>
          <p:cNvPr id="12" name="Text Placeholder 12">
            <a:extLst>
              <a:ext uri="{FF2B5EF4-FFF2-40B4-BE49-F238E27FC236}">
                <a16:creationId xmlns:a16="http://schemas.microsoft.com/office/drawing/2014/main" id="{418A0AA2-406D-92DC-BBE7-76B2D28B8EC0}"/>
              </a:ext>
            </a:extLst>
          </p:cNvPr>
          <p:cNvSpPr>
            <a:spLocks noGrp="1"/>
          </p:cNvSpPr>
          <p:nvPr>
            <p:ph type="body" sz="quarter" idx="16" hasCustomPrompt="1"/>
          </p:nvPr>
        </p:nvSpPr>
        <p:spPr>
          <a:xfrm>
            <a:off x="7104375" y="1433015"/>
            <a:ext cx="3881255" cy="2729552"/>
          </a:xfrm>
        </p:spPr>
        <p:txBody>
          <a:bodyPr>
            <a:normAutofit/>
          </a:bodyPr>
          <a:lstStyle>
            <a:lvl1pPr marL="285744" indent="-285744">
              <a:lnSpc>
                <a:spcPct val="110000"/>
              </a:lnSpc>
              <a:spcBef>
                <a:spcPts val="1000"/>
              </a:spcBef>
              <a:buFont typeface="Wingdings" panose="05000000000000000000" pitchFamily="2" charset="2"/>
              <a:buChar char="Ø"/>
              <a:defRPr sz="2000">
                <a:solidFill>
                  <a:schemeClr val="accent4"/>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details</a:t>
            </a:r>
          </a:p>
        </p:txBody>
      </p:sp>
      <p:sp>
        <p:nvSpPr>
          <p:cNvPr id="13" name="Text Placeholder 12">
            <a:extLst>
              <a:ext uri="{FF2B5EF4-FFF2-40B4-BE49-F238E27FC236}">
                <a16:creationId xmlns:a16="http://schemas.microsoft.com/office/drawing/2014/main" id="{EFB217D3-E796-2F9D-F9BA-FF10C3851C94}"/>
              </a:ext>
            </a:extLst>
          </p:cNvPr>
          <p:cNvSpPr>
            <a:spLocks noGrp="1"/>
          </p:cNvSpPr>
          <p:nvPr>
            <p:ph type="body" sz="quarter" idx="17" hasCustomPrompt="1"/>
          </p:nvPr>
        </p:nvSpPr>
        <p:spPr>
          <a:xfrm>
            <a:off x="7104375" y="685159"/>
            <a:ext cx="3881255" cy="570436"/>
          </a:xfrm>
        </p:spPr>
        <p:txBody>
          <a:bodyPr anchor="t">
            <a:normAutofit/>
          </a:bodyPr>
          <a:lstStyle>
            <a:lvl1pPr marL="0" indent="0">
              <a:lnSpc>
                <a:spcPct val="110000"/>
              </a:lnSpc>
              <a:spcBef>
                <a:spcPts val="0"/>
              </a:spcBef>
              <a:buFontTx/>
              <a:buNone/>
              <a:defRPr sz="2800" b="1">
                <a:solidFill>
                  <a:schemeClr val="accent4"/>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TITLE</a:t>
            </a:r>
          </a:p>
        </p:txBody>
      </p:sp>
    </p:spTree>
    <p:extLst>
      <p:ext uri="{BB962C8B-B14F-4D97-AF65-F5344CB8AC3E}">
        <p14:creationId xmlns:p14="http://schemas.microsoft.com/office/powerpoint/2010/main" val="2250830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43E1E-D8CF-290B-C2AF-40375D3897EE}"/>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6" name="Text Placeholder 10">
            <a:extLst>
              <a:ext uri="{FF2B5EF4-FFF2-40B4-BE49-F238E27FC236}">
                <a16:creationId xmlns:a16="http://schemas.microsoft.com/office/drawing/2014/main" id="{EF5DBD2B-D7B5-360F-ACFA-3206A49D2E31}"/>
              </a:ext>
            </a:extLst>
          </p:cNvPr>
          <p:cNvSpPr>
            <a:spLocks noGrp="1"/>
          </p:cNvSpPr>
          <p:nvPr>
            <p:ph type="body" sz="quarter" idx="14" hasCustomPrompt="1"/>
          </p:nvPr>
        </p:nvSpPr>
        <p:spPr>
          <a:xfrm>
            <a:off x="552286" y="636106"/>
            <a:ext cx="4562205" cy="1855305"/>
          </a:xfrm>
        </p:spPr>
        <p:txBody>
          <a:bodyPr wrap="square" tIns="0" bIns="0" anchor="t">
            <a:noAutofit/>
          </a:bodyPr>
          <a:lstStyle>
            <a:lvl1pPr marL="0" indent="0">
              <a:lnSpc>
                <a:spcPct val="80000"/>
              </a:lnSpc>
              <a:spcBef>
                <a:spcPts val="0"/>
              </a:spcBef>
              <a:buFontTx/>
              <a:buNone/>
              <a:defRPr sz="72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5" name="Text Placeholder 12">
            <a:extLst>
              <a:ext uri="{FF2B5EF4-FFF2-40B4-BE49-F238E27FC236}">
                <a16:creationId xmlns:a16="http://schemas.microsoft.com/office/drawing/2014/main" id="{93559F84-B5B0-F985-F144-9C1DDDFDDF0D}"/>
              </a:ext>
            </a:extLst>
          </p:cNvPr>
          <p:cNvSpPr>
            <a:spLocks noGrp="1"/>
          </p:cNvSpPr>
          <p:nvPr>
            <p:ph type="body" sz="quarter" idx="15" hasCustomPrompt="1"/>
          </p:nvPr>
        </p:nvSpPr>
        <p:spPr>
          <a:xfrm>
            <a:off x="530226" y="2536169"/>
            <a:ext cx="4599703" cy="3197089"/>
          </a:xfrm>
        </p:spPr>
        <p:txBody>
          <a:bodyPr>
            <a:normAutofit/>
          </a:bodyPr>
          <a:lstStyle>
            <a:lvl1pPr marL="0" indent="0">
              <a:lnSpc>
                <a:spcPct val="110000"/>
              </a:lnSpc>
              <a:spcBef>
                <a:spcPts val="0"/>
              </a:spcBef>
              <a:buFontTx/>
              <a:buNone/>
              <a:defRPr sz="1800">
                <a:solidFill>
                  <a:schemeClr val="accent2"/>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details</a:t>
            </a:r>
          </a:p>
        </p:txBody>
      </p:sp>
    </p:spTree>
    <p:extLst>
      <p:ext uri="{BB962C8B-B14F-4D97-AF65-F5344CB8AC3E}">
        <p14:creationId xmlns:p14="http://schemas.microsoft.com/office/powerpoint/2010/main" val="1476870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nding Te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43E1E-D8CF-290B-C2AF-40375D3897EE}"/>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Text Placeholder 10">
            <a:extLst>
              <a:ext uri="{FF2B5EF4-FFF2-40B4-BE49-F238E27FC236}">
                <a16:creationId xmlns:a16="http://schemas.microsoft.com/office/drawing/2014/main" id="{A8201985-38C5-059C-02BC-A99F948AB4DF}"/>
              </a:ext>
            </a:extLst>
          </p:cNvPr>
          <p:cNvSpPr>
            <a:spLocks noGrp="1"/>
          </p:cNvSpPr>
          <p:nvPr>
            <p:ph type="body" sz="quarter" idx="14" hasCustomPrompt="1"/>
          </p:nvPr>
        </p:nvSpPr>
        <p:spPr>
          <a:xfrm>
            <a:off x="552286" y="636106"/>
            <a:ext cx="5183581" cy="1603513"/>
          </a:xfrm>
        </p:spPr>
        <p:txBody>
          <a:bodyPr wrap="square" tIns="0" bIns="0" anchor="t">
            <a:noAutofit/>
          </a:bodyPr>
          <a:lstStyle>
            <a:lvl1pPr marL="0" indent="0">
              <a:lnSpc>
                <a:spcPct val="80000"/>
              </a:lnSpc>
              <a:spcBef>
                <a:spcPts val="0"/>
              </a:spcBef>
              <a:buFontTx/>
              <a:buNone/>
              <a:defRPr sz="72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10" name="Text Placeholder 12">
            <a:extLst>
              <a:ext uri="{FF2B5EF4-FFF2-40B4-BE49-F238E27FC236}">
                <a16:creationId xmlns:a16="http://schemas.microsoft.com/office/drawing/2014/main" id="{22122C73-1BDD-D093-B658-529ABFBA860D}"/>
              </a:ext>
            </a:extLst>
          </p:cNvPr>
          <p:cNvSpPr>
            <a:spLocks noGrp="1"/>
          </p:cNvSpPr>
          <p:nvPr>
            <p:ph type="body" sz="quarter" idx="15" hasCustomPrompt="1"/>
          </p:nvPr>
        </p:nvSpPr>
        <p:spPr>
          <a:xfrm>
            <a:off x="6110843" y="609601"/>
            <a:ext cx="5459191" cy="1457739"/>
          </a:xfrm>
        </p:spPr>
        <p:txBody>
          <a:bodyPr>
            <a:normAutofit/>
          </a:bodyPr>
          <a:lstStyle>
            <a:lvl1pPr marL="0" indent="0">
              <a:lnSpc>
                <a:spcPct val="110000"/>
              </a:lnSpc>
              <a:spcBef>
                <a:spcPts val="0"/>
              </a:spcBef>
              <a:buFontTx/>
              <a:buNone/>
              <a:defRPr sz="1800">
                <a:solidFill>
                  <a:schemeClr val="accent2"/>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details</a:t>
            </a:r>
          </a:p>
        </p:txBody>
      </p:sp>
      <p:sp>
        <p:nvSpPr>
          <p:cNvPr id="17" name="Picture Placeholder 16">
            <a:extLst>
              <a:ext uri="{FF2B5EF4-FFF2-40B4-BE49-F238E27FC236}">
                <a16:creationId xmlns:a16="http://schemas.microsoft.com/office/drawing/2014/main" id="{059E2F45-9A23-614C-85A8-7E5436F6771C}"/>
              </a:ext>
            </a:extLst>
          </p:cNvPr>
          <p:cNvSpPr>
            <a:spLocks noGrp="1"/>
          </p:cNvSpPr>
          <p:nvPr>
            <p:ph type="pic" sz="quarter" idx="16"/>
          </p:nvPr>
        </p:nvSpPr>
        <p:spPr>
          <a:xfrm>
            <a:off x="833519" y="2492898"/>
            <a:ext cx="3238444" cy="1800335"/>
          </a:xfrm>
          <a:custGeom>
            <a:avLst/>
            <a:gdLst>
              <a:gd name="connsiteX0" fmla="*/ 0 w 3237601"/>
              <a:gd name="connsiteY0" fmla="*/ 0 h 1800335"/>
              <a:gd name="connsiteX1" fmla="*/ 3237601 w 3237601"/>
              <a:gd name="connsiteY1" fmla="*/ 0 h 1800335"/>
              <a:gd name="connsiteX2" fmla="*/ 3237601 w 3237601"/>
              <a:gd name="connsiteY2" fmla="*/ 1800335 h 1800335"/>
              <a:gd name="connsiteX3" fmla="*/ 0 w 3237601"/>
              <a:gd name="connsiteY3" fmla="*/ 1800335 h 1800335"/>
            </a:gdLst>
            <a:ahLst/>
            <a:cxnLst>
              <a:cxn ang="0">
                <a:pos x="connsiteX0" y="connsiteY0"/>
              </a:cxn>
              <a:cxn ang="0">
                <a:pos x="connsiteX1" y="connsiteY1"/>
              </a:cxn>
              <a:cxn ang="0">
                <a:pos x="connsiteX2" y="connsiteY2"/>
              </a:cxn>
              <a:cxn ang="0">
                <a:pos x="connsiteX3" y="connsiteY3"/>
              </a:cxn>
            </a:cxnLst>
            <a:rect l="l" t="t" r="r" b="b"/>
            <a:pathLst>
              <a:path w="3237601" h="1800335">
                <a:moveTo>
                  <a:pt x="0" y="0"/>
                </a:moveTo>
                <a:lnTo>
                  <a:pt x="3237601" y="0"/>
                </a:lnTo>
                <a:lnTo>
                  <a:pt x="3237601" y="1800335"/>
                </a:lnTo>
                <a:lnTo>
                  <a:pt x="0" y="1800335"/>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
        <p:nvSpPr>
          <p:cNvPr id="18" name="Picture Placeholder 17">
            <a:extLst>
              <a:ext uri="{FF2B5EF4-FFF2-40B4-BE49-F238E27FC236}">
                <a16:creationId xmlns:a16="http://schemas.microsoft.com/office/drawing/2014/main" id="{6F5AE79E-863A-26CD-DD88-759F6BEE54AA}"/>
              </a:ext>
            </a:extLst>
          </p:cNvPr>
          <p:cNvSpPr>
            <a:spLocks noGrp="1"/>
          </p:cNvSpPr>
          <p:nvPr>
            <p:ph type="pic" sz="quarter" idx="17"/>
          </p:nvPr>
        </p:nvSpPr>
        <p:spPr>
          <a:xfrm>
            <a:off x="4476779" y="2492898"/>
            <a:ext cx="3238444" cy="1800335"/>
          </a:xfrm>
          <a:custGeom>
            <a:avLst/>
            <a:gdLst>
              <a:gd name="connsiteX0" fmla="*/ 0 w 3237601"/>
              <a:gd name="connsiteY0" fmla="*/ 0 h 1800335"/>
              <a:gd name="connsiteX1" fmla="*/ 3237601 w 3237601"/>
              <a:gd name="connsiteY1" fmla="*/ 0 h 1800335"/>
              <a:gd name="connsiteX2" fmla="*/ 3237601 w 3237601"/>
              <a:gd name="connsiteY2" fmla="*/ 1800335 h 1800335"/>
              <a:gd name="connsiteX3" fmla="*/ 0 w 3237601"/>
              <a:gd name="connsiteY3" fmla="*/ 1800335 h 1800335"/>
            </a:gdLst>
            <a:ahLst/>
            <a:cxnLst>
              <a:cxn ang="0">
                <a:pos x="connsiteX0" y="connsiteY0"/>
              </a:cxn>
              <a:cxn ang="0">
                <a:pos x="connsiteX1" y="connsiteY1"/>
              </a:cxn>
              <a:cxn ang="0">
                <a:pos x="connsiteX2" y="connsiteY2"/>
              </a:cxn>
              <a:cxn ang="0">
                <a:pos x="connsiteX3" y="connsiteY3"/>
              </a:cxn>
            </a:cxnLst>
            <a:rect l="l" t="t" r="r" b="b"/>
            <a:pathLst>
              <a:path w="3237601" h="1800335">
                <a:moveTo>
                  <a:pt x="0" y="0"/>
                </a:moveTo>
                <a:lnTo>
                  <a:pt x="3237601" y="0"/>
                </a:lnTo>
                <a:lnTo>
                  <a:pt x="3237601" y="1800335"/>
                </a:lnTo>
                <a:lnTo>
                  <a:pt x="0" y="1800335"/>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
        <p:nvSpPr>
          <p:cNvPr id="19" name="Picture Placeholder 18">
            <a:extLst>
              <a:ext uri="{FF2B5EF4-FFF2-40B4-BE49-F238E27FC236}">
                <a16:creationId xmlns:a16="http://schemas.microsoft.com/office/drawing/2014/main" id="{0D0F2BF9-6566-A34C-7483-81A552A341F4}"/>
              </a:ext>
            </a:extLst>
          </p:cNvPr>
          <p:cNvSpPr>
            <a:spLocks noGrp="1"/>
          </p:cNvSpPr>
          <p:nvPr>
            <p:ph type="pic" sz="quarter" idx="18"/>
          </p:nvPr>
        </p:nvSpPr>
        <p:spPr>
          <a:xfrm>
            <a:off x="8120039" y="2492898"/>
            <a:ext cx="3238444" cy="1800335"/>
          </a:xfrm>
          <a:custGeom>
            <a:avLst/>
            <a:gdLst>
              <a:gd name="connsiteX0" fmla="*/ 0 w 3237601"/>
              <a:gd name="connsiteY0" fmla="*/ 0 h 1800335"/>
              <a:gd name="connsiteX1" fmla="*/ 3237601 w 3237601"/>
              <a:gd name="connsiteY1" fmla="*/ 0 h 1800335"/>
              <a:gd name="connsiteX2" fmla="*/ 3237601 w 3237601"/>
              <a:gd name="connsiteY2" fmla="*/ 1800335 h 1800335"/>
              <a:gd name="connsiteX3" fmla="*/ 0 w 3237601"/>
              <a:gd name="connsiteY3" fmla="*/ 1800335 h 1800335"/>
            </a:gdLst>
            <a:ahLst/>
            <a:cxnLst>
              <a:cxn ang="0">
                <a:pos x="connsiteX0" y="connsiteY0"/>
              </a:cxn>
              <a:cxn ang="0">
                <a:pos x="connsiteX1" y="connsiteY1"/>
              </a:cxn>
              <a:cxn ang="0">
                <a:pos x="connsiteX2" y="connsiteY2"/>
              </a:cxn>
              <a:cxn ang="0">
                <a:pos x="connsiteX3" y="connsiteY3"/>
              </a:cxn>
            </a:cxnLst>
            <a:rect l="l" t="t" r="r" b="b"/>
            <a:pathLst>
              <a:path w="3237601" h="1800335">
                <a:moveTo>
                  <a:pt x="0" y="0"/>
                </a:moveTo>
                <a:lnTo>
                  <a:pt x="3237601" y="0"/>
                </a:lnTo>
                <a:lnTo>
                  <a:pt x="3237601" y="1800335"/>
                </a:lnTo>
                <a:lnTo>
                  <a:pt x="0" y="1800335"/>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Tree>
    <p:extLst>
      <p:ext uri="{BB962C8B-B14F-4D97-AF65-F5344CB8AC3E}">
        <p14:creationId xmlns:p14="http://schemas.microsoft.com/office/powerpoint/2010/main" val="3711123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ard Of Directors / Adviso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43E1E-D8CF-290B-C2AF-40375D3897EE}"/>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Text Placeholder 10">
            <a:extLst>
              <a:ext uri="{FF2B5EF4-FFF2-40B4-BE49-F238E27FC236}">
                <a16:creationId xmlns:a16="http://schemas.microsoft.com/office/drawing/2014/main" id="{A8201985-38C5-059C-02BC-A99F948AB4DF}"/>
              </a:ext>
            </a:extLst>
          </p:cNvPr>
          <p:cNvSpPr>
            <a:spLocks noGrp="1"/>
          </p:cNvSpPr>
          <p:nvPr>
            <p:ph type="body" sz="quarter" idx="14" hasCustomPrompt="1"/>
          </p:nvPr>
        </p:nvSpPr>
        <p:spPr>
          <a:xfrm>
            <a:off x="552285" y="636104"/>
            <a:ext cx="11112667" cy="1325219"/>
          </a:xfrm>
        </p:spPr>
        <p:txBody>
          <a:bodyPr wrap="square" tIns="0" bIns="0" anchor="t">
            <a:noAutofit/>
          </a:bodyPr>
          <a:lstStyle>
            <a:lvl1pPr marL="0" indent="0">
              <a:lnSpc>
                <a:spcPct val="80000"/>
              </a:lnSpc>
              <a:spcBef>
                <a:spcPts val="0"/>
              </a:spcBef>
              <a:buFontTx/>
              <a:buNone/>
              <a:defRPr sz="60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
        <p:nvSpPr>
          <p:cNvPr id="25" name="Picture Placeholder 24">
            <a:extLst>
              <a:ext uri="{FF2B5EF4-FFF2-40B4-BE49-F238E27FC236}">
                <a16:creationId xmlns:a16="http://schemas.microsoft.com/office/drawing/2014/main" id="{7A9E8AD7-5219-9BDA-459B-0B5EC73C2A05}"/>
              </a:ext>
            </a:extLst>
          </p:cNvPr>
          <p:cNvSpPr>
            <a:spLocks noGrp="1"/>
          </p:cNvSpPr>
          <p:nvPr>
            <p:ph type="pic" sz="quarter" idx="16"/>
          </p:nvPr>
        </p:nvSpPr>
        <p:spPr>
          <a:xfrm>
            <a:off x="565006" y="2479036"/>
            <a:ext cx="2038279" cy="1958077"/>
          </a:xfrm>
          <a:custGeom>
            <a:avLst/>
            <a:gdLst>
              <a:gd name="connsiteX0" fmla="*/ 0 w 2037747"/>
              <a:gd name="connsiteY0" fmla="*/ 0 h 1640024"/>
              <a:gd name="connsiteX1" fmla="*/ 2037747 w 2037747"/>
              <a:gd name="connsiteY1" fmla="*/ 0 h 1640024"/>
              <a:gd name="connsiteX2" fmla="*/ 2037747 w 2037747"/>
              <a:gd name="connsiteY2" fmla="*/ 1640024 h 1640024"/>
              <a:gd name="connsiteX3" fmla="*/ 0 w 2037747"/>
              <a:gd name="connsiteY3" fmla="*/ 1640024 h 1640024"/>
            </a:gdLst>
            <a:ahLst/>
            <a:cxnLst>
              <a:cxn ang="0">
                <a:pos x="connsiteX0" y="connsiteY0"/>
              </a:cxn>
              <a:cxn ang="0">
                <a:pos x="connsiteX1" y="connsiteY1"/>
              </a:cxn>
              <a:cxn ang="0">
                <a:pos x="connsiteX2" y="connsiteY2"/>
              </a:cxn>
              <a:cxn ang="0">
                <a:pos x="connsiteX3" y="connsiteY3"/>
              </a:cxn>
            </a:cxnLst>
            <a:rect l="l" t="t" r="r" b="b"/>
            <a:pathLst>
              <a:path w="2037747" h="1640024">
                <a:moveTo>
                  <a:pt x="0" y="0"/>
                </a:moveTo>
                <a:lnTo>
                  <a:pt x="2037747" y="0"/>
                </a:lnTo>
                <a:lnTo>
                  <a:pt x="2037747" y="1640024"/>
                </a:lnTo>
                <a:lnTo>
                  <a:pt x="0" y="1640024"/>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
        <p:nvSpPr>
          <p:cNvPr id="26" name="Picture Placeholder 25">
            <a:extLst>
              <a:ext uri="{FF2B5EF4-FFF2-40B4-BE49-F238E27FC236}">
                <a16:creationId xmlns:a16="http://schemas.microsoft.com/office/drawing/2014/main" id="{6D792045-DE3A-3419-CFE8-E5C87C3DA239}"/>
              </a:ext>
            </a:extLst>
          </p:cNvPr>
          <p:cNvSpPr>
            <a:spLocks noGrp="1"/>
          </p:cNvSpPr>
          <p:nvPr>
            <p:ph type="pic" sz="quarter" idx="17"/>
          </p:nvPr>
        </p:nvSpPr>
        <p:spPr>
          <a:xfrm>
            <a:off x="2820934" y="2479036"/>
            <a:ext cx="2038279" cy="1958077"/>
          </a:xfrm>
          <a:custGeom>
            <a:avLst/>
            <a:gdLst>
              <a:gd name="connsiteX0" fmla="*/ 0 w 2037747"/>
              <a:gd name="connsiteY0" fmla="*/ 0 h 1640024"/>
              <a:gd name="connsiteX1" fmla="*/ 2037747 w 2037747"/>
              <a:gd name="connsiteY1" fmla="*/ 0 h 1640024"/>
              <a:gd name="connsiteX2" fmla="*/ 2037747 w 2037747"/>
              <a:gd name="connsiteY2" fmla="*/ 1640024 h 1640024"/>
              <a:gd name="connsiteX3" fmla="*/ 0 w 2037747"/>
              <a:gd name="connsiteY3" fmla="*/ 1640024 h 1640024"/>
            </a:gdLst>
            <a:ahLst/>
            <a:cxnLst>
              <a:cxn ang="0">
                <a:pos x="connsiteX0" y="connsiteY0"/>
              </a:cxn>
              <a:cxn ang="0">
                <a:pos x="connsiteX1" y="connsiteY1"/>
              </a:cxn>
              <a:cxn ang="0">
                <a:pos x="connsiteX2" y="connsiteY2"/>
              </a:cxn>
              <a:cxn ang="0">
                <a:pos x="connsiteX3" y="connsiteY3"/>
              </a:cxn>
            </a:cxnLst>
            <a:rect l="l" t="t" r="r" b="b"/>
            <a:pathLst>
              <a:path w="2037747" h="1640024">
                <a:moveTo>
                  <a:pt x="0" y="0"/>
                </a:moveTo>
                <a:lnTo>
                  <a:pt x="2037747" y="0"/>
                </a:lnTo>
                <a:lnTo>
                  <a:pt x="2037747" y="1640024"/>
                </a:lnTo>
                <a:lnTo>
                  <a:pt x="0" y="1640024"/>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
        <p:nvSpPr>
          <p:cNvPr id="27" name="Picture Placeholder 26">
            <a:extLst>
              <a:ext uri="{FF2B5EF4-FFF2-40B4-BE49-F238E27FC236}">
                <a16:creationId xmlns:a16="http://schemas.microsoft.com/office/drawing/2014/main" id="{D30A90FF-4C21-8A86-C21A-A0818447282F}"/>
              </a:ext>
            </a:extLst>
          </p:cNvPr>
          <p:cNvSpPr>
            <a:spLocks noGrp="1"/>
          </p:cNvSpPr>
          <p:nvPr>
            <p:ph type="pic" sz="quarter" idx="18"/>
          </p:nvPr>
        </p:nvSpPr>
        <p:spPr>
          <a:xfrm>
            <a:off x="5076862" y="2479036"/>
            <a:ext cx="2038279" cy="1958077"/>
          </a:xfrm>
          <a:custGeom>
            <a:avLst/>
            <a:gdLst>
              <a:gd name="connsiteX0" fmla="*/ 0 w 2037747"/>
              <a:gd name="connsiteY0" fmla="*/ 0 h 1640024"/>
              <a:gd name="connsiteX1" fmla="*/ 2037747 w 2037747"/>
              <a:gd name="connsiteY1" fmla="*/ 0 h 1640024"/>
              <a:gd name="connsiteX2" fmla="*/ 2037747 w 2037747"/>
              <a:gd name="connsiteY2" fmla="*/ 1640024 h 1640024"/>
              <a:gd name="connsiteX3" fmla="*/ 0 w 2037747"/>
              <a:gd name="connsiteY3" fmla="*/ 1640024 h 1640024"/>
            </a:gdLst>
            <a:ahLst/>
            <a:cxnLst>
              <a:cxn ang="0">
                <a:pos x="connsiteX0" y="connsiteY0"/>
              </a:cxn>
              <a:cxn ang="0">
                <a:pos x="connsiteX1" y="connsiteY1"/>
              </a:cxn>
              <a:cxn ang="0">
                <a:pos x="connsiteX2" y="connsiteY2"/>
              </a:cxn>
              <a:cxn ang="0">
                <a:pos x="connsiteX3" y="connsiteY3"/>
              </a:cxn>
            </a:cxnLst>
            <a:rect l="l" t="t" r="r" b="b"/>
            <a:pathLst>
              <a:path w="2037747" h="1640024">
                <a:moveTo>
                  <a:pt x="0" y="0"/>
                </a:moveTo>
                <a:lnTo>
                  <a:pt x="2037747" y="0"/>
                </a:lnTo>
                <a:lnTo>
                  <a:pt x="2037747" y="1640024"/>
                </a:lnTo>
                <a:lnTo>
                  <a:pt x="0" y="1640024"/>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
        <p:nvSpPr>
          <p:cNvPr id="28" name="Picture Placeholder 27">
            <a:extLst>
              <a:ext uri="{FF2B5EF4-FFF2-40B4-BE49-F238E27FC236}">
                <a16:creationId xmlns:a16="http://schemas.microsoft.com/office/drawing/2014/main" id="{4AE29074-715C-E5C8-142D-046D6AACB914}"/>
              </a:ext>
            </a:extLst>
          </p:cNvPr>
          <p:cNvSpPr>
            <a:spLocks noGrp="1"/>
          </p:cNvSpPr>
          <p:nvPr>
            <p:ph type="pic" sz="quarter" idx="19"/>
          </p:nvPr>
        </p:nvSpPr>
        <p:spPr>
          <a:xfrm>
            <a:off x="7332790" y="2479036"/>
            <a:ext cx="2038279" cy="1958077"/>
          </a:xfrm>
          <a:custGeom>
            <a:avLst/>
            <a:gdLst>
              <a:gd name="connsiteX0" fmla="*/ 0 w 2037747"/>
              <a:gd name="connsiteY0" fmla="*/ 0 h 1640024"/>
              <a:gd name="connsiteX1" fmla="*/ 2037747 w 2037747"/>
              <a:gd name="connsiteY1" fmla="*/ 0 h 1640024"/>
              <a:gd name="connsiteX2" fmla="*/ 2037747 w 2037747"/>
              <a:gd name="connsiteY2" fmla="*/ 1640024 h 1640024"/>
              <a:gd name="connsiteX3" fmla="*/ 0 w 2037747"/>
              <a:gd name="connsiteY3" fmla="*/ 1640024 h 1640024"/>
            </a:gdLst>
            <a:ahLst/>
            <a:cxnLst>
              <a:cxn ang="0">
                <a:pos x="connsiteX0" y="connsiteY0"/>
              </a:cxn>
              <a:cxn ang="0">
                <a:pos x="connsiteX1" y="connsiteY1"/>
              </a:cxn>
              <a:cxn ang="0">
                <a:pos x="connsiteX2" y="connsiteY2"/>
              </a:cxn>
              <a:cxn ang="0">
                <a:pos x="connsiteX3" y="connsiteY3"/>
              </a:cxn>
            </a:cxnLst>
            <a:rect l="l" t="t" r="r" b="b"/>
            <a:pathLst>
              <a:path w="2037747" h="1640024">
                <a:moveTo>
                  <a:pt x="0" y="0"/>
                </a:moveTo>
                <a:lnTo>
                  <a:pt x="2037747" y="0"/>
                </a:lnTo>
                <a:lnTo>
                  <a:pt x="2037747" y="1640024"/>
                </a:lnTo>
                <a:lnTo>
                  <a:pt x="0" y="1640024"/>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
        <p:nvSpPr>
          <p:cNvPr id="29" name="Picture Placeholder 28">
            <a:extLst>
              <a:ext uri="{FF2B5EF4-FFF2-40B4-BE49-F238E27FC236}">
                <a16:creationId xmlns:a16="http://schemas.microsoft.com/office/drawing/2014/main" id="{61DDB750-7ED1-3194-30A5-C0C1AE3B8357}"/>
              </a:ext>
            </a:extLst>
          </p:cNvPr>
          <p:cNvSpPr>
            <a:spLocks noGrp="1"/>
          </p:cNvSpPr>
          <p:nvPr>
            <p:ph type="pic" sz="quarter" idx="20"/>
          </p:nvPr>
        </p:nvSpPr>
        <p:spPr>
          <a:xfrm>
            <a:off x="9588717" y="2479036"/>
            <a:ext cx="2038279" cy="1958077"/>
          </a:xfrm>
          <a:custGeom>
            <a:avLst/>
            <a:gdLst>
              <a:gd name="connsiteX0" fmla="*/ 0 w 2037747"/>
              <a:gd name="connsiteY0" fmla="*/ 0 h 1640024"/>
              <a:gd name="connsiteX1" fmla="*/ 2037747 w 2037747"/>
              <a:gd name="connsiteY1" fmla="*/ 0 h 1640024"/>
              <a:gd name="connsiteX2" fmla="*/ 2037747 w 2037747"/>
              <a:gd name="connsiteY2" fmla="*/ 1640024 h 1640024"/>
              <a:gd name="connsiteX3" fmla="*/ 0 w 2037747"/>
              <a:gd name="connsiteY3" fmla="*/ 1640024 h 1640024"/>
            </a:gdLst>
            <a:ahLst/>
            <a:cxnLst>
              <a:cxn ang="0">
                <a:pos x="connsiteX0" y="connsiteY0"/>
              </a:cxn>
              <a:cxn ang="0">
                <a:pos x="connsiteX1" y="connsiteY1"/>
              </a:cxn>
              <a:cxn ang="0">
                <a:pos x="connsiteX2" y="connsiteY2"/>
              </a:cxn>
              <a:cxn ang="0">
                <a:pos x="connsiteX3" y="connsiteY3"/>
              </a:cxn>
            </a:cxnLst>
            <a:rect l="l" t="t" r="r" b="b"/>
            <a:pathLst>
              <a:path w="2037747" h="1640024">
                <a:moveTo>
                  <a:pt x="0" y="0"/>
                </a:moveTo>
                <a:lnTo>
                  <a:pt x="2037747" y="0"/>
                </a:lnTo>
                <a:lnTo>
                  <a:pt x="2037747" y="1640024"/>
                </a:lnTo>
                <a:lnTo>
                  <a:pt x="0" y="1640024"/>
                </a:lnTo>
                <a:close/>
              </a:path>
            </a:pathLst>
          </a:custGeom>
        </p:spPr>
        <p:txBody>
          <a:bodyPr wrap="square" anchor="ctr">
            <a:noAutofit/>
          </a:bodyPr>
          <a:lstStyle>
            <a:lvl1pPr marL="0" indent="0" algn="ctr">
              <a:buFontTx/>
              <a:buNone/>
              <a:defRPr sz="2400">
                <a:solidFill>
                  <a:schemeClr val="accent4"/>
                </a:solidFill>
              </a:defRPr>
            </a:lvl1pPr>
          </a:lstStyle>
          <a:p>
            <a:endParaRPr lang="en-IN"/>
          </a:p>
        </p:txBody>
      </p:sp>
    </p:spTree>
    <p:extLst>
      <p:ext uri="{BB962C8B-B14F-4D97-AF65-F5344CB8AC3E}">
        <p14:creationId xmlns:p14="http://schemas.microsoft.com/office/powerpoint/2010/main" val="1403742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nancial and Cap 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43E1E-D8CF-290B-C2AF-40375D3897EE}"/>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Text Placeholder 10">
            <a:extLst>
              <a:ext uri="{FF2B5EF4-FFF2-40B4-BE49-F238E27FC236}">
                <a16:creationId xmlns:a16="http://schemas.microsoft.com/office/drawing/2014/main" id="{1A2E33D0-10FF-942E-2807-C35105D32C58}"/>
              </a:ext>
            </a:extLst>
          </p:cNvPr>
          <p:cNvSpPr>
            <a:spLocks noGrp="1"/>
          </p:cNvSpPr>
          <p:nvPr>
            <p:ph type="body" sz="quarter" idx="14" hasCustomPrompt="1"/>
          </p:nvPr>
        </p:nvSpPr>
        <p:spPr>
          <a:xfrm>
            <a:off x="552286" y="636106"/>
            <a:ext cx="5183581" cy="1934817"/>
          </a:xfrm>
        </p:spPr>
        <p:txBody>
          <a:bodyPr wrap="square" tIns="0" bIns="0" anchor="t">
            <a:noAutofit/>
          </a:bodyPr>
          <a:lstStyle>
            <a:lvl1pPr marL="0" indent="0">
              <a:lnSpc>
                <a:spcPct val="80000"/>
              </a:lnSpc>
              <a:spcBef>
                <a:spcPts val="0"/>
              </a:spcBef>
              <a:buFontTx/>
              <a:buNone/>
              <a:defRPr sz="54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Tree>
    <p:extLst>
      <p:ext uri="{BB962C8B-B14F-4D97-AF65-F5344CB8AC3E}">
        <p14:creationId xmlns:p14="http://schemas.microsoft.com/office/powerpoint/2010/main" val="1181827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ndraising">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F3D0D6-4F1C-3621-A329-59B76CB8A558}"/>
              </a:ext>
            </a:extLst>
          </p:cNvPr>
          <p:cNvSpPr/>
          <p:nvPr userDrawn="1"/>
        </p:nvSpPr>
        <p:spPr>
          <a:xfrm>
            <a:off x="1" y="4221088"/>
            <a:ext cx="12192000" cy="2636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 name="Picture Placeholder 7">
            <a:extLst>
              <a:ext uri="{FF2B5EF4-FFF2-40B4-BE49-F238E27FC236}">
                <a16:creationId xmlns:a16="http://schemas.microsoft.com/office/drawing/2014/main" id="{37D08340-97AC-1A40-E160-51B007A1C6E9}"/>
              </a:ext>
            </a:extLst>
          </p:cNvPr>
          <p:cNvSpPr>
            <a:spLocks noGrp="1"/>
          </p:cNvSpPr>
          <p:nvPr>
            <p:ph type="pic" sz="quarter" idx="13"/>
          </p:nvPr>
        </p:nvSpPr>
        <p:spPr>
          <a:xfrm>
            <a:off x="1" y="174172"/>
            <a:ext cx="12192000" cy="5860869"/>
          </a:xfrm>
        </p:spPr>
        <p:txBody>
          <a:bodyPr anchor="ctr"/>
          <a:lstStyle>
            <a:lvl1pPr marL="0" indent="0" algn="ctr">
              <a:buFontTx/>
              <a:buNone/>
              <a:defRPr/>
            </a:lvl1pPr>
          </a:lstStyle>
          <a:p>
            <a:endParaRPr lang="en-IN"/>
          </a:p>
        </p:txBody>
      </p:sp>
      <p:sp>
        <p:nvSpPr>
          <p:cNvPr id="6" name="Text Placeholder 10">
            <a:extLst>
              <a:ext uri="{FF2B5EF4-FFF2-40B4-BE49-F238E27FC236}">
                <a16:creationId xmlns:a16="http://schemas.microsoft.com/office/drawing/2014/main" id="{FB9CA863-5B2A-420A-35D1-B43A613EBFA6}"/>
              </a:ext>
            </a:extLst>
          </p:cNvPr>
          <p:cNvSpPr>
            <a:spLocks noGrp="1"/>
          </p:cNvSpPr>
          <p:nvPr>
            <p:ph type="body" sz="quarter" idx="14" hasCustomPrompt="1"/>
          </p:nvPr>
        </p:nvSpPr>
        <p:spPr>
          <a:xfrm>
            <a:off x="1990476" y="3458096"/>
            <a:ext cx="5183581" cy="1555080"/>
          </a:xfrm>
        </p:spPr>
        <p:txBody>
          <a:bodyPr wrap="square" tIns="0" bIns="0" anchor="t">
            <a:noAutofit/>
          </a:bodyPr>
          <a:lstStyle>
            <a:lvl1pPr marL="0" indent="0">
              <a:lnSpc>
                <a:spcPct val="80000"/>
              </a:lnSpc>
              <a:spcBef>
                <a:spcPts val="0"/>
              </a:spcBef>
              <a:buFontTx/>
              <a:buNone/>
              <a:defRPr sz="5400" b="1">
                <a:solidFill>
                  <a:schemeClr val="accent2"/>
                </a:solidFill>
                <a:latin typeface="Segoe UI Black" panose="020B0A02040204020203" pitchFamily="34" charset="0"/>
                <a:ea typeface="Segoe UI Black" panose="020B0A02040204020203" pitchFamily="34" charset="0"/>
              </a:defRPr>
            </a:lvl1pPr>
          </a:lstStyle>
          <a:p>
            <a:pPr lvl="0"/>
            <a:r>
              <a:rPr lang="en-US"/>
              <a:t>EDIT TITLE</a:t>
            </a:r>
            <a:endParaRPr lang="en-IN"/>
          </a:p>
        </p:txBody>
      </p:sp>
    </p:spTree>
    <p:extLst>
      <p:ext uri="{BB962C8B-B14F-4D97-AF65-F5344CB8AC3E}">
        <p14:creationId xmlns:p14="http://schemas.microsoft.com/office/powerpoint/2010/main" val="1428645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43E1E-D8CF-290B-C2AF-40375D3897EE}"/>
              </a:ext>
            </a:extLst>
          </p:cNvPr>
          <p:cNvSpPr/>
          <p:nvPr userDrawn="1"/>
        </p:nvSpPr>
        <p:spPr>
          <a:xfrm>
            <a:off x="189806" y="188640"/>
            <a:ext cx="11812388" cy="6480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Tree>
    <p:extLst>
      <p:ext uri="{BB962C8B-B14F-4D97-AF65-F5344CB8AC3E}">
        <p14:creationId xmlns:p14="http://schemas.microsoft.com/office/powerpoint/2010/main" val="410580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4203021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0114" y="307977"/>
            <a:ext cx="11191775" cy="615553"/>
          </a:xfrm>
        </p:spPr>
        <p:txBody>
          <a:bodyPr wrap="square" lIns="0" tIns="0" rIns="0" bIns="0" anchor="t" anchorCtr="0">
            <a:spAutoFit/>
          </a:bodyPr>
          <a:lstStyle>
            <a:lvl1pPr>
              <a:defRPr sz="4000" b="1"/>
            </a:lvl1pPr>
          </a:lstStyle>
          <a:p>
            <a:r>
              <a:rPr lang="en-US"/>
              <a:t>Click to edit Master title style</a:t>
            </a:r>
          </a:p>
        </p:txBody>
      </p:sp>
      <p:sp>
        <p:nvSpPr>
          <p:cNvPr id="5" name="Slide Number Placeholder 4"/>
          <p:cNvSpPr>
            <a:spLocks noGrp="1"/>
          </p:cNvSpPr>
          <p:nvPr>
            <p:ph type="sldNum" sz="quarter" idx="12"/>
          </p:nvPr>
        </p:nvSpPr>
        <p:spPr>
          <a:xfrm>
            <a:off x="11451376" y="6519119"/>
            <a:ext cx="240513" cy="153888"/>
          </a:xfrm>
        </p:spPr>
        <p:txBody>
          <a:bodyPr wrap="square" lIns="0" tIns="0" rIns="0" bIns="0">
            <a:spAutoFit/>
          </a:bodyPr>
          <a:lstStyle>
            <a:lvl1pPr algn="r">
              <a:defRPr sz="1000">
                <a:solidFill>
                  <a:schemeClr val="tx1"/>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85166554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pos="382">
          <p15:clr>
            <a:srgbClr val="FBAE40"/>
          </p15:clr>
        </p15:guide>
        <p15:guide id="4" pos="7294">
          <p15:clr>
            <a:srgbClr val="FBAE40"/>
          </p15:clr>
        </p15:guide>
        <p15:guide id="5" pos="471">
          <p15:clr>
            <a:srgbClr val="FBAE40"/>
          </p15:clr>
        </p15:guide>
        <p15:guide id="6" orient="horz" pos="621">
          <p15:clr>
            <a:srgbClr val="FBAE40"/>
          </p15:clr>
        </p15:guide>
        <p15:guide id="7" orient="horz" pos="400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tyle7">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52C9A65B-681E-40E7-A00F-E30FD41C804C}"/>
              </a:ext>
            </a:extLst>
          </p:cNvPr>
          <p:cNvSpPr>
            <a:spLocks noGrp="1"/>
          </p:cNvSpPr>
          <p:nvPr>
            <p:ph type="pic" sz="quarter" idx="14" hasCustomPrompt="1"/>
          </p:nvPr>
        </p:nvSpPr>
        <p:spPr>
          <a:xfrm>
            <a:off x="3810994" y="3162302"/>
            <a:ext cx="8384183" cy="3695700"/>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a:t>Place Your Picture Here And Send To Back</a:t>
            </a:r>
            <a:endParaRPr lang="ko-KR" altLang="en-US"/>
          </a:p>
        </p:txBody>
      </p:sp>
      <p:sp>
        <p:nvSpPr>
          <p:cNvPr id="3" name="Title 1">
            <a:extLst>
              <a:ext uri="{FF2B5EF4-FFF2-40B4-BE49-F238E27FC236}">
                <a16:creationId xmlns:a16="http://schemas.microsoft.com/office/drawing/2014/main" id="{522C91B7-D596-4EE4-9394-12C907684706}"/>
              </a:ext>
            </a:extLst>
          </p:cNvPr>
          <p:cNvSpPr>
            <a:spLocks noGrp="1"/>
          </p:cNvSpPr>
          <p:nvPr>
            <p:ph type="title"/>
          </p:nvPr>
        </p:nvSpPr>
        <p:spPr>
          <a:xfrm>
            <a:off x="500114" y="307977"/>
            <a:ext cx="11191775" cy="615553"/>
          </a:xfrm>
        </p:spPr>
        <p:txBody>
          <a:bodyPr wrap="square" lIns="0" tIns="0" rIns="0" bIns="0" anchor="t" anchorCtr="0">
            <a:spAutoFit/>
          </a:bodyPr>
          <a:lstStyle>
            <a:lvl1pPr>
              <a:defRPr sz="4000" b="1"/>
            </a:lvl1pPr>
          </a:lstStyle>
          <a:p>
            <a:r>
              <a:rPr lang="en-US"/>
              <a:t>Click to edit Master title style</a:t>
            </a:r>
          </a:p>
        </p:txBody>
      </p:sp>
      <p:sp>
        <p:nvSpPr>
          <p:cNvPr id="4" name="Content Placeholder 2">
            <a:extLst>
              <a:ext uri="{FF2B5EF4-FFF2-40B4-BE49-F238E27FC236}">
                <a16:creationId xmlns:a16="http://schemas.microsoft.com/office/drawing/2014/main" id="{28C6A197-7F9D-41BE-8AB8-3CA5D4EA1523}"/>
              </a:ext>
            </a:extLst>
          </p:cNvPr>
          <p:cNvSpPr>
            <a:spLocks noGrp="1"/>
          </p:cNvSpPr>
          <p:nvPr>
            <p:ph idx="1"/>
          </p:nvPr>
        </p:nvSpPr>
        <p:spPr>
          <a:xfrm>
            <a:off x="500114" y="1138425"/>
            <a:ext cx="11191775" cy="1606595"/>
          </a:xfrm>
        </p:spPr>
        <p:txBody>
          <a:bodyPr lIns="0" tIns="0" rIns="0" bIns="0">
            <a:spAutoFit/>
          </a:bodyPr>
          <a:lstStyle>
            <a:lvl1pPr marL="266693" indent="-266693">
              <a:defRPr sz="1800"/>
            </a:lvl1pPr>
            <a:lvl2pPr marL="542912" indent="-276218">
              <a:defRPr sz="1800"/>
            </a:lvl2pPr>
            <a:lvl3pPr marL="809605" indent="-266693">
              <a:defRPr sz="1800"/>
            </a:lvl3pPr>
            <a:lvl4pPr marL="1076298" indent="-266693">
              <a:defRPr sz="1800"/>
            </a:lvl4pPr>
            <a:lvl5pPr marL="1342992" indent="-266693">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CF67832-2B39-4E5E-B4BF-B3825B3E5894}"/>
              </a:ext>
            </a:extLst>
          </p:cNvPr>
          <p:cNvSpPr>
            <a:spLocks noGrp="1"/>
          </p:cNvSpPr>
          <p:nvPr>
            <p:ph type="sldNum" sz="quarter" idx="12"/>
          </p:nvPr>
        </p:nvSpPr>
        <p:spPr>
          <a:xfrm>
            <a:off x="11451376" y="6519119"/>
            <a:ext cx="240513" cy="153888"/>
          </a:xfrm>
        </p:spPr>
        <p:txBody>
          <a:bodyPr wrap="square" lIns="0" tIns="0" rIns="0" bIns="0">
            <a:spAutoFit/>
          </a:bodyPr>
          <a:lstStyle>
            <a:lvl1pPr algn="r">
              <a:defRPr sz="1000">
                <a:solidFill>
                  <a:schemeClr val="tx1"/>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471611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Findings">
    <p:spTree>
      <p:nvGrpSpPr>
        <p:cNvPr id="1" name=""/>
        <p:cNvGrpSpPr/>
        <p:nvPr/>
      </p:nvGrpSpPr>
      <p:grpSpPr>
        <a:xfrm>
          <a:off x="0" y="0"/>
          <a:ext cx="0" cy="0"/>
          <a:chOff x="0" y="0"/>
          <a:chExt cx="0" cy="0"/>
        </a:xfrm>
      </p:grpSpPr>
      <p:sp>
        <p:nvSpPr>
          <p:cNvPr id="12" name="Text Placeholder 22">
            <a:extLst>
              <a:ext uri="{FF2B5EF4-FFF2-40B4-BE49-F238E27FC236}">
                <a16:creationId xmlns:a16="http://schemas.microsoft.com/office/drawing/2014/main" id="{D89CEA1F-5E32-4E78-8694-39F41F652D78}"/>
              </a:ext>
            </a:extLst>
          </p:cNvPr>
          <p:cNvSpPr>
            <a:spLocks noGrp="1"/>
          </p:cNvSpPr>
          <p:nvPr>
            <p:ph type="body" sz="quarter" idx="21" hasCustomPrompt="1"/>
          </p:nvPr>
        </p:nvSpPr>
        <p:spPr>
          <a:xfrm>
            <a:off x="602242" y="664721"/>
            <a:ext cx="10980151" cy="554481"/>
          </a:xfrm>
        </p:spPr>
        <p:txBody>
          <a:bodyPr tIns="0" bIns="0" anchor="t">
            <a:noAutofit/>
          </a:bodyPr>
          <a:lstStyle>
            <a:lvl1pPr marL="0" indent="0" algn="l">
              <a:lnSpc>
                <a:spcPct val="80000"/>
              </a:lnSpc>
              <a:buFontTx/>
              <a:buNone/>
              <a:defRPr sz="6000" b="0">
                <a:solidFill>
                  <a:schemeClr val="tx1">
                    <a:lumMod val="65000"/>
                    <a:lumOff val="35000"/>
                  </a:schemeClr>
                </a:solidFill>
                <a:latin typeface="Impact" panose="020B0806030902050204" pitchFamily="34" charset="0"/>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a:t>
            </a:r>
            <a:endParaRPr lang="en-IN"/>
          </a:p>
        </p:txBody>
      </p:sp>
      <p:sp>
        <p:nvSpPr>
          <p:cNvPr id="13" name="Text Placeholder 22">
            <a:extLst>
              <a:ext uri="{FF2B5EF4-FFF2-40B4-BE49-F238E27FC236}">
                <a16:creationId xmlns:a16="http://schemas.microsoft.com/office/drawing/2014/main" id="{8579A699-A9BA-435A-8312-9A321D09D47F}"/>
              </a:ext>
            </a:extLst>
          </p:cNvPr>
          <p:cNvSpPr>
            <a:spLocks noGrp="1"/>
          </p:cNvSpPr>
          <p:nvPr>
            <p:ph type="body" sz="quarter" idx="35" hasCustomPrompt="1"/>
          </p:nvPr>
        </p:nvSpPr>
        <p:spPr>
          <a:xfrm>
            <a:off x="602241" y="1368917"/>
            <a:ext cx="10980148" cy="285647"/>
          </a:xfrm>
        </p:spPr>
        <p:txBody>
          <a:bodyPr tIns="0" bIns="0" anchor="t">
            <a:noAutofit/>
          </a:bodyPr>
          <a:lstStyle>
            <a:lvl1pPr marL="0" indent="0" algn="l">
              <a:buFontTx/>
              <a:buNone/>
              <a:defRPr sz="1800" b="0" spc="0">
                <a:solidFill>
                  <a:schemeClr val="tx1">
                    <a:lumMod val="65000"/>
                    <a:lumOff val="35000"/>
                  </a:schemeClr>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subheading</a:t>
            </a:r>
            <a:endParaRPr lang="en-IN"/>
          </a:p>
        </p:txBody>
      </p:sp>
    </p:spTree>
    <p:extLst>
      <p:ext uri="{BB962C8B-B14F-4D97-AF65-F5344CB8AC3E}">
        <p14:creationId xmlns:p14="http://schemas.microsoft.com/office/powerpoint/2010/main" val="2463644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igh Level Summary">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D5C4584-2EFC-436C-B180-395D2693263C}"/>
              </a:ext>
            </a:extLst>
          </p:cNvPr>
          <p:cNvSpPr>
            <a:spLocks noGrp="1"/>
          </p:cNvSpPr>
          <p:nvPr>
            <p:ph type="pic" sz="quarter" idx="22"/>
          </p:nvPr>
        </p:nvSpPr>
        <p:spPr>
          <a:xfrm>
            <a:off x="604008" y="3284983"/>
            <a:ext cx="2095131" cy="2088232"/>
          </a:xfrm>
          <a:custGeom>
            <a:avLst/>
            <a:gdLst>
              <a:gd name="connsiteX0" fmla="*/ 0 w 2094585"/>
              <a:gd name="connsiteY0" fmla="*/ 0 h 2088232"/>
              <a:gd name="connsiteX1" fmla="*/ 2094585 w 2094585"/>
              <a:gd name="connsiteY1" fmla="*/ 0 h 2088232"/>
              <a:gd name="connsiteX2" fmla="*/ 2094585 w 2094585"/>
              <a:gd name="connsiteY2" fmla="*/ 2088232 h 2088232"/>
              <a:gd name="connsiteX3" fmla="*/ 0 w 2094585"/>
              <a:gd name="connsiteY3" fmla="*/ 2088232 h 2088232"/>
            </a:gdLst>
            <a:ahLst/>
            <a:cxnLst>
              <a:cxn ang="0">
                <a:pos x="connsiteX0" y="connsiteY0"/>
              </a:cxn>
              <a:cxn ang="0">
                <a:pos x="connsiteX1" y="connsiteY1"/>
              </a:cxn>
              <a:cxn ang="0">
                <a:pos x="connsiteX2" y="connsiteY2"/>
              </a:cxn>
              <a:cxn ang="0">
                <a:pos x="connsiteX3" y="connsiteY3"/>
              </a:cxn>
            </a:cxnLst>
            <a:rect l="l" t="t" r="r" b="b"/>
            <a:pathLst>
              <a:path w="2094585" h="2088232">
                <a:moveTo>
                  <a:pt x="0" y="0"/>
                </a:moveTo>
                <a:lnTo>
                  <a:pt x="2094585" y="0"/>
                </a:lnTo>
                <a:lnTo>
                  <a:pt x="2094585" y="2088232"/>
                </a:lnTo>
                <a:lnTo>
                  <a:pt x="0" y="2088232"/>
                </a:lnTo>
                <a:close/>
              </a:path>
            </a:pathLst>
          </a:custGeom>
          <a:solidFill>
            <a:schemeClr val="accent5"/>
          </a:solidFill>
        </p:spPr>
        <p:txBody>
          <a:bodyPr wrap="square" anchor="ctr">
            <a:noAutofit/>
          </a:bodyPr>
          <a:lstStyle>
            <a:lvl1pPr marL="0" indent="0" algn="ctr">
              <a:buFontTx/>
              <a:buNone/>
              <a:defRPr/>
            </a:lvl1pPr>
          </a:lstStyle>
          <a:p>
            <a:endParaRPr lang="en-IN"/>
          </a:p>
        </p:txBody>
      </p:sp>
      <p:sp>
        <p:nvSpPr>
          <p:cNvPr id="14" name="Text Placeholder 22">
            <a:extLst>
              <a:ext uri="{FF2B5EF4-FFF2-40B4-BE49-F238E27FC236}">
                <a16:creationId xmlns:a16="http://schemas.microsoft.com/office/drawing/2014/main" id="{A3F54F17-1374-4C3A-B8EB-E1CD4ED0953C}"/>
              </a:ext>
            </a:extLst>
          </p:cNvPr>
          <p:cNvSpPr>
            <a:spLocks noGrp="1"/>
          </p:cNvSpPr>
          <p:nvPr>
            <p:ph type="body" sz="quarter" idx="18" hasCustomPrompt="1"/>
          </p:nvPr>
        </p:nvSpPr>
        <p:spPr>
          <a:xfrm>
            <a:off x="3142904" y="3307236"/>
            <a:ext cx="8439489" cy="697829"/>
          </a:xfrm>
        </p:spPr>
        <p:txBody>
          <a:bodyPr tIns="0" bIns="0" anchor="b">
            <a:noAutofit/>
          </a:bodyPr>
          <a:lstStyle>
            <a:lvl1pPr marL="0" indent="0" algn="l">
              <a:buFontTx/>
              <a:buNone/>
              <a:defRPr sz="2000" b="1">
                <a:solidFill>
                  <a:schemeClr val="tx1">
                    <a:lumMod val="65000"/>
                    <a:lumOff val="35000"/>
                  </a:schemeClr>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heading</a:t>
            </a:r>
            <a:endParaRPr lang="en-IN"/>
          </a:p>
        </p:txBody>
      </p:sp>
      <p:sp>
        <p:nvSpPr>
          <p:cNvPr id="15" name="Text Placeholder 22">
            <a:extLst>
              <a:ext uri="{FF2B5EF4-FFF2-40B4-BE49-F238E27FC236}">
                <a16:creationId xmlns:a16="http://schemas.microsoft.com/office/drawing/2014/main" id="{0F57FC92-9F79-4117-B5E5-B0CC0E687722}"/>
              </a:ext>
            </a:extLst>
          </p:cNvPr>
          <p:cNvSpPr>
            <a:spLocks noGrp="1"/>
          </p:cNvSpPr>
          <p:nvPr>
            <p:ph type="body" sz="quarter" idx="19" hasCustomPrompt="1"/>
          </p:nvPr>
        </p:nvSpPr>
        <p:spPr>
          <a:xfrm>
            <a:off x="3142900" y="4229100"/>
            <a:ext cx="4123392" cy="2108200"/>
          </a:xfrm>
        </p:spPr>
        <p:txBody>
          <a:bodyPr tIns="0" bIns="0" anchor="t">
            <a:noAutofit/>
          </a:bodyPr>
          <a:lstStyle>
            <a:lvl1pPr marL="0" indent="0" algn="l">
              <a:lnSpc>
                <a:spcPct val="120000"/>
              </a:lnSpc>
              <a:buFontTx/>
              <a:buNone/>
              <a:defRPr sz="1400">
                <a:solidFill>
                  <a:schemeClr val="tx1">
                    <a:lumMod val="65000"/>
                    <a:lumOff val="35000"/>
                  </a:schemeClr>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contents here.</a:t>
            </a:r>
            <a:endParaRPr lang="en-IN"/>
          </a:p>
        </p:txBody>
      </p:sp>
      <p:sp>
        <p:nvSpPr>
          <p:cNvPr id="16" name="Text Placeholder 22">
            <a:extLst>
              <a:ext uri="{FF2B5EF4-FFF2-40B4-BE49-F238E27FC236}">
                <a16:creationId xmlns:a16="http://schemas.microsoft.com/office/drawing/2014/main" id="{5899EAF1-C351-42C2-B25F-AA4451BC9BE0}"/>
              </a:ext>
            </a:extLst>
          </p:cNvPr>
          <p:cNvSpPr>
            <a:spLocks noGrp="1"/>
          </p:cNvSpPr>
          <p:nvPr>
            <p:ph type="body" sz="quarter" idx="20" hasCustomPrompt="1"/>
          </p:nvPr>
        </p:nvSpPr>
        <p:spPr>
          <a:xfrm>
            <a:off x="7458999" y="4229100"/>
            <a:ext cx="4123392" cy="2108200"/>
          </a:xfrm>
        </p:spPr>
        <p:txBody>
          <a:bodyPr tIns="0" bIns="0" anchor="t">
            <a:noAutofit/>
          </a:bodyPr>
          <a:lstStyle>
            <a:lvl1pPr marL="0" indent="0" algn="l">
              <a:lnSpc>
                <a:spcPct val="120000"/>
              </a:lnSpc>
              <a:buFontTx/>
              <a:buNone/>
              <a:defRPr sz="1400">
                <a:solidFill>
                  <a:schemeClr val="tx1">
                    <a:lumMod val="65000"/>
                    <a:lumOff val="35000"/>
                  </a:schemeClr>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contents here.</a:t>
            </a:r>
            <a:endParaRPr lang="en-IN"/>
          </a:p>
        </p:txBody>
      </p:sp>
      <p:sp>
        <p:nvSpPr>
          <p:cNvPr id="17" name="Text Placeholder 22">
            <a:extLst>
              <a:ext uri="{FF2B5EF4-FFF2-40B4-BE49-F238E27FC236}">
                <a16:creationId xmlns:a16="http://schemas.microsoft.com/office/drawing/2014/main" id="{3522D8AF-4E78-43C2-819E-02805E2F61C4}"/>
              </a:ext>
            </a:extLst>
          </p:cNvPr>
          <p:cNvSpPr>
            <a:spLocks noGrp="1"/>
          </p:cNvSpPr>
          <p:nvPr>
            <p:ph type="body" sz="quarter" idx="21" hasCustomPrompt="1"/>
          </p:nvPr>
        </p:nvSpPr>
        <p:spPr>
          <a:xfrm>
            <a:off x="602242" y="664721"/>
            <a:ext cx="6664052" cy="2548257"/>
          </a:xfrm>
        </p:spPr>
        <p:txBody>
          <a:bodyPr tIns="0" bIns="0" anchor="t">
            <a:noAutofit/>
          </a:bodyPr>
          <a:lstStyle>
            <a:lvl1pPr marL="0" indent="0" algn="l">
              <a:lnSpc>
                <a:spcPct val="80000"/>
              </a:lnSpc>
              <a:buFontTx/>
              <a:buNone/>
              <a:defRPr sz="8800" b="0">
                <a:solidFill>
                  <a:schemeClr val="tx1">
                    <a:lumMod val="65000"/>
                    <a:lumOff val="35000"/>
                  </a:schemeClr>
                </a:solidFill>
                <a:latin typeface="Impact" panose="020B0806030902050204" pitchFamily="34" charset="0"/>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CLICK TO EDIT BOLD HEADING</a:t>
            </a:r>
            <a:endParaRPr lang="en-IN"/>
          </a:p>
        </p:txBody>
      </p:sp>
      <p:sp>
        <p:nvSpPr>
          <p:cNvPr id="21" name="Text Placeholder 22">
            <a:extLst>
              <a:ext uri="{FF2B5EF4-FFF2-40B4-BE49-F238E27FC236}">
                <a16:creationId xmlns:a16="http://schemas.microsoft.com/office/drawing/2014/main" id="{98E04474-E4A8-47C2-8C71-F7979C18585F}"/>
              </a:ext>
            </a:extLst>
          </p:cNvPr>
          <p:cNvSpPr>
            <a:spLocks noGrp="1"/>
          </p:cNvSpPr>
          <p:nvPr>
            <p:ph type="body" sz="quarter" idx="23" hasCustomPrompt="1"/>
          </p:nvPr>
        </p:nvSpPr>
        <p:spPr>
          <a:xfrm>
            <a:off x="589537" y="5551145"/>
            <a:ext cx="2141675" cy="354607"/>
          </a:xfrm>
        </p:spPr>
        <p:txBody>
          <a:bodyPr tIns="0" bIns="0" anchor="b">
            <a:noAutofit/>
          </a:bodyPr>
          <a:lstStyle>
            <a:lvl1pPr marL="0" indent="0" algn="l">
              <a:buFontTx/>
              <a:buNone/>
              <a:defRPr sz="1800" b="1">
                <a:solidFill>
                  <a:schemeClr val="tx1">
                    <a:lumMod val="65000"/>
                    <a:lumOff val="35000"/>
                  </a:schemeClr>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NAME</a:t>
            </a:r>
            <a:endParaRPr lang="en-IN"/>
          </a:p>
        </p:txBody>
      </p:sp>
      <p:sp>
        <p:nvSpPr>
          <p:cNvPr id="22" name="Text Placeholder 22">
            <a:extLst>
              <a:ext uri="{FF2B5EF4-FFF2-40B4-BE49-F238E27FC236}">
                <a16:creationId xmlns:a16="http://schemas.microsoft.com/office/drawing/2014/main" id="{E3E3458C-2CF4-40EB-9475-D8FBF72C7CE5}"/>
              </a:ext>
            </a:extLst>
          </p:cNvPr>
          <p:cNvSpPr>
            <a:spLocks noGrp="1"/>
          </p:cNvSpPr>
          <p:nvPr>
            <p:ph type="body" sz="quarter" idx="24" hasCustomPrompt="1"/>
          </p:nvPr>
        </p:nvSpPr>
        <p:spPr>
          <a:xfrm>
            <a:off x="589537" y="5970245"/>
            <a:ext cx="2141675" cy="354607"/>
          </a:xfrm>
        </p:spPr>
        <p:txBody>
          <a:bodyPr tIns="0" bIns="0" anchor="b">
            <a:noAutofit/>
          </a:bodyPr>
          <a:lstStyle>
            <a:lvl1pPr marL="0" indent="0" algn="l">
              <a:buFontTx/>
              <a:buNone/>
              <a:defRPr sz="1800" b="0" i="1">
                <a:solidFill>
                  <a:schemeClr val="accent1"/>
                </a:solidFill>
                <a:latin typeface="+mn-lt"/>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Designation</a:t>
            </a:r>
            <a:endParaRPr lang="en-IN"/>
          </a:p>
        </p:txBody>
      </p:sp>
      <p:sp>
        <p:nvSpPr>
          <p:cNvPr id="3" name="Picture Placeholder 2">
            <a:extLst>
              <a:ext uri="{FF2B5EF4-FFF2-40B4-BE49-F238E27FC236}">
                <a16:creationId xmlns:a16="http://schemas.microsoft.com/office/drawing/2014/main" id="{302C44A3-6CEC-4D5D-AB65-D44D8493D070}"/>
              </a:ext>
            </a:extLst>
          </p:cNvPr>
          <p:cNvSpPr>
            <a:spLocks noGrp="1"/>
          </p:cNvSpPr>
          <p:nvPr>
            <p:ph type="pic" sz="quarter" idx="25"/>
          </p:nvPr>
        </p:nvSpPr>
        <p:spPr>
          <a:xfrm>
            <a:off x="7623573" y="664721"/>
            <a:ext cx="1572035" cy="1571625"/>
          </a:xfrm>
          <a:prstGeom prst="ellipse">
            <a:avLst/>
          </a:prstGeom>
        </p:spPr>
        <p:txBody>
          <a:bodyPr/>
          <a:lstStyle/>
          <a:p>
            <a:endParaRPr lang="es-UY"/>
          </a:p>
        </p:txBody>
      </p:sp>
      <p:sp>
        <p:nvSpPr>
          <p:cNvPr id="5" name="Text Placeholder 4">
            <a:extLst>
              <a:ext uri="{FF2B5EF4-FFF2-40B4-BE49-F238E27FC236}">
                <a16:creationId xmlns:a16="http://schemas.microsoft.com/office/drawing/2014/main" id="{7EAE0105-43DF-40A1-86E7-0EDBC1978E45}"/>
              </a:ext>
            </a:extLst>
          </p:cNvPr>
          <p:cNvSpPr>
            <a:spLocks noGrp="1"/>
          </p:cNvSpPr>
          <p:nvPr>
            <p:ph type="body" sz="quarter" idx="26"/>
          </p:nvPr>
        </p:nvSpPr>
        <p:spPr>
          <a:xfrm>
            <a:off x="9417198" y="765176"/>
            <a:ext cx="2192909" cy="1471613"/>
          </a:xfrm>
        </p:spPr>
        <p:txBody>
          <a:bodyPr>
            <a:no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Tree>
    <p:extLst>
      <p:ext uri="{BB962C8B-B14F-4D97-AF65-F5344CB8AC3E}">
        <p14:creationId xmlns:p14="http://schemas.microsoft.com/office/powerpoint/2010/main" val="2004606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4_Full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8450DC-4093-4346-9278-FD0E1932F8AC}"/>
              </a:ext>
            </a:extLst>
          </p:cNvPr>
          <p:cNvGrpSpPr/>
          <p:nvPr userDrawn="1"/>
        </p:nvGrpSpPr>
        <p:grpSpPr>
          <a:xfrm>
            <a:off x="1072194" y="6247471"/>
            <a:ext cx="6509615" cy="461377"/>
            <a:chOff x="489835" y="6237943"/>
            <a:chExt cx="6509614" cy="461377"/>
          </a:xfrm>
        </p:grpSpPr>
        <p:sp>
          <p:nvSpPr>
            <p:cNvPr id="2" name="Rectangle: Rounded Corners 1">
              <a:extLst>
                <a:ext uri="{FF2B5EF4-FFF2-40B4-BE49-F238E27FC236}">
                  <a16:creationId xmlns:a16="http://schemas.microsoft.com/office/drawing/2014/main" id="{6E5A7535-65D1-4822-AA0D-1EDEE3EF0B22}"/>
                </a:ext>
              </a:extLst>
            </p:cNvPr>
            <p:cNvSpPr/>
            <p:nvPr userDrawn="1"/>
          </p:nvSpPr>
          <p:spPr>
            <a:xfrm>
              <a:off x="4688316" y="6320122"/>
              <a:ext cx="2311133" cy="338554"/>
            </a:xfrm>
            <a:prstGeom prst="roundRect">
              <a:avLst>
                <a:gd name="adj" fmla="val 5000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Rectangle 18">
              <a:extLst>
                <a:ext uri="{FF2B5EF4-FFF2-40B4-BE49-F238E27FC236}">
                  <a16:creationId xmlns:a16="http://schemas.microsoft.com/office/drawing/2014/main" id="{B58EE6F3-1827-4A79-A789-E8F4B697EE69}"/>
                </a:ext>
              </a:extLst>
            </p:cNvPr>
            <p:cNvSpPr/>
            <p:nvPr userDrawn="1"/>
          </p:nvSpPr>
          <p:spPr>
            <a:xfrm>
              <a:off x="4707999" y="6320856"/>
              <a:ext cx="2267636" cy="338554"/>
            </a:xfrm>
            <a:prstGeom prst="rect">
              <a:avLst/>
            </a:prstGeom>
          </p:spPr>
          <p:txBody>
            <a:bodyPr wrap="square">
              <a:spAutoFit/>
            </a:bodyPr>
            <a:lstStyle/>
            <a:p>
              <a:r>
                <a:rPr lang="en-US" sz="1600" b="0">
                  <a:solidFill>
                    <a:schemeClr val="tx2"/>
                  </a:solidFill>
                  <a:latin typeface="+mn-lt"/>
                  <a:ea typeface="Open Sans" panose="020B0606030504020204" pitchFamily="34" charset="0"/>
                  <a:cs typeface="Open Sans" panose="020B0606030504020204" pitchFamily="34" charset="0"/>
                </a:rPr>
                <a:t>Presentation Template</a:t>
              </a:r>
            </a:p>
          </p:txBody>
        </p:sp>
        <p:sp>
          <p:nvSpPr>
            <p:cNvPr id="38" name="TextBox 37">
              <a:extLst>
                <a:ext uri="{FF2B5EF4-FFF2-40B4-BE49-F238E27FC236}">
                  <a16:creationId xmlns:a16="http://schemas.microsoft.com/office/drawing/2014/main" id="{1359DD0E-183A-4391-AB22-FED8C0F767F4}"/>
                </a:ext>
              </a:extLst>
            </p:cNvPr>
            <p:cNvSpPr txBox="1"/>
            <p:nvPr userDrawn="1"/>
          </p:nvSpPr>
          <p:spPr>
            <a:xfrm>
              <a:off x="935230" y="6264778"/>
              <a:ext cx="1522221" cy="430759"/>
            </a:xfrm>
            <a:prstGeom prst="rect">
              <a:avLst/>
            </a:prstGeom>
            <a:noFill/>
            <a:effectLst/>
          </p:spPr>
          <p:txBody>
            <a:bodyPr wrap="square" rtlCol="0">
              <a:spAutoFit/>
            </a:bodyPr>
            <a:lstStyle/>
            <a:p>
              <a:r>
                <a:rPr lang="en-US" sz="2199" b="1" spc="-100" baseline="0">
                  <a:solidFill>
                    <a:schemeClr val="accent4"/>
                  </a:solidFill>
                  <a:effectLst/>
                  <a:latin typeface="+mj-lt"/>
                  <a:ea typeface="Open Sans Extrabold" panose="020B0906030804020204" pitchFamily="34" charset="0"/>
                  <a:cs typeface="Open Sans Extrabold" panose="020B0906030804020204" pitchFamily="34" charset="0"/>
                </a:rPr>
                <a:t>Property</a:t>
              </a:r>
            </a:p>
          </p:txBody>
        </p:sp>
        <p:sp>
          <p:nvSpPr>
            <p:cNvPr id="33" name="TextBox 32">
              <a:extLst>
                <a:ext uri="{FF2B5EF4-FFF2-40B4-BE49-F238E27FC236}">
                  <a16:creationId xmlns:a16="http://schemas.microsoft.com/office/drawing/2014/main" id="{2221F867-BB32-49B9-9DF7-CCFEFF098F0E}"/>
                </a:ext>
              </a:extLst>
            </p:cNvPr>
            <p:cNvSpPr txBox="1"/>
            <p:nvPr userDrawn="1"/>
          </p:nvSpPr>
          <p:spPr>
            <a:xfrm>
              <a:off x="2304805" y="6299339"/>
              <a:ext cx="2420410" cy="399981"/>
            </a:xfrm>
            <a:prstGeom prst="rect">
              <a:avLst/>
            </a:prstGeom>
            <a:noFill/>
          </p:spPr>
          <p:txBody>
            <a:bodyPr wrap="square" rtlCol="0">
              <a:spAutoFit/>
            </a:bodyPr>
            <a:lstStyle/>
            <a:p>
              <a:pPr algn="l"/>
              <a:r>
                <a:rPr lang="en-US" sz="1999" b="0" spc="0" baseline="0">
                  <a:solidFill>
                    <a:schemeClr val="tx2"/>
                  </a:solidFill>
                  <a:effectLst/>
                  <a:latin typeface="+mj-lt"/>
                </a:rPr>
                <a:t>DEVELOPMENT</a:t>
              </a:r>
            </a:p>
          </p:txBody>
        </p:sp>
        <p:sp>
          <p:nvSpPr>
            <p:cNvPr id="22" name="Freeform 5">
              <a:extLst>
                <a:ext uri="{FF2B5EF4-FFF2-40B4-BE49-F238E27FC236}">
                  <a16:creationId xmlns:a16="http://schemas.microsoft.com/office/drawing/2014/main" id="{0DEEE44E-90E6-494E-88FD-FA47FB54BCAD}"/>
                </a:ext>
              </a:extLst>
            </p:cNvPr>
            <p:cNvSpPr>
              <a:spLocks noEditPoints="1"/>
            </p:cNvSpPr>
            <p:nvPr userDrawn="1"/>
          </p:nvSpPr>
          <p:spPr bwMode="auto">
            <a:xfrm>
              <a:off x="489835" y="6237943"/>
              <a:ext cx="389198" cy="432752"/>
            </a:xfrm>
            <a:custGeom>
              <a:avLst/>
              <a:gdLst>
                <a:gd name="T0" fmla="*/ 189 w 408"/>
                <a:gd name="T1" fmla="*/ 0 h 454"/>
                <a:gd name="T2" fmla="*/ 156 w 408"/>
                <a:gd name="T3" fmla="*/ 19 h 454"/>
                <a:gd name="T4" fmla="*/ 156 w 408"/>
                <a:gd name="T5" fmla="*/ 53 h 454"/>
                <a:gd name="T6" fmla="*/ 0 w 408"/>
                <a:gd name="T7" fmla="*/ 251 h 454"/>
                <a:gd name="T8" fmla="*/ 89 w 408"/>
                <a:gd name="T9" fmla="*/ 419 h 454"/>
                <a:gd name="T10" fmla="*/ 89 w 408"/>
                <a:gd name="T11" fmla="*/ 252 h 454"/>
                <a:gd name="T12" fmla="*/ 122 w 408"/>
                <a:gd name="T13" fmla="*/ 233 h 454"/>
                <a:gd name="T14" fmla="*/ 122 w 408"/>
                <a:gd name="T15" fmla="*/ 437 h 454"/>
                <a:gd name="T16" fmla="*/ 141 w 408"/>
                <a:gd name="T17" fmla="*/ 444 h 454"/>
                <a:gd name="T18" fmla="*/ 141 w 408"/>
                <a:gd name="T19" fmla="*/ 135 h 454"/>
                <a:gd name="T20" fmla="*/ 174 w 408"/>
                <a:gd name="T21" fmla="*/ 116 h 454"/>
                <a:gd name="T22" fmla="*/ 174 w 408"/>
                <a:gd name="T23" fmla="*/ 452 h 454"/>
                <a:gd name="T24" fmla="*/ 189 w 408"/>
                <a:gd name="T25" fmla="*/ 454 h 454"/>
                <a:gd name="T26" fmla="*/ 189 w 408"/>
                <a:gd name="T27" fmla="*/ 454 h 454"/>
                <a:gd name="T28" fmla="*/ 189 w 408"/>
                <a:gd name="T29" fmla="*/ 47 h 454"/>
                <a:gd name="T30" fmla="*/ 189 w 408"/>
                <a:gd name="T31" fmla="*/ 47 h 454"/>
                <a:gd name="T32" fmla="*/ 189 w 408"/>
                <a:gd name="T33" fmla="*/ 0 h 454"/>
                <a:gd name="T34" fmla="*/ 222 w 408"/>
                <a:gd name="T35" fmla="*/ 48 h 454"/>
                <a:gd name="T36" fmla="*/ 222 w 408"/>
                <a:gd name="T37" fmla="*/ 453 h 454"/>
                <a:gd name="T38" fmla="*/ 245 w 408"/>
                <a:gd name="T39" fmla="*/ 450 h 454"/>
                <a:gd name="T40" fmla="*/ 245 w 408"/>
                <a:gd name="T41" fmla="*/ 185 h 454"/>
                <a:gd name="T42" fmla="*/ 278 w 408"/>
                <a:gd name="T43" fmla="*/ 166 h 454"/>
                <a:gd name="T44" fmla="*/ 278 w 408"/>
                <a:gd name="T45" fmla="*/ 441 h 454"/>
                <a:gd name="T46" fmla="*/ 296 w 408"/>
                <a:gd name="T47" fmla="*/ 432 h 454"/>
                <a:gd name="T48" fmla="*/ 296 w 408"/>
                <a:gd name="T49" fmla="*/ 336 h 454"/>
                <a:gd name="T50" fmla="*/ 329 w 408"/>
                <a:gd name="T51" fmla="*/ 317 h 454"/>
                <a:gd name="T52" fmla="*/ 329 w 408"/>
                <a:gd name="T53" fmla="*/ 411 h 454"/>
                <a:gd name="T54" fmla="*/ 408 w 408"/>
                <a:gd name="T55" fmla="*/ 251 h 454"/>
                <a:gd name="T56" fmla="*/ 222 w 408"/>
                <a:gd name="T57" fmla="*/ 4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8" h="454">
                  <a:moveTo>
                    <a:pt x="189" y="0"/>
                  </a:moveTo>
                  <a:cubicBezTo>
                    <a:pt x="156" y="19"/>
                    <a:pt x="156" y="19"/>
                    <a:pt x="156" y="19"/>
                  </a:cubicBezTo>
                  <a:cubicBezTo>
                    <a:pt x="156" y="53"/>
                    <a:pt x="156" y="53"/>
                    <a:pt x="156" y="53"/>
                  </a:cubicBezTo>
                  <a:cubicBezTo>
                    <a:pt x="67" y="74"/>
                    <a:pt x="0" y="155"/>
                    <a:pt x="0" y="251"/>
                  </a:cubicBezTo>
                  <a:cubicBezTo>
                    <a:pt x="0" y="320"/>
                    <a:pt x="36" y="382"/>
                    <a:pt x="89" y="419"/>
                  </a:cubicBezTo>
                  <a:cubicBezTo>
                    <a:pt x="89" y="252"/>
                    <a:pt x="89" y="252"/>
                    <a:pt x="89" y="252"/>
                  </a:cubicBezTo>
                  <a:cubicBezTo>
                    <a:pt x="122" y="233"/>
                    <a:pt x="122" y="233"/>
                    <a:pt x="122" y="233"/>
                  </a:cubicBezTo>
                  <a:cubicBezTo>
                    <a:pt x="122" y="437"/>
                    <a:pt x="122" y="437"/>
                    <a:pt x="122" y="437"/>
                  </a:cubicBezTo>
                  <a:cubicBezTo>
                    <a:pt x="128" y="440"/>
                    <a:pt x="135" y="442"/>
                    <a:pt x="141" y="444"/>
                  </a:cubicBezTo>
                  <a:cubicBezTo>
                    <a:pt x="141" y="135"/>
                    <a:pt x="141" y="135"/>
                    <a:pt x="141" y="135"/>
                  </a:cubicBezTo>
                  <a:cubicBezTo>
                    <a:pt x="174" y="116"/>
                    <a:pt x="174" y="116"/>
                    <a:pt x="174" y="116"/>
                  </a:cubicBezTo>
                  <a:cubicBezTo>
                    <a:pt x="174" y="452"/>
                    <a:pt x="174" y="452"/>
                    <a:pt x="174" y="452"/>
                  </a:cubicBezTo>
                  <a:cubicBezTo>
                    <a:pt x="179" y="453"/>
                    <a:pt x="184" y="453"/>
                    <a:pt x="189" y="454"/>
                  </a:cubicBezTo>
                  <a:cubicBezTo>
                    <a:pt x="189" y="454"/>
                    <a:pt x="189" y="454"/>
                    <a:pt x="189" y="454"/>
                  </a:cubicBezTo>
                  <a:cubicBezTo>
                    <a:pt x="189" y="47"/>
                    <a:pt x="189" y="47"/>
                    <a:pt x="189" y="47"/>
                  </a:cubicBezTo>
                  <a:cubicBezTo>
                    <a:pt x="189" y="47"/>
                    <a:pt x="189" y="47"/>
                    <a:pt x="189" y="47"/>
                  </a:cubicBezTo>
                  <a:lnTo>
                    <a:pt x="189" y="0"/>
                  </a:lnTo>
                  <a:close/>
                  <a:moveTo>
                    <a:pt x="222" y="48"/>
                  </a:moveTo>
                  <a:cubicBezTo>
                    <a:pt x="222" y="453"/>
                    <a:pt x="222" y="453"/>
                    <a:pt x="222" y="453"/>
                  </a:cubicBezTo>
                  <a:cubicBezTo>
                    <a:pt x="230" y="453"/>
                    <a:pt x="237" y="452"/>
                    <a:pt x="245" y="450"/>
                  </a:cubicBezTo>
                  <a:cubicBezTo>
                    <a:pt x="245" y="185"/>
                    <a:pt x="245" y="185"/>
                    <a:pt x="245" y="185"/>
                  </a:cubicBezTo>
                  <a:cubicBezTo>
                    <a:pt x="278" y="166"/>
                    <a:pt x="278" y="166"/>
                    <a:pt x="278" y="166"/>
                  </a:cubicBezTo>
                  <a:cubicBezTo>
                    <a:pt x="278" y="441"/>
                    <a:pt x="278" y="441"/>
                    <a:pt x="278" y="441"/>
                  </a:cubicBezTo>
                  <a:cubicBezTo>
                    <a:pt x="284" y="438"/>
                    <a:pt x="290" y="435"/>
                    <a:pt x="296" y="432"/>
                  </a:cubicBezTo>
                  <a:cubicBezTo>
                    <a:pt x="296" y="336"/>
                    <a:pt x="296" y="336"/>
                    <a:pt x="296" y="336"/>
                  </a:cubicBezTo>
                  <a:cubicBezTo>
                    <a:pt x="329" y="317"/>
                    <a:pt x="329" y="317"/>
                    <a:pt x="329" y="317"/>
                  </a:cubicBezTo>
                  <a:cubicBezTo>
                    <a:pt x="329" y="411"/>
                    <a:pt x="329" y="411"/>
                    <a:pt x="329" y="411"/>
                  </a:cubicBezTo>
                  <a:cubicBezTo>
                    <a:pt x="377" y="374"/>
                    <a:pt x="408" y="316"/>
                    <a:pt x="408" y="251"/>
                  </a:cubicBezTo>
                  <a:cubicBezTo>
                    <a:pt x="408" y="144"/>
                    <a:pt x="326" y="57"/>
                    <a:pt x="222"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2399"/>
            </a:p>
          </p:txBody>
        </p:sp>
      </p:grpSp>
      <p:sp>
        <p:nvSpPr>
          <p:cNvPr id="8" name="Rectangle: Single Corner Snipped 7">
            <a:extLst>
              <a:ext uri="{FF2B5EF4-FFF2-40B4-BE49-F238E27FC236}">
                <a16:creationId xmlns:a16="http://schemas.microsoft.com/office/drawing/2014/main" id="{453ADD96-7DC3-440F-A90D-953415A86D7B}"/>
              </a:ext>
            </a:extLst>
          </p:cNvPr>
          <p:cNvSpPr/>
          <p:nvPr userDrawn="1"/>
        </p:nvSpPr>
        <p:spPr>
          <a:xfrm>
            <a:off x="0" y="6275240"/>
            <a:ext cx="736600" cy="396256"/>
          </a:xfrm>
          <a:prstGeom prst="snip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4" name="Slide Number Placeholder 2">
            <a:extLst>
              <a:ext uri="{FF2B5EF4-FFF2-40B4-BE49-F238E27FC236}">
                <a16:creationId xmlns:a16="http://schemas.microsoft.com/office/drawing/2014/main" id="{B987C0A1-98E0-4F42-B4EB-DF986FD10D8D}"/>
              </a:ext>
            </a:extLst>
          </p:cNvPr>
          <p:cNvSpPr>
            <a:spLocks noGrp="1"/>
          </p:cNvSpPr>
          <p:nvPr>
            <p:ph type="sldNum" sz="quarter" idx="4"/>
          </p:nvPr>
        </p:nvSpPr>
        <p:spPr>
          <a:xfrm>
            <a:off x="171233" y="6290808"/>
            <a:ext cx="484563" cy="365125"/>
          </a:xfrm>
          <a:prstGeom prst="rect">
            <a:avLst/>
          </a:prstGeom>
        </p:spPr>
        <p:txBody>
          <a:bodyPr vert="horz" lIns="91440" tIns="45720" rIns="91440" bIns="45720" rtlCol="0" anchor="ctr"/>
          <a:lstStyle>
            <a:lvl1pPr algn="ctr">
              <a:defRPr sz="1500" b="1">
                <a:solidFill>
                  <a:schemeClr val="bg1"/>
                </a:solidFill>
                <a:latin typeface="+mn-lt"/>
              </a:defRPr>
            </a:lvl1pPr>
          </a:lstStyle>
          <a:p>
            <a:fld id="{749B5070-FAC7-495C-A8CF-A74F754724E0}" type="slidenum">
              <a:rPr lang="en-US" smtClean="0"/>
              <a:pPr/>
              <a:t>‹#›</a:t>
            </a:fld>
            <a:endParaRPr lang="en-US"/>
          </a:p>
        </p:txBody>
      </p:sp>
      <p:sp>
        <p:nvSpPr>
          <p:cNvPr id="15" name="Picture Placeholder 14">
            <a:extLst>
              <a:ext uri="{FF2B5EF4-FFF2-40B4-BE49-F238E27FC236}">
                <a16:creationId xmlns:a16="http://schemas.microsoft.com/office/drawing/2014/main" id="{487C82A3-6A50-4544-9AB2-48E417F4EEDB}"/>
              </a:ext>
            </a:extLst>
          </p:cNvPr>
          <p:cNvSpPr>
            <a:spLocks noGrp="1"/>
          </p:cNvSpPr>
          <p:nvPr>
            <p:ph type="pic" sz="quarter" idx="10"/>
          </p:nvPr>
        </p:nvSpPr>
        <p:spPr>
          <a:xfrm>
            <a:off x="4962527" y="1611842"/>
            <a:ext cx="6353175" cy="4305300"/>
          </a:xfrm>
          <a:custGeom>
            <a:avLst/>
            <a:gdLst>
              <a:gd name="connsiteX0" fmla="*/ 0 w 6223000"/>
              <a:gd name="connsiteY0" fmla="*/ 0 h 4305300"/>
              <a:gd name="connsiteX1" fmla="*/ 6223000 w 6223000"/>
              <a:gd name="connsiteY1" fmla="*/ 0 h 4305300"/>
              <a:gd name="connsiteX2" fmla="*/ 6223000 w 6223000"/>
              <a:gd name="connsiteY2" fmla="*/ 4305300 h 4305300"/>
              <a:gd name="connsiteX3" fmla="*/ 0 w 6223000"/>
              <a:gd name="connsiteY3" fmla="*/ 4305300 h 4305300"/>
            </a:gdLst>
            <a:ahLst/>
            <a:cxnLst>
              <a:cxn ang="0">
                <a:pos x="connsiteX0" y="connsiteY0"/>
              </a:cxn>
              <a:cxn ang="0">
                <a:pos x="connsiteX1" y="connsiteY1"/>
              </a:cxn>
              <a:cxn ang="0">
                <a:pos x="connsiteX2" y="connsiteY2"/>
              </a:cxn>
              <a:cxn ang="0">
                <a:pos x="connsiteX3" y="connsiteY3"/>
              </a:cxn>
            </a:cxnLst>
            <a:rect l="l" t="t" r="r" b="b"/>
            <a:pathLst>
              <a:path w="6223000" h="4305300">
                <a:moveTo>
                  <a:pt x="0" y="0"/>
                </a:moveTo>
                <a:lnTo>
                  <a:pt x="6223000" y="0"/>
                </a:lnTo>
                <a:lnTo>
                  <a:pt x="6223000" y="4305300"/>
                </a:lnTo>
                <a:lnTo>
                  <a:pt x="0" y="4305300"/>
                </a:lnTo>
                <a:close/>
              </a:path>
            </a:pathLst>
          </a:custGeom>
        </p:spPr>
        <p:txBody>
          <a:bodyPr wrap="square">
            <a:noAutofit/>
          </a:bodyPr>
          <a:lstStyle/>
          <a:p>
            <a:endParaRPr lang="en-US"/>
          </a:p>
        </p:txBody>
      </p:sp>
    </p:spTree>
    <p:extLst>
      <p:ext uri="{BB962C8B-B14F-4D97-AF65-F5344CB8AC3E}">
        <p14:creationId xmlns:p14="http://schemas.microsoft.com/office/powerpoint/2010/main" val="804649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AAA84-82D8-4B6E-8E74-3F880CFE5014}" type="datetimeFigureOut">
              <a:rPr lang="en-IN" smtClean="0"/>
              <a:t>29-03-2023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3E6CEBD-F336-4B18-94D8-E47CEC58AC69}" type="slidenum">
              <a:rPr lang="en-IN" smtClean="0"/>
              <a:t>‹#›</a:t>
            </a:fld>
            <a:endParaRPr lang="en-IN"/>
          </a:p>
        </p:txBody>
      </p:sp>
      <p:sp>
        <p:nvSpPr>
          <p:cNvPr id="7" name="Picture Placeholder 6"/>
          <p:cNvSpPr>
            <a:spLocks noGrp="1"/>
          </p:cNvSpPr>
          <p:nvPr>
            <p:ph type="pic" sz="quarter" idx="13"/>
          </p:nvPr>
        </p:nvSpPr>
        <p:spPr>
          <a:xfrm>
            <a:off x="1" y="0"/>
            <a:ext cx="5010151" cy="6858000"/>
          </a:xfrm>
        </p:spPr>
        <p:txBody>
          <a:bodyPr/>
          <a:lstStyle>
            <a:lvl1pPr marL="0" indent="0">
              <a:buNone/>
              <a:defRPr/>
            </a:lvl1pPr>
          </a:lstStyle>
          <a:p>
            <a:endParaRPr lang="en-IN"/>
          </a:p>
        </p:txBody>
      </p:sp>
    </p:spTree>
    <p:extLst>
      <p:ext uri="{BB962C8B-B14F-4D97-AF65-F5344CB8AC3E}">
        <p14:creationId xmlns:p14="http://schemas.microsoft.com/office/powerpoint/2010/main" val="397085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83FCE1E0-9E0B-44D9-A6FC-403AC6EF900A}"/>
              </a:ext>
            </a:extLst>
          </p:cNvPr>
          <p:cNvSpPr>
            <a:spLocks noGrp="1"/>
          </p:cNvSpPr>
          <p:nvPr>
            <p:ph type="pic" sz="quarter" idx="12"/>
          </p:nvPr>
        </p:nvSpPr>
        <p:spPr>
          <a:xfrm>
            <a:off x="6096002" y="2"/>
            <a:ext cx="6095999" cy="6857999"/>
          </a:xfrm>
          <a:solidFill>
            <a:schemeClr val="bg1">
              <a:lumMod val="95000"/>
            </a:schemeClr>
          </a:solidFill>
        </p:spPr>
        <p:txBody>
          <a:bodyPr anchor="ctr">
            <a:normAutofit/>
          </a:bodyPr>
          <a:lstStyle>
            <a:lvl1pPr marL="0" indent="0" algn="ctr">
              <a:buFontTx/>
              <a:buNone/>
              <a:defRPr sz="20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6" name="Text Placeholder 5">
            <a:extLst>
              <a:ext uri="{FF2B5EF4-FFF2-40B4-BE49-F238E27FC236}">
                <a16:creationId xmlns:a16="http://schemas.microsoft.com/office/drawing/2014/main" id="{FA46F369-D36E-4ED4-BDF0-CFC61041987A}"/>
              </a:ext>
            </a:extLst>
          </p:cNvPr>
          <p:cNvSpPr>
            <a:spLocks noGrp="1"/>
          </p:cNvSpPr>
          <p:nvPr>
            <p:ph type="body" sz="quarter" idx="13"/>
          </p:nvPr>
        </p:nvSpPr>
        <p:spPr>
          <a:xfrm>
            <a:off x="617700" y="306950"/>
            <a:ext cx="5334247" cy="1008079"/>
          </a:xfrm>
        </p:spPr>
        <p:txBody>
          <a:bodyPr anchor="b">
            <a:noAutofit/>
          </a:bodyPr>
          <a:lstStyle>
            <a:lvl1pPr marL="0" indent="0">
              <a:buFontTx/>
              <a:buNone/>
              <a:defRPr sz="4800" b="1">
                <a:latin typeface="Open Sans" panose="020B0606030504020204" pitchFamily="34" charset="0"/>
                <a:ea typeface="Open Sans" panose="020B0606030504020204" pitchFamily="34" charset="0"/>
                <a:cs typeface="Open Sans" panose="020B0606030504020204" pitchFamily="34" charset="0"/>
              </a:defRPr>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Edit Master text styles</a:t>
            </a:r>
            <a:endParaRPr lang="en-IN"/>
          </a:p>
        </p:txBody>
      </p:sp>
      <p:sp>
        <p:nvSpPr>
          <p:cNvPr id="8" name="Text Placeholder 7">
            <a:extLst>
              <a:ext uri="{FF2B5EF4-FFF2-40B4-BE49-F238E27FC236}">
                <a16:creationId xmlns:a16="http://schemas.microsoft.com/office/drawing/2014/main" id="{6C315C75-406F-411B-BD4F-042806ADBFB0}"/>
              </a:ext>
            </a:extLst>
          </p:cNvPr>
          <p:cNvSpPr>
            <a:spLocks noGrp="1"/>
          </p:cNvSpPr>
          <p:nvPr>
            <p:ph type="body" sz="quarter" idx="14"/>
          </p:nvPr>
        </p:nvSpPr>
        <p:spPr>
          <a:xfrm>
            <a:off x="616926" y="1257117"/>
            <a:ext cx="5334575" cy="647700"/>
          </a:xfrm>
        </p:spPr>
        <p:txBody>
          <a:bodyPr>
            <a:normAutofit/>
          </a:bodyPr>
          <a:lstStyle>
            <a:lvl1pPr marL="0" indent="0">
              <a:buFontTx/>
              <a:buNone/>
              <a:defRPr sz="2400"/>
            </a:lvl1pPr>
            <a:lvl2pPr marL="609479" indent="0">
              <a:buFontTx/>
              <a:buNone/>
              <a:defRPr/>
            </a:lvl2pPr>
            <a:lvl3pPr marL="1218956" indent="0">
              <a:buFontTx/>
              <a:buNone/>
              <a:defRPr/>
            </a:lvl3pPr>
            <a:lvl4pPr marL="1828434" indent="0">
              <a:buFontTx/>
              <a:buNone/>
              <a:defRPr/>
            </a:lvl4pPr>
            <a:lvl5pPr marL="2437912" indent="0">
              <a:buFontTx/>
              <a:buNone/>
              <a:defRPr/>
            </a:lvl5pPr>
          </a:lstStyle>
          <a:p>
            <a:pPr lvl="0"/>
            <a:r>
              <a:rPr lang="en-US"/>
              <a:t>Edit Master text styles</a:t>
            </a:r>
            <a:endParaRPr lang="en-IN"/>
          </a:p>
        </p:txBody>
      </p:sp>
    </p:spTree>
    <p:extLst>
      <p:ext uri="{BB962C8B-B14F-4D97-AF65-F5344CB8AC3E}">
        <p14:creationId xmlns:p14="http://schemas.microsoft.com/office/powerpoint/2010/main" val="139201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t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A46F00D-809D-4D5F-A5C0-DFC1349DCA5C}"/>
              </a:ext>
            </a:extLst>
          </p:cNvPr>
          <p:cNvSpPr>
            <a:spLocks noGrp="1"/>
          </p:cNvSpPr>
          <p:nvPr>
            <p:ph type="title"/>
          </p:nvPr>
        </p:nvSpPr>
        <p:spPr>
          <a:xfrm>
            <a:off x="609601" y="274641"/>
            <a:ext cx="10972801" cy="711081"/>
          </a:xfrm>
        </p:spPr>
        <p:txBody>
          <a:bodyPr>
            <a:noAutofit/>
          </a:bodyPr>
          <a:lstStyle>
            <a:lvl1pPr algn="ct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B62EDD95-27FE-4C39-ACF6-560AAE5EBB12}"/>
              </a:ext>
            </a:extLst>
          </p:cNvPr>
          <p:cNvCxnSpPr/>
          <p:nvPr userDrawn="1"/>
        </p:nvCxnSpPr>
        <p:spPr>
          <a:xfrm>
            <a:off x="5663841" y="985923"/>
            <a:ext cx="864321"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33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10200" cy="4070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2"/>
            <a:ext cx="5410200" cy="4070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6B64AF-4F30-7449-A503-95C715193FA0}"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887B4-0AE5-AB4B-98FD-2DD14B61BCEF}" type="slidenum">
              <a:rPr lang="en-US" smtClean="0"/>
              <a:t>‹#›</a:t>
            </a:fld>
            <a:endParaRPr lang="en-US"/>
          </a:p>
        </p:txBody>
      </p:sp>
    </p:spTree>
    <p:extLst>
      <p:ext uri="{BB962C8B-B14F-4D97-AF65-F5344CB8AC3E}">
        <p14:creationId xmlns:p14="http://schemas.microsoft.com/office/powerpoint/2010/main" val="574710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8"/>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5" y="6249018"/>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333902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CA10AF6-AE9F-480B-B8DE-0048AEEC8A32}"/>
              </a:ext>
            </a:extLst>
          </p:cNvPr>
          <p:cNvSpPr/>
          <p:nvPr userDrawn="1"/>
        </p:nvSpPr>
        <p:spPr>
          <a:xfrm>
            <a:off x="4765528" y="0"/>
            <a:ext cx="6337415" cy="6856506"/>
          </a:xfrm>
          <a:custGeom>
            <a:avLst/>
            <a:gdLst>
              <a:gd name="connsiteX0" fmla="*/ 2415079 w 6337415"/>
              <a:gd name="connsiteY0" fmla="*/ 0 h 6856506"/>
              <a:gd name="connsiteX1" fmla="*/ 5187972 w 6337415"/>
              <a:gd name="connsiteY1" fmla="*/ 0 h 6856506"/>
              <a:gd name="connsiteX2" fmla="*/ 6072084 w 6337415"/>
              <a:gd name="connsiteY2" fmla="*/ 513156 h 6856506"/>
              <a:gd name="connsiteX3" fmla="*/ 6337415 w 6337415"/>
              <a:gd name="connsiteY3" fmla="*/ 972315 h 6856506"/>
              <a:gd name="connsiteX4" fmla="*/ 6337415 w 6337415"/>
              <a:gd name="connsiteY4" fmla="*/ 5884192 h 6856506"/>
              <a:gd name="connsiteX5" fmla="*/ 6072084 w 6337415"/>
              <a:gd name="connsiteY5" fmla="*/ 6343350 h 6856506"/>
              <a:gd name="connsiteX6" fmla="*/ 5184883 w 6337415"/>
              <a:gd name="connsiteY6" fmla="*/ 6856506 h 6856506"/>
              <a:gd name="connsiteX7" fmla="*/ 2411986 w 6337415"/>
              <a:gd name="connsiteY7" fmla="*/ 6856506 h 6856506"/>
              <a:gd name="connsiteX8" fmla="*/ 1524785 w 6337415"/>
              <a:gd name="connsiteY8" fmla="*/ 6343350 h 6856506"/>
              <a:gd name="connsiteX9" fmla="*/ 136790 w 6337415"/>
              <a:gd name="connsiteY9" fmla="*/ 3941411 h 6856506"/>
              <a:gd name="connsiteX10" fmla="*/ 136790 w 6337415"/>
              <a:gd name="connsiteY10" fmla="*/ 2915099 h 6856506"/>
              <a:gd name="connsiteX11" fmla="*/ 1524785 w 6337415"/>
              <a:gd name="connsiteY11" fmla="*/ 513156 h 6856506"/>
              <a:gd name="connsiteX12" fmla="*/ 2415079 w 6337415"/>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415" h="6856506">
                <a:moveTo>
                  <a:pt x="2415079" y="0"/>
                </a:moveTo>
                <a:lnTo>
                  <a:pt x="5187972" y="0"/>
                </a:lnTo>
                <a:cubicBezTo>
                  <a:pt x="5555839" y="0"/>
                  <a:pt x="5892789" y="194754"/>
                  <a:pt x="6072084" y="513156"/>
                </a:cubicBezTo>
                <a:lnTo>
                  <a:pt x="6337415" y="972315"/>
                </a:lnTo>
                <a:lnTo>
                  <a:pt x="6337415" y="5884192"/>
                </a:lnTo>
                <a:lnTo>
                  <a:pt x="6072084" y="6343350"/>
                </a:lnTo>
                <a:cubicBezTo>
                  <a:pt x="5889699" y="6661756"/>
                  <a:pt x="5552745"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a:solidFill>
                <a:schemeClr val="tx1"/>
              </a:solidFill>
            </a:endParaRPr>
          </a:p>
        </p:txBody>
      </p:sp>
      <p:sp>
        <p:nvSpPr>
          <p:cNvPr id="4" name="Freeform: Shape 3">
            <a:extLst>
              <a:ext uri="{FF2B5EF4-FFF2-40B4-BE49-F238E27FC236}">
                <a16:creationId xmlns:a16="http://schemas.microsoft.com/office/drawing/2014/main" id="{9F1CCBC8-2DEC-4648-8372-311676E798CC}"/>
              </a:ext>
            </a:extLst>
          </p:cNvPr>
          <p:cNvSpPr/>
          <p:nvPr userDrawn="1"/>
        </p:nvSpPr>
        <p:spPr>
          <a:xfrm>
            <a:off x="5085740" y="0"/>
            <a:ext cx="6017203" cy="6856506"/>
          </a:xfrm>
          <a:custGeom>
            <a:avLst/>
            <a:gdLst>
              <a:gd name="connsiteX0" fmla="*/ 2415079 w 6017203"/>
              <a:gd name="connsiteY0" fmla="*/ 0 h 6856506"/>
              <a:gd name="connsiteX1" fmla="*/ 5187972 w 6017203"/>
              <a:gd name="connsiteY1" fmla="*/ 0 h 6856506"/>
              <a:gd name="connsiteX2" fmla="*/ 5997706 w 6017203"/>
              <a:gd name="connsiteY2" fmla="*/ 399690 h 6856506"/>
              <a:gd name="connsiteX3" fmla="*/ 6017203 w 6017203"/>
              <a:gd name="connsiteY3" fmla="*/ 429434 h 6856506"/>
              <a:gd name="connsiteX4" fmla="*/ 6017203 w 6017203"/>
              <a:gd name="connsiteY4" fmla="*/ 6425941 h 6856506"/>
              <a:gd name="connsiteX5" fmla="*/ 5996686 w 6017203"/>
              <a:gd name="connsiteY5" fmla="*/ 6456817 h 6856506"/>
              <a:gd name="connsiteX6" fmla="*/ 5184883 w 6017203"/>
              <a:gd name="connsiteY6" fmla="*/ 6856506 h 6856506"/>
              <a:gd name="connsiteX7" fmla="*/ 2411986 w 6017203"/>
              <a:gd name="connsiteY7" fmla="*/ 6856506 h 6856506"/>
              <a:gd name="connsiteX8" fmla="*/ 1524785 w 6017203"/>
              <a:gd name="connsiteY8" fmla="*/ 6343350 h 6856506"/>
              <a:gd name="connsiteX9" fmla="*/ 136790 w 6017203"/>
              <a:gd name="connsiteY9" fmla="*/ 3941411 h 6856506"/>
              <a:gd name="connsiteX10" fmla="*/ 136790 w 6017203"/>
              <a:gd name="connsiteY10" fmla="*/ 2915099 h 6856506"/>
              <a:gd name="connsiteX11" fmla="*/ 1524785 w 6017203"/>
              <a:gd name="connsiteY11" fmla="*/ 513156 h 6856506"/>
              <a:gd name="connsiteX12" fmla="*/ 2415079 w 6017203"/>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203" h="6856506">
                <a:moveTo>
                  <a:pt x="2415079" y="0"/>
                </a:moveTo>
                <a:lnTo>
                  <a:pt x="5187972" y="0"/>
                </a:lnTo>
                <a:cubicBezTo>
                  <a:pt x="5509856" y="0"/>
                  <a:pt x="5808068" y="149109"/>
                  <a:pt x="5997706" y="399690"/>
                </a:cubicBezTo>
                <a:lnTo>
                  <a:pt x="6017203" y="429434"/>
                </a:lnTo>
                <a:lnTo>
                  <a:pt x="6017203" y="6425941"/>
                </a:lnTo>
                <a:lnTo>
                  <a:pt x="5996686" y="6456817"/>
                </a:lnTo>
                <a:cubicBezTo>
                  <a:pt x="5804978" y="6707401"/>
                  <a:pt x="5506762"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solidFill>
            <a:schemeClr val="accent2"/>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a:solidFill>
                <a:schemeClr val="tx1"/>
              </a:solidFill>
            </a:endParaRPr>
          </a:p>
        </p:txBody>
      </p:sp>
      <p:sp>
        <p:nvSpPr>
          <p:cNvPr id="62" name="Picture Placeholder 61">
            <a:extLst>
              <a:ext uri="{FF2B5EF4-FFF2-40B4-BE49-F238E27FC236}">
                <a16:creationId xmlns:a16="http://schemas.microsoft.com/office/drawing/2014/main" id="{E7A5EAFD-E3F5-4EE4-BEE8-EDCA0F3D20A8}"/>
              </a:ext>
            </a:extLst>
          </p:cNvPr>
          <p:cNvSpPr>
            <a:spLocks noGrp="1"/>
          </p:cNvSpPr>
          <p:nvPr>
            <p:ph type="pic" idx="1" hasCustomPrompt="1"/>
          </p:nvPr>
        </p:nvSpPr>
        <p:spPr>
          <a:xfrm>
            <a:off x="6011683" y="0"/>
            <a:ext cx="6180317" cy="6856499"/>
          </a:xfrm>
          <a:custGeom>
            <a:avLst/>
            <a:gdLst>
              <a:gd name="connsiteX0" fmla="*/ 2415079 w 6180317"/>
              <a:gd name="connsiteY0" fmla="*/ 0 h 6856499"/>
              <a:gd name="connsiteX1" fmla="*/ 6180317 w 6180317"/>
              <a:gd name="connsiteY1" fmla="*/ 1 h 6856499"/>
              <a:gd name="connsiteX2" fmla="*/ 6180317 w 6180317"/>
              <a:gd name="connsiteY2" fmla="*/ 6856499 h 6856499"/>
              <a:gd name="connsiteX3" fmla="*/ 2411986 w 6180317"/>
              <a:gd name="connsiteY3" fmla="*/ 6856498 h 6856499"/>
              <a:gd name="connsiteX4" fmla="*/ 1524785 w 6180317"/>
              <a:gd name="connsiteY4" fmla="*/ 6343343 h 6856499"/>
              <a:gd name="connsiteX5" fmla="*/ 136790 w 6180317"/>
              <a:gd name="connsiteY5" fmla="*/ 3941406 h 6856499"/>
              <a:gd name="connsiteX6" fmla="*/ 136790 w 6180317"/>
              <a:gd name="connsiteY6" fmla="*/ 2915095 h 6856499"/>
              <a:gd name="connsiteX7" fmla="*/ 1524785 w 6180317"/>
              <a:gd name="connsiteY7" fmla="*/ 513155 h 6856499"/>
              <a:gd name="connsiteX8" fmla="*/ 2415079 w 6180317"/>
              <a:gd name="connsiteY8" fmla="*/ 0 h 68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317" h="6856499">
                <a:moveTo>
                  <a:pt x="2415079" y="0"/>
                </a:moveTo>
                <a:lnTo>
                  <a:pt x="6180317" y="1"/>
                </a:lnTo>
                <a:lnTo>
                  <a:pt x="6180317" y="6856499"/>
                </a:lnTo>
                <a:lnTo>
                  <a:pt x="2411986" y="6856498"/>
                </a:lnTo>
                <a:cubicBezTo>
                  <a:pt x="2047213" y="6856498"/>
                  <a:pt x="1707170" y="6661748"/>
                  <a:pt x="1524785" y="6343343"/>
                </a:cubicBezTo>
                <a:lnTo>
                  <a:pt x="136790" y="3941406"/>
                </a:lnTo>
                <a:cubicBezTo>
                  <a:pt x="-45596" y="3623001"/>
                  <a:pt x="-45596" y="3233498"/>
                  <a:pt x="136790" y="2915095"/>
                </a:cubicBezTo>
                <a:lnTo>
                  <a:pt x="1524785" y="513155"/>
                </a:lnTo>
                <a:cubicBezTo>
                  <a:pt x="1707170" y="194753"/>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noAutofit/>
          </a:bodyPr>
          <a:lstStyle>
            <a:lvl1pPr marL="0" indent="0" algn="ctr">
              <a:buNone/>
              <a:defRPr lang="ko-KR" altLang="en-US" sz="2701" dirty="0"/>
            </a:lvl1pPr>
          </a:lstStyle>
          <a:p>
            <a:pPr marL="0" lvl="0" algn="ctr"/>
            <a:r>
              <a:rPr lang="en-US" altLang="ko-KR" dirty="0"/>
              <a:t>Your Picture Here and</a:t>
            </a:r>
            <a:r>
              <a:rPr lang="ko-KR" altLang="en-US" dirty="0"/>
              <a:t> </a:t>
            </a:r>
            <a:r>
              <a:rPr lang="en-US" altLang="ko-KR" dirty="0"/>
              <a:t>Send to Back</a:t>
            </a:r>
            <a:endParaRPr lang="ko-KR" altLang="en-US" dirty="0"/>
          </a:p>
        </p:txBody>
      </p:sp>
    </p:spTree>
    <p:extLst>
      <p:ext uri="{BB962C8B-B14F-4D97-AF65-F5344CB8AC3E}">
        <p14:creationId xmlns:p14="http://schemas.microsoft.com/office/powerpoint/2010/main" val="1158598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rgbClr val="ED8B00"/>
            </a:gs>
            <a:gs pos="100000">
              <a:srgbClr val="EA7600"/>
            </a:gs>
          </a:gsLst>
          <a:lin ang="2700000" scaled="0"/>
        </a:gra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EDA2BB73-E069-40E2-9A55-DC9960C54358}"/>
              </a:ext>
            </a:extLst>
          </p:cNvPr>
          <p:cNvPicPr>
            <a:picLocks noChangeAspect="1"/>
          </p:cNvPicPr>
          <p:nvPr userDrawn="1"/>
        </p:nvPicPr>
        <p:blipFill>
          <a:blip r:embed="rId2"/>
          <a:stretch>
            <a:fillRect/>
          </a:stretch>
        </p:blipFill>
        <p:spPr>
          <a:xfrm>
            <a:off x="-2" y="544335"/>
            <a:ext cx="11700935" cy="5760343"/>
          </a:xfrm>
          <a:prstGeom prst="rect">
            <a:avLst/>
          </a:prstGeom>
        </p:spPr>
      </p:pic>
      <p:sp>
        <p:nvSpPr>
          <p:cNvPr id="6" name="Text Placeholder 13">
            <a:extLst>
              <a:ext uri="{FF2B5EF4-FFF2-40B4-BE49-F238E27FC236}">
                <a16:creationId xmlns:a16="http://schemas.microsoft.com/office/drawing/2014/main" id="{7258D9BC-8E23-824F-81D0-813E8AA8B45B}"/>
              </a:ext>
            </a:extLst>
          </p:cNvPr>
          <p:cNvSpPr>
            <a:spLocks noGrp="1"/>
          </p:cNvSpPr>
          <p:nvPr>
            <p:ph type="body" sz="quarter" idx="12" hasCustomPrompt="1"/>
          </p:nvPr>
        </p:nvSpPr>
        <p:spPr>
          <a:xfrm>
            <a:off x="726017" y="1854701"/>
            <a:ext cx="10014480" cy="287524"/>
          </a:xfrm>
          <a:prstGeom prst="rect">
            <a:avLst/>
          </a:prstGeom>
        </p:spPr>
        <p:txBody>
          <a:bodyPr lIns="0" bIns="0" anchor="b" anchorCtr="0">
            <a:noAutofit/>
          </a:bodyPr>
          <a:lstStyle>
            <a:lvl1pPr marL="0" indent="0">
              <a:buNone/>
              <a:defRPr sz="1399">
                <a:solidFill>
                  <a:schemeClr val="tx1">
                    <a:lumMod val="50000"/>
                  </a:schemeClr>
                </a:solidFill>
              </a:defRPr>
            </a:lvl1pPr>
            <a:lvl2pPr marL="609036" indent="0">
              <a:buNone/>
              <a:defRPr/>
            </a:lvl2pPr>
            <a:lvl3pPr marL="1218072" indent="0">
              <a:buNone/>
              <a:defRPr/>
            </a:lvl3pPr>
            <a:lvl4pPr marL="1827108" indent="0">
              <a:buNone/>
              <a:defRPr/>
            </a:lvl4pPr>
            <a:lvl5pPr marL="2436144" indent="0">
              <a:buNone/>
              <a:defRPr/>
            </a:lvl5pPr>
          </a:lstStyle>
          <a:p>
            <a:pPr lvl="0"/>
            <a:r>
              <a:rPr lang="en-US"/>
              <a:t>CLICK TO ADD TEXT</a:t>
            </a:r>
          </a:p>
        </p:txBody>
      </p:sp>
      <p:sp>
        <p:nvSpPr>
          <p:cNvPr id="10" name="Text Placeholder 13">
            <a:extLst>
              <a:ext uri="{FF2B5EF4-FFF2-40B4-BE49-F238E27FC236}">
                <a16:creationId xmlns:a16="http://schemas.microsoft.com/office/drawing/2014/main" id="{3009328C-4F64-4B46-B51E-979125BB6E1B}"/>
              </a:ext>
            </a:extLst>
          </p:cNvPr>
          <p:cNvSpPr>
            <a:spLocks noGrp="1"/>
          </p:cNvSpPr>
          <p:nvPr>
            <p:ph type="body" sz="quarter" idx="14"/>
          </p:nvPr>
        </p:nvSpPr>
        <p:spPr>
          <a:xfrm>
            <a:off x="734545" y="3996389"/>
            <a:ext cx="10005953" cy="730843"/>
          </a:xfrm>
          <a:prstGeom prst="rect">
            <a:avLst/>
          </a:prstGeom>
        </p:spPr>
        <p:txBody>
          <a:bodyPr lIns="0" anchor="t" anchorCtr="0">
            <a:normAutofit/>
          </a:bodyPr>
          <a:lstStyle>
            <a:lvl1pPr marL="0" indent="0">
              <a:buNone/>
              <a:defRPr sz="1998">
                <a:solidFill>
                  <a:schemeClr val="tx1">
                    <a:lumMod val="75000"/>
                  </a:schemeClr>
                </a:solidFill>
              </a:defRPr>
            </a:lvl1pPr>
            <a:lvl2pPr marL="609036" indent="0">
              <a:buNone/>
              <a:defRPr/>
            </a:lvl2pPr>
            <a:lvl3pPr marL="1218072" indent="0">
              <a:buNone/>
              <a:defRPr/>
            </a:lvl3pPr>
            <a:lvl4pPr marL="1827108" indent="0">
              <a:buNone/>
              <a:defRPr/>
            </a:lvl4pPr>
            <a:lvl5pPr marL="2436144"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D720EF45-DF42-AC4A-AEDA-BF8C9412B59D}"/>
              </a:ext>
            </a:extLst>
          </p:cNvPr>
          <p:cNvSpPr>
            <a:spLocks noGrp="1"/>
          </p:cNvSpPr>
          <p:nvPr>
            <p:ph type="body" sz="quarter" idx="15"/>
          </p:nvPr>
        </p:nvSpPr>
        <p:spPr>
          <a:xfrm>
            <a:off x="726018" y="2142225"/>
            <a:ext cx="10013949" cy="1854164"/>
          </a:xfrm>
        </p:spPr>
        <p:txBody>
          <a:bodyPr tIns="182880" bIns="182880">
            <a:normAutofit/>
          </a:bodyPr>
          <a:lstStyle>
            <a:lvl1pPr marL="0" indent="0">
              <a:lnSpc>
                <a:spcPct val="100000"/>
              </a:lnSpc>
              <a:buFontTx/>
              <a:buNone/>
              <a:defRPr sz="4796">
                <a:solidFill>
                  <a:schemeClr val="tx1">
                    <a:lumMod val="50000"/>
                  </a:schemeClr>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Graphic 6">
            <a:extLst>
              <a:ext uri="{FF2B5EF4-FFF2-40B4-BE49-F238E27FC236}">
                <a16:creationId xmlns:a16="http://schemas.microsoft.com/office/drawing/2014/main" id="{88D08EBF-AF08-2140-B129-092AF46F635C}"/>
              </a:ext>
            </a:extLst>
          </p:cNvPr>
          <p:cNvPicPr>
            <a:picLocks noChangeAspect="1"/>
          </p:cNvPicPr>
          <p:nvPr userDrawn="1"/>
        </p:nvPicPr>
        <p:blipFill>
          <a:blip r:embed="rId3"/>
          <a:srcRect/>
          <a:stretch/>
        </p:blipFill>
        <p:spPr>
          <a:xfrm>
            <a:off x="726018" y="5298808"/>
            <a:ext cx="982556" cy="499912"/>
          </a:xfrm>
          <a:prstGeom prst="rect">
            <a:avLst/>
          </a:prstGeom>
        </p:spPr>
      </p:pic>
      <p:pic>
        <p:nvPicPr>
          <p:cNvPr id="2" name="Picture 1">
            <a:extLst>
              <a:ext uri="{FF2B5EF4-FFF2-40B4-BE49-F238E27FC236}">
                <a16:creationId xmlns:a16="http://schemas.microsoft.com/office/drawing/2014/main" id="{A466A6A7-99A4-E0A3-E3AB-0DC2B39A49BA}"/>
              </a:ext>
            </a:extLst>
          </p:cNvPr>
          <p:cNvPicPr>
            <a:picLocks noChangeAspect="1"/>
          </p:cNvPicPr>
          <p:nvPr userDrawn="1"/>
        </p:nvPicPr>
        <p:blipFill>
          <a:blip r:embed="rId4"/>
          <a:stretch>
            <a:fillRect/>
          </a:stretch>
        </p:blipFill>
        <p:spPr>
          <a:xfrm>
            <a:off x="10739967" y="1121244"/>
            <a:ext cx="389467" cy="152259"/>
          </a:xfrm>
          <a:prstGeom prst="rect">
            <a:avLst/>
          </a:prstGeom>
        </p:spPr>
      </p:pic>
    </p:spTree>
    <p:extLst>
      <p:ext uri="{BB962C8B-B14F-4D97-AF65-F5344CB8AC3E}">
        <p14:creationId xmlns:p14="http://schemas.microsoft.com/office/powerpoint/2010/main" val="202176709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 Co-branded">
    <p:bg>
      <p:bgPr>
        <a:gradFill>
          <a:gsLst>
            <a:gs pos="0">
              <a:srgbClr val="ED8B00"/>
            </a:gs>
            <a:gs pos="100000">
              <a:srgbClr val="EA7600"/>
            </a:gs>
          </a:gsLst>
          <a:lin ang="2700000" scaled="0"/>
        </a:gradFill>
        <a:effectLst/>
      </p:bgPr>
    </p:bg>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C11964FE-FC85-40EF-935E-9425B196F2BC}"/>
              </a:ext>
            </a:extLst>
          </p:cNvPr>
          <p:cNvPicPr>
            <a:picLocks noChangeAspect="1"/>
          </p:cNvPicPr>
          <p:nvPr userDrawn="1"/>
        </p:nvPicPr>
        <p:blipFill>
          <a:blip r:embed="rId2"/>
          <a:stretch>
            <a:fillRect/>
          </a:stretch>
        </p:blipFill>
        <p:spPr>
          <a:xfrm>
            <a:off x="-2" y="544335"/>
            <a:ext cx="11700935" cy="5760343"/>
          </a:xfrm>
          <a:prstGeom prst="rect">
            <a:avLst/>
          </a:prstGeom>
        </p:spPr>
      </p:pic>
      <p:sp>
        <p:nvSpPr>
          <p:cNvPr id="6" name="Text Placeholder 13">
            <a:extLst>
              <a:ext uri="{FF2B5EF4-FFF2-40B4-BE49-F238E27FC236}">
                <a16:creationId xmlns:a16="http://schemas.microsoft.com/office/drawing/2014/main" id="{7258D9BC-8E23-824F-81D0-813E8AA8B45B}"/>
              </a:ext>
            </a:extLst>
          </p:cNvPr>
          <p:cNvSpPr>
            <a:spLocks noGrp="1"/>
          </p:cNvSpPr>
          <p:nvPr>
            <p:ph type="body" sz="quarter" idx="12" hasCustomPrompt="1"/>
          </p:nvPr>
        </p:nvSpPr>
        <p:spPr>
          <a:xfrm>
            <a:off x="726017" y="1854701"/>
            <a:ext cx="10014480" cy="287524"/>
          </a:xfrm>
          <a:prstGeom prst="rect">
            <a:avLst/>
          </a:prstGeom>
        </p:spPr>
        <p:txBody>
          <a:bodyPr lIns="0" bIns="0" anchor="b" anchorCtr="0">
            <a:noAutofit/>
          </a:bodyPr>
          <a:lstStyle>
            <a:lvl1pPr marL="0" indent="0">
              <a:buNone/>
              <a:defRPr sz="1399">
                <a:solidFill>
                  <a:schemeClr val="tx1">
                    <a:lumMod val="50000"/>
                  </a:schemeClr>
                </a:solidFill>
              </a:defRPr>
            </a:lvl1pPr>
            <a:lvl2pPr marL="609036" indent="0">
              <a:buNone/>
              <a:defRPr/>
            </a:lvl2pPr>
            <a:lvl3pPr marL="1218072" indent="0">
              <a:buNone/>
              <a:defRPr/>
            </a:lvl3pPr>
            <a:lvl4pPr marL="1827108" indent="0">
              <a:buNone/>
              <a:defRPr/>
            </a:lvl4pPr>
            <a:lvl5pPr marL="2436144" indent="0">
              <a:buNone/>
              <a:defRPr/>
            </a:lvl5pPr>
          </a:lstStyle>
          <a:p>
            <a:pPr lvl="0"/>
            <a:r>
              <a:rPr lang="en-US"/>
              <a:t>CLICK TO ADD TEXT</a:t>
            </a:r>
          </a:p>
        </p:txBody>
      </p:sp>
      <p:sp>
        <p:nvSpPr>
          <p:cNvPr id="10" name="Text Placeholder 13">
            <a:extLst>
              <a:ext uri="{FF2B5EF4-FFF2-40B4-BE49-F238E27FC236}">
                <a16:creationId xmlns:a16="http://schemas.microsoft.com/office/drawing/2014/main" id="{3009328C-4F64-4B46-B51E-979125BB6E1B}"/>
              </a:ext>
            </a:extLst>
          </p:cNvPr>
          <p:cNvSpPr>
            <a:spLocks noGrp="1"/>
          </p:cNvSpPr>
          <p:nvPr>
            <p:ph type="body" sz="quarter" idx="14"/>
          </p:nvPr>
        </p:nvSpPr>
        <p:spPr>
          <a:xfrm>
            <a:off x="734545" y="3996389"/>
            <a:ext cx="10005953" cy="730843"/>
          </a:xfrm>
          <a:prstGeom prst="rect">
            <a:avLst/>
          </a:prstGeom>
        </p:spPr>
        <p:txBody>
          <a:bodyPr lIns="0" anchor="t" anchorCtr="0">
            <a:normAutofit/>
          </a:bodyPr>
          <a:lstStyle>
            <a:lvl1pPr marL="0" indent="0">
              <a:buNone/>
              <a:defRPr sz="1998">
                <a:solidFill>
                  <a:schemeClr val="tx1">
                    <a:lumMod val="50000"/>
                  </a:schemeClr>
                </a:solidFill>
              </a:defRPr>
            </a:lvl1pPr>
            <a:lvl2pPr marL="609036" indent="0">
              <a:buNone/>
              <a:defRPr/>
            </a:lvl2pPr>
            <a:lvl3pPr marL="1218072" indent="0">
              <a:buNone/>
              <a:defRPr/>
            </a:lvl3pPr>
            <a:lvl4pPr marL="1827108" indent="0">
              <a:buNone/>
              <a:defRPr/>
            </a:lvl4pPr>
            <a:lvl5pPr marL="2436144"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D720EF45-DF42-AC4A-AEDA-BF8C9412B59D}"/>
              </a:ext>
            </a:extLst>
          </p:cNvPr>
          <p:cNvSpPr>
            <a:spLocks noGrp="1"/>
          </p:cNvSpPr>
          <p:nvPr>
            <p:ph type="body" sz="quarter" idx="15"/>
          </p:nvPr>
        </p:nvSpPr>
        <p:spPr>
          <a:xfrm>
            <a:off x="726018" y="2142225"/>
            <a:ext cx="10013949" cy="1854164"/>
          </a:xfrm>
        </p:spPr>
        <p:txBody>
          <a:bodyPr tIns="182880" bIns="182880">
            <a:normAutofit/>
          </a:bodyPr>
          <a:lstStyle>
            <a:lvl1pPr marL="0" indent="0">
              <a:lnSpc>
                <a:spcPct val="100000"/>
              </a:lnSpc>
              <a:buFontTx/>
              <a:buNone/>
              <a:defRPr sz="4796">
                <a:solidFill>
                  <a:schemeClr val="tx1">
                    <a:lumMod val="50000"/>
                  </a:schemeClr>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7" name="Graphic 6">
            <a:extLst>
              <a:ext uri="{FF2B5EF4-FFF2-40B4-BE49-F238E27FC236}">
                <a16:creationId xmlns:a16="http://schemas.microsoft.com/office/drawing/2014/main" id="{88D08EBF-AF08-2140-B129-092AF46F635C}"/>
              </a:ext>
            </a:extLst>
          </p:cNvPr>
          <p:cNvPicPr>
            <a:picLocks noChangeAspect="1"/>
          </p:cNvPicPr>
          <p:nvPr userDrawn="1"/>
        </p:nvPicPr>
        <p:blipFill>
          <a:blip r:embed="rId3"/>
          <a:srcRect/>
          <a:stretch/>
        </p:blipFill>
        <p:spPr>
          <a:xfrm>
            <a:off x="726018" y="5298808"/>
            <a:ext cx="982556" cy="499912"/>
          </a:xfrm>
          <a:prstGeom prst="rect">
            <a:avLst/>
          </a:prstGeom>
        </p:spPr>
      </p:pic>
      <p:cxnSp>
        <p:nvCxnSpPr>
          <p:cNvPr id="8" name="Straight Connector 7">
            <a:extLst>
              <a:ext uri="{FF2B5EF4-FFF2-40B4-BE49-F238E27FC236}">
                <a16:creationId xmlns:a16="http://schemas.microsoft.com/office/drawing/2014/main" id="{AE801C68-4090-8B90-660C-9BF1CDD8D974}"/>
              </a:ext>
            </a:extLst>
          </p:cNvPr>
          <p:cNvCxnSpPr>
            <a:cxnSpLocks/>
          </p:cNvCxnSpPr>
          <p:nvPr userDrawn="1"/>
        </p:nvCxnSpPr>
        <p:spPr>
          <a:xfrm>
            <a:off x="2076240" y="5243411"/>
            <a:ext cx="0" cy="60903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BEFF336-E6CB-D869-9862-78ADB9B47D0A}"/>
              </a:ext>
            </a:extLst>
          </p:cNvPr>
          <p:cNvSpPr>
            <a:spLocks noGrp="1"/>
          </p:cNvSpPr>
          <p:nvPr>
            <p:ph sz="quarter" idx="19" hasCustomPrompt="1"/>
          </p:nvPr>
        </p:nvSpPr>
        <p:spPr>
          <a:xfrm>
            <a:off x="2434167" y="5299648"/>
            <a:ext cx="1828800" cy="499071"/>
          </a:xfrm>
        </p:spPr>
        <p:txBody>
          <a:bodyPr bIns="0">
            <a:normAutofit/>
          </a:bodyPr>
          <a:lstStyle>
            <a:lvl1pPr marL="0" indent="0">
              <a:lnSpc>
                <a:spcPct val="100000"/>
              </a:lnSpc>
              <a:spcBef>
                <a:spcPts val="0"/>
              </a:spcBef>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Optional partner logo</a:t>
            </a:r>
          </a:p>
        </p:txBody>
      </p:sp>
      <p:pic>
        <p:nvPicPr>
          <p:cNvPr id="2" name="Picture 1">
            <a:extLst>
              <a:ext uri="{FF2B5EF4-FFF2-40B4-BE49-F238E27FC236}">
                <a16:creationId xmlns:a16="http://schemas.microsoft.com/office/drawing/2014/main" id="{5B9C0F43-7576-2DB1-5E0A-CCFBD1CB7DD4}"/>
              </a:ext>
            </a:extLst>
          </p:cNvPr>
          <p:cNvPicPr>
            <a:picLocks noChangeAspect="1"/>
          </p:cNvPicPr>
          <p:nvPr userDrawn="1"/>
        </p:nvPicPr>
        <p:blipFill>
          <a:blip r:embed="rId4"/>
          <a:stretch>
            <a:fillRect/>
          </a:stretch>
        </p:blipFill>
        <p:spPr>
          <a:xfrm>
            <a:off x="10739967" y="1121244"/>
            <a:ext cx="389467" cy="152259"/>
          </a:xfrm>
          <a:prstGeom prst="rect">
            <a:avLst/>
          </a:prstGeom>
        </p:spPr>
      </p:pic>
    </p:spTree>
    <p:extLst>
      <p:ext uri="{BB962C8B-B14F-4D97-AF65-F5344CB8AC3E}">
        <p14:creationId xmlns:p14="http://schemas.microsoft.com/office/powerpoint/2010/main" val="81960445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0">
              <a:srgbClr val="ED8B00"/>
            </a:gs>
            <a:gs pos="100000">
              <a:srgbClr val="EA7600"/>
            </a:gs>
          </a:gsLst>
          <a:lin ang="2700000" scaled="0"/>
        </a:gra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7C6CB4EE-82BE-0053-160A-2D7558A4ED7C}"/>
              </a:ext>
            </a:extLst>
          </p:cNvPr>
          <p:cNvPicPr>
            <a:picLocks noChangeAspect="1"/>
          </p:cNvPicPr>
          <p:nvPr userDrawn="1"/>
        </p:nvPicPr>
        <p:blipFill>
          <a:blip r:embed="rId2"/>
          <a:stretch>
            <a:fillRect/>
          </a:stretch>
        </p:blipFill>
        <p:spPr>
          <a:xfrm>
            <a:off x="-2" y="544335"/>
            <a:ext cx="11700935" cy="5760343"/>
          </a:xfrm>
          <a:prstGeom prst="rect">
            <a:avLst/>
          </a:prstGeom>
        </p:spPr>
      </p:pic>
      <p:sp>
        <p:nvSpPr>
          <p:cNvPr id="9" name="Text Placeholder 2">
            <a:extLst>
              <a:ext uri="{FF2B5EF4-FFF2-40B4-BE49-F238E27FC236}">
                <a16:creationId xmlns:a16="http://schemas.microsoft.com/office/drawing/2014/main" id="{FE1C27A4-A743-3548-8D13-A8730E90A90D}"/>
              </a:ext>
            </a:extLst>
          </p:cNvPr>
          <p:cNvSpPr>
            <a:spLocks noGrp="1"/>
          </p:cNvSpPr>
          <p:nvPr>
            <p:ph type="body" idx="1" hasCustomPrompt="1"/>
          </p:nvPr>
        </p:nvSpPr>
        <p:spPr>
          <a:xfrm>
            <a:off x="734486" y="4234048"/>
            <a:ext cx="9997485" cy="1592300"/>
          </a:xfrm>
        </p:spPr>
        <p:txBody>
          <a:bodyPr bIns="91440">
            <a:normAutofit/>
          </a:bodyPr>
          <a:lstStyle>
            <a:lvl1pPr marL="0" indent="0">
              <a:spcBef>
                <a:spcPts val="0"/>
              </a:spcBef>
              <a:buNone/>
              <a:defRPr sz="1998">
                <a:solidFill>
                  <a:schemeClr val="tx1">
                    <a:lumMod val="50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text</a:t>
            </a:r>
          </a:p>
        </p:txBody>
      </p:sp>
      <p:sp>
        <p:nvSpPr>
          <p:cNvPr id="6" name="Text Placeholder 8">
            <a:extLst>
              <a:ext uri="{FF2B5EF4-FFF2-40B4-BE49-F238E27FC236}">
                <a16:creationId xmlns:a16="http://schemas.microsoft.com/office/drawing/2014/main" id="{641C0B30-38C9-C949-AE62-0C7A3ED551F0}"/>
              </a:ext>
            </a:extLst>
          </p:cNvPr>
          <p:cNvSpPr>
            <a:spLocks noGrp="1"/>
          </p:cNvSpPr>
          <p:nvPr>
            <p:ph type="body" sz="quarter" idx="10" hasCustomPrompt="1"/>
          </p:nvPr>
        </p:nvSpPr>
        <p:spPr>
          <a:xfrm>
            <a:off x="726018" y="2629884"/>
            <a:ext cx="10005953" cy="1598233"/>
          </a:xfrm>
        </p:spPr>
        <p:txBody>
          <a:bodyPr bIns="91440" anchor="ctr" anchorCtr="0">
            <a:normAutofit/>
          </a:bodyPr>
          <a:lstStyle>
            <a:lvl1pPr marL="0" indent="0">
              <a:lnSpc>
                <a:spcPct val="100000"/>
              </a:lnSpc>
              <a:buFontTx/>
              <a:buNone/>
              <a:defRPr sz="4796">
                <a:solidFill>
                  <a:schemeClr val="tx1">
                    <a:lumMod val="50000"/>
                  </a:schemeClr>
                </a:solidFill>
                <a:latin typeface="Georgia" panose="02040502050405020303" pitchFamily="18" charset="0"/>
              </a:defRPr>
            </a:lvl1pPr>
          </a:lstStyle>
          <a:p>
            <a:pPr lvl="0"/>
            <a:r>
              <a:rPr lang="en-US"/>
              <a:t>Click to edit section text</a:t>
            </a:r>
          </a:p>
        </p:txBody>
      </p:sp>
      <p:pic>
        <p:nvPicPr>
          <p:cNvPr id="2" name="Picture 1">
            <a:extLst>
              <a:ext uri="{FF2B5EF4-FFF2-40B4-BE49-F238E27FC236}">
                <a16:creationId xmlns:a16="http://schemas.microsoft.com/office/drawing/2014/main" id="{1FF59F4E-21EA-3B87-6E31-90466D00D3B3}"/>
              </a:ext>
            </a:extLst>
          </p:cNvPr>
          <p:cNvPicPr>
            <a:picLocks noChangeAspect="1"/>
          </p:cNvPicPr>
          <p:nvPr userDrawn="1"/>
        </p:nvPicPr>
        <p:blipFill>
          <a:blip r:embed="rId3"/>
          <a:stretch>
            <a:fillRect/>
          </a:stretch>
        </p:blipFill>
        <p:spPr>
          <a:xfrm>
            <a:off x="10739967" y="1121244"/>
            <a:ext cx="389467" cy="152259"/>
          </a:xfrm>
          <a:prstGeom prst="rect">
            <a:avLst/>
          </a:prstGeom>
        </p:spPr>
      </p:pic>
    </p:spTree>
    <p:extLst>
      <p:ext uri="{BB962C8B-B14F-4D97-AF65-F5344CB8AC3E}">
        <p14:creationId xmlns:p14="http://schemas.microsoft.com/office/powerpoint/2010/main" val="439440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0" y="1013496"/>
            <a:ext cx="3887755" cy="35676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0" hasCustomPrompt="1"/>
          </p:nvPr>
        </p:nvSpPr>
        <p:spPr>
          <a:xfrm>
            <a:off x="8304245" y="0"/>
            <a:ext cx="3887755" cy="458112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1" hasCustomPrompt="1"/>
          </p:nvPr>
        </p:nvSpPr>
        <p:spPr>
          <a:xfrm>
            <a:off x="0" y="4773149"/>
            <a:ext cx="6096000" cy="208485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648450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719403" y="1931533"/>
            <a:ext cx="6240693"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719403" y="635535"/>
            <a:ext cx="6240096" cy="1296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Picture Placeholder 2"/>
          <p:cNvSpPr>
            <a:spLocks noGrp="1"/>
          </p:cNvSpPr>
          <p:nvPr>
            <p:ph type="pic" idx="10" hasCustomPrompt="1"/>
          </p:nvPr>
        </p:nvSpPr>
        <p:spPr>
          <a:xfrm>
            <a:off x="6959499" y="634087"/>
            <a:ext cx="4512000" cy="12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78769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2" name="Rectangle 1"/>
          <p:cNvSpPr/>
          <p:nvPr userDrawn="1"/>
        </p:nvSpPr>
        <p:spPr>
          <a:xfrm>
            <a:off x="5231904" y="2276872"/>
            <a:ext cx="5711957" cy="3936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lumMod val="75000"/>
                  <a:lumOff val="25000"/>
                </a:schemeClr>
              </a:solidFill>
              <a:latin typeface="+mn-lt"/>
            </a:endParaRPr>
          </a:p>
        </p:txBody>
      </p:sp>
      <p:sp>
        <p:nvSpPr>
          <p:cNvPr id="7" name="Picture Placeholder 2"/>
          <p:cNvSpPr>
            <a:spLocks noGrp="1"/>
          </p:cNvSpPr>
          <p:nvPr>
            <p:ph type="pic" idx="1" hasCustomPrompt="1"/>
          </p:nvPr>
        </p:nvSpPr>
        <p:spPr>
          <a:xfrm>
            <a:off x="1103445" y="1412776"/>
            <a:ext cx="4560000" cy="36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88374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095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A04DB5D8-907B-5946-AAB2-6BF76B9AA4A9}" type="datetimeFigureOut">
              <a:rPr lang="en-US" smtClean="0"/>
              <a:t>3/29/2023</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t"/>
          <a:lstStyle>
            <a:lvl1pPr algn="ctr">
              <a:defRPr sz="1200">
                <a:solidFill>
                  <a:schemeClr val="tx1">
                    <a:tint val="75000"/>
                  </a:schemeClr>
                </a:solidFill>
              </a:defRPr>
            </a:lvl1pPr>
          </a:lstStyle>
          <a:p>
            <a:endParaRPr lang="en-US" dirty="0"/>
          </a:p>
        </p:txBody>
      </p:sp>
      <p:sp>
        <p:nvSpPr>
          <p:cNvPr id="6" name="Rectangle 5">
            <a:extLst>
              <a:ext uri="{FF2B5EF4-FFF2-40B4-BE49-F238E27FC236}">
                <a16:creationId xmlns:a16="http://schemas.microsoft.com/office/drawing/2014/main" id="{8D5B87D7-73DA-A877-D86F-F9A5EFC68C8C}"/>
              </a:ext>
            </a:extLst>
          </p:cNvPr>
          <p:cNvSpPr/>
          <p:nvPr userDrawn="1"/>
        </p:nvSpPr>
        <p:spPr>
          <a:xfrm>
            <a:off x="9652000" y="5714899"/>
            <a:ext cx="2278743" cy="8875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A42F56-657F-7BCB-65E1-29B27E965988}"/>
              </a:ext>
            </a:extLst>
          </p:cNvPr>
          <p:cNvSpPr/>
          <p:nvPr userDrawn="1"/>
        </p:nvSpPr>
        <p:spPr>
          <a:xfrm>
            <a:off x="0" y="6689725"/>
            <a:ext cx="12192000" cy="168275"/>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63068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7" r:id="rId3"/>
    <p:sldLayoutId id="2147483727" r:id="rId4"/>
    <p:sldLayoutId id="2147483728" r:id="rId5"/>
    <p:sldLayoutId id="2147483729" r:id="rId6"/>
    <p:sldLayoutId id="2147483730" r:id="rId7"/>
    <p:sldLayoutId id="2147483731" r:id="rId8"/>
    <p:sldLayoutId id="2147483732" r:id="rId9"/>
    <p:sldLayoutId id="2147483734" r:id="rId10"/>
    <p:sldLayoutId id="2147483736" r:id="rId1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1335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B5D8-907B-5946-AAB2-6BF76B9AA4A9}" type="datetimeFigureOut">
              <a:rPr lang="en-US" smtClean="0"/>
              <a:t>3/29/2023</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Rectangle 5">
            <a:extLst>
              <a:ext uri="{FF2B5EF4-FFF2-40B4-BE49-F238E27FC236}">
                <a16:creationId xmlns:a16="http://schemas.microsoft.com/office/drawing/2014/main" id="{85311E98-778B-549A-72F9-A614AB810506}"/>
              </a:ext>
            </a:extLst>
          </p:cNvPr>
          <p:cNvSpPr/>
          <p:nvPr userDrawn="1"/>
        </p:nvSpPr>
        <p:spPr>
          <a:xfrm>
            <a:off x="9652000" y="5714899"/>
            <a:ext cx="2278743" cy="8875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E793EE-A947-C10B-1AA7-DC78F0B0ACFD}"/>
              </a:ext>
            </a:extLst>
          </p:cNvPr>
          <p:cNvSpPr/>
          <p:nvPr userDrawn="1"/>
        </p:nvSpPr>
        <p:spPr>
          <a:xfrm>
            <a:off x="2" y="0"/>
            <a:ext cx="12192000" cy="168275"/>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92035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959039"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B5D8-907B-5946-AAB2-6BF76B9AA4A9}" type="datetimeFigureOut">
              <a:rPr lang="en-US" smtClean="0"/>
              <a:t>3/29/2023</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Rectangle 6">
            <a:extLst>
              <a:ext uri="{FF2B5EF4-FFF2-40B4-BE49-F238E27FC236}">
                <a16:creationId xmlns:a16="http://schemas.microsoft.com/office/drawing/2014/main" id="{5D48E728-DBF3-AE7D-6719-267FCF236E82}"/>
              </a:ext>
            </a:extLst>
          </p:cNvPr>
          <p:cNvSpPr/>
          <p:nvPr userDrawn="1"/>
        </p:nvSpPr>
        <p:spPr>
          <a:xfrm>
            <a:off x="2381" y="0"/>
            <a:ext cx="12192000" cy="22621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9203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8946708"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t"/>
          <a:lstStyle>
            <a:lvl1pPr algn="l">
              <a:lnSpc>
                <a:spcPct val="70000"/>
              </a:lnSpc>
              <a:defRPr sz="1200">
                <a:solidFill>
                  <a:schemeClr val="tx1">
                    <a:tint val="75000"/>
                  </a:schemeClr>
                </a:solidFill>
              </a:defRPr>
            </a:lvl1pPr>
          </a:lstStyle>
          <a:p>
            <a:fld id="{A04DB5D8-907B-5946-AAB2-6BF76B9AA4A9}" type="datetimeFigureOut">
              <a:rPr lang="en-US" smtClean="0"/>
              <a:pPr/>
              <a:t>3/29/2023</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t"/>
          <a:lstStyle>
            <a:lvl1pPr algn="ctr">
              <a:lnSpc>
                <a:spcPct val="70000"/>
              </a:lnSpc>
              <a:defRPr sz="1200">
                <a:solidFill>
                  <a:schemeClr val="tx1">
                    <a:tint val="75000"/>
                  </a:schemeClr>
                </a:solidFill>
              </a:defRPr>
            </a:lvl1pPr>
          </a:lstStyle>
          <a:p>
            <a:endParaRPr lang="en-US" dirty="0"/>
          </a:p>
        </p:txBody>
      </p:sp>
      <p:sp>
        <p:nvSpPr>
          <p:cNvPr id="6" name="Rectangle 5">
            <a:extLst>
              <a:ext uri="{FF2B5EF4-FFF2-40B4-BE49-F238E27FC236}">
                <a16:creationId xmlns:a16="http://schemas.microsoft.com/office/drawing/2014/main" id="{73835CC3-1CA7-008E-0B53-BE4781FF50B5}"/>
              </a:ext>
            </a:extLst>
          </p:cNvPr>
          <p:cNvSpPr/>
          <p:nvPr userDrawn="1"/>
        </p:nvSpPr>
        <p:spPr>
          <a:xfrm>
            <a:off x="9556309" y="228601"/>
            <a:ext cx="2278743" cy="8875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266097-AD17-CDC7-8299-DBEE02A849E8}"/>
              </a:ext>
            </a:extLst>
          </p:cNvPr>
          <p:cNvSpPr/>
          <p:nvPr userDrawn="1"/>
        </p:nvSpPr>
        <p:spPr>
          <a:xfrm>
            <a:off x="0" y="6637337"/>
            <a:ext cx="12192000" cy="220663"/>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9203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959039"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B5D8-907B-5946-AAB2-6BF76B9AA4A9}" type="datetimeFigureOut">
              <a:rPr lang="en-US" smtClean="0"/>
              <a:t>3/29/2023</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Rectangle 8">
            <a:extLst>
              <a:ext uri="{FF2B5EF4-FFF2-40B4-BE49-F238E27FC236}">
                <a16:creationId xmlns:a16="http://schemas.microsoft.com/office/drawing/2014/main" id="{F0DBAE5E-5C79-43EE-56F3-E0F4FCA76614}"/>
              </a:ext>
            </a:extLst>
          </p:cNvPr>
          <p:cNvSpPr/>
          <p:nvPr userDrawn="1"/>
        </p:nvSpPr>
        <p:spPr>
          <a:xfrm>
            <a:off x="2381" y="0"/>
            <a:ext cx="12192000" cy="22621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27784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959039"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B5D8-907B-5946-AAB2-6BF76B9AA4A9}" type="datetimeFigureOut">
              <a:rPr lang="en-US" smtClean="0"/>
              <a:t>3/29/2023</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Rectangle 7">
            <a:extLst>
              <a:ext uri="{FF2B5EF4-FFF2-40B4-BE49-F238E27FC236}">
                <a16:creationId xmlns:a16="http://schemas.microsoft.com/office/drawing/2014/main" id="{31F64BD0-86B8-2E1A-2A33-D0DA81FC4939}"/>
              </a:ext>
            </a:extLst>
          </p:cNvPr>
          <p:cNvSpPr/>
          <p:nvPr userDrawn="1"/>
        </p:nvSpPr>
        <p:spPr>
          <a:xfrm>
            <a:off x="2381" y="0"/>
            <a:ext cx="12192000" cy="226219"/>
          </a:xfrm>
          <a:prstGeom prst="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99628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1"/>
            <a:ext cx="10972801" cy="711081"/>
          </a:xfrm>
          <a:prstGeom prst="rect">
            <a:avLst/>
          </a:prstGeom>
        </p:spPr>
        <p:txBody>
          <a:bodyPr vert="horz" lIns="0" tIns="60949" rIns="0" bIns="60949" rtlCol="0" anchor="ctr">
            <a:normAutofit/>
          </a:bodyPr>
          <a:lstStyle/>
          <a:p>
            <a:r>
              <a:rPr lang="en-US"/>
              <a:t>Click to edit Master title style</a:t>
            </a:r>
          </a:p>
        </p:txBody>
      </p:sp>
      <p:sp>
        <p:nvSpPr>
          <p:cNvPr id="3" name="Text Placeholder 2"/>
          <p:cNvSpPr>
            <a:spLocks noGrp="1"/>
          </p:cNvSpPr>
          <p:nvPr>
            <p:ph type="body" idx="1"/>
          </p:nvPr>
        </p:nvSpPr>
        <p:spPr>
          <a:xfrm>
            <a:off x="609601" y="1138426"/>
            <a:ext cx="10972801" cy="4987739"/>
          </a:xfrm>
          <a:prstGeom prst="rect">
            <a:avLst/>
          </a:prstGeom>
        </p:spPr>
        <p:txBody>
          <a:bodyPr vert="horz" lIns="0" tIns="60949" rIns="0"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0" tIns="60949" rIns="0" bIns="60949" rtlCol="0" anchor="ctr"/>
          <a:lstStyle>
            <a:lvl1pPr algn="l">
              <a:defRPr sz="1600">
                <a:solidFill>
                  <a:schemeClr val="tx1">
                    <a:tint val="75000"/>
                  </a:schemeClr>
                </a:solidFill>
              </a:defRPr>
            </a:lvl1pPr>
          </a:lstStyle>
          <a:p>
            <a:fld id="{425404F2-BE9A-4460-8815-8F645183555F}" type="datetimeFigureOut">
              <a:rPr lang="en-US" smtClean="0"/>
              <a:pPr/>
              <a:t>3/29/2023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0" tIns="60949" rIns="0"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0" tIns="60949" rIns="0"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36053824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Lst>
  <p:txStyles>
    <p:titleStyle>
      <a:lvl1pPr algn="l" defTabSz="1218956" rtl="0" eaLnBrk="1" latinLnBrk="0" hangingPunct="1">
        <a:spcBef>
          <a:spcPct val="0"/>
        </a:spcBef>
        <a:buNone/>
        <a:defRPr sz="3600" kern="1200">
          <a:solidFill>
            <a:schemeClr val="tx1"/>
          </a:solidFill>
          <a:latin typeface="+mj-lt"/>
          <a:ea typeface="+mj-ea"/>
          <a:cs typeface="+mj-cs"/>
        </a:defRPr>
      </a:lvl1pPr>
    </p:titleStyle>
    <p:bodyStyle>
      <a:lvl1pPr marL="457109" indent="-457109" algn="l" defTabSz="1218956"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02" indent="-380924" algn="l" defTabSz="1218956"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695" indent="-304739" algn="l" defTabSz="1218956"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173" indent="-304739" algn="l" defTabSz="1218956"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651" indent="-304739" algn="l" defTabSz="1218956"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130" indent="-304739" algn="l" defTabSz="12189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608" indent="-304739" algn="l" defTabSz="12189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086" indent="-304739" algn="l" defTabSz="12189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564" indent="-304739" algn="l" defTabSz="12189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56" rtl="0" eaLnBrk="1" latinLnBrk="0" hangingPunct="1">
        <a:defRPr sz="2400" kern="1200">
          <a:solidFill>
            <a:schemeClr val="tx1"/>
          </a:solidFill>
          <a:latin typeface="+mn-lt"/>
          <a:ea typeface="+mn-ea"/>
          <a:cs typeface="+mn-cs"/>
        </a:defRPr>
      </a:lvl1pPr>
      <a:lvl2pPr marL="609478" algn="l" defTabSz="1218956" rtl="0" eaLnBrk="1" latinLnBrk="0" hangingPunct="1">
        <a:defRPr sz="2400" kern="1200">
          <a:solidFill>
            <a:schemeClr val="tx1"/>
          </a:solidFill>
          <a:latin typeface="+mn-lt"/>
          <a:ea typeface="+mn-ea"/>
          <a:cs typeface="+mn-cs"/>
        </a:defRPr>
      </a:lvl2pPr>
      <a:lvl3pPr marL="1218956" algn="l" defTabSz="1218956" rtl="0" eaLnBrk="1" latinLnBrk="0" hangingPunct="1">
        <a:defRPr sz="2400" kern="1200">
          <a:solidFill>
            <a:schemeClr val="tx1"/>
          </a:solidFill>
          <a:latin typeface="+mn-lt"/>
          <a:ea typeface="+mn-ea"/>
          <a:cs typeface="+mn-cs"/>
        </a:defRPr>
      </a:lvl3pPr>
      <a:lvl4pPr marL="1828434" algn="l" defTabSz="1218956" rtl="0" eaLnBrk="1" latinLnBrk="0" hangingPunct="1">
        <a:defRPr sz="2400" kern="1200">
          <a:solidFill>
            <a:schemeClr val="tx1"/>
          </a:solidFill>
          <a:latin typeface="+mn-lt"/>
          <a:ea typeface="+mn-ea"/>
          <a:cs typeface="+mn-cs"/>
        </a:defRPr>
      </a:lvl4pPr>
      <a:lvl5pPr marL="2437912" algn="l" defTabSz="1218956" rtl="0" eaLnBrk="1" latinLnBrk="0" hangingPunct="1">
        <a:defRPr sz="2400" kern="1200">
          <a:solidFill>
            <a:schemeClr val="tx1"/>
          </a:solidFill>
          <a:latin typeface="+mn-lt"/>
          <a:ea typeface="+mn-ea"/>
          <a:cs typeface="+mn-cs"/>
        </a:defRPr>
      </a:lvl5pPr>
      <a:lvl6pPr marL="3047390" algn="l" defTabSz="1218956" rtl="0" eaLnBrk="1" latinLnBrk="0" hangingPunct="1">
        <a:defRPr sz="2400" kern="1200">
          <a:solidFill>
            <a:schemeClr val="tx1"/>
          </a:solidFill>
          <a:latin typeface="+mn-lt"/>
          <a:ea typeface="+mn-ea"/>
          <a:cs typeface="+mn-cs"/>
        </a:defRPr>
      </a:lvl6pPr>
      <a:lvl7pPr marL="3656869" algn="l" defTabSz="1218956" rtl="0" eaLnBrk="1" latinLnBrk="0" hangingPunct="1">
        <a:defRPr sz="2400" kern="1200">
          <a:solidFill>
            <a:schemeClr val="tx1"/>
          </a:solidFill>
          <a:latin typeface="+mn-lt"/>
          <a:ea typeface="+mn-ea"/>
          <a:cs typeface="+mn-cs"/>
        </a:defRPr>
      </a:lvl7pPr>
      <a:lvl8pPr marL="4266347" algn="l" defTabSz="1218956" rtl="0" eaLnBrk="1" latinLnBrk="0" hangingPunct="1">
        <a:defRPr sz="2400" kern="1200">
          <a:solidFill>
            <a:schemeClr val="tx1"/>
          </a:solidFill>
          <a:latin typeface="+mn-lt"/>
          <a:ea typeface="+mn-ea"/>
          <a:cs typeface="+mn-cs"/>
        </a:defRPr>
      </a:lvl8pPr>
      <a:lvl9pPr marL="4875825" algn="l" defTabSz="121895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5F4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018" y="821267"/>
            <a:ext cx="10488084" cy="829733"/>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726018" y="1926167"/>
            <a:ext cx="10488084" cy="3886199"/>
          </a:xfrm>
          <a:prstGeom prst="rect">
            <a:avLst/>
          </a:prstGeom>
        </p:spPr>
        <p:txBody>
          <a:bodyPr vert="horz" lIns="0" tIns="0" rIns="0" bIns="9144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59849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hf sldNum="0" hdr="0" dt="0"/>
  <p:txStyles>
    <p:titleStyle>
      <a:lvl1pPr algn="l" defTabSz="913554" rtl="0" eaLnBrk="1" latinLnBrk="0" hangingPunct="1">
        <a:lnSpc>
          <a:spcPct val="100000"/>
        </a:lnSpc>
        <a:spcBef>
          <a:spcPct val="0"/>
        </a:spcBef>
        <a:buNone/>
        <a:defRPr sz="3730" kern="1200">
          <a:solidFill>
            <a:schemeClr val="tx1">
              <a:lumMod val="50000"/>
            </a:schemeClr>
          </a:solidFill>
          <a:latin typeface="+mj-lt"/>
          <a:ea typeface="+mj-ea"/>
          <a:cs typeface="+mj-cs"/>
        </a:defRPr>
      </a:lvl1pPr>
    </p:titleStyle>
    <p:bodyStyle>
      <a:lvl1pPr marL="228389" indent="-228389" algn="l" defTabSz="913554" rtl="0" eaLnBrk="1" latinLnBrk="0" hangingPunct="1">
        <a:lnSpc>
          <a:spcPct val="120000"/>
        </a:lnSpc>
        <a:spcBef>
          <a:spcPts val="999"/>
        </a:spcBef>
        <a:buClr>
          <a:schemeClr val="accent1"/>
        </a:buClr>
        <a:buFont typeface="Wingdings" pitchFamily="2" charset="2"/>
        <a:buChar char="§"/>
        <a:defRPr sz="2398" kern="1200">
          <a:solidFill>
            <a:schemeClr val="tx1">
              <a:lumMod val="50000"/>
            </a:schemeClr>
          </a:solidFill>
          <a:latin typeface="+mn-lt"/>
          <a:ea typeface="+mn-ea"/>
          <a:cs typeface="+mn-cs"/>
        </a:defRPr>
      </a:lvl1pPr>
      <a:lvl2pPr marL="685166" indent="-228389" algn="l" defTabSz="913554" rtl="0" eaLnBrk="1" latinLnBrk="0" hangingPunct="1">
        <a:lnSpc>
          <a:spcPct val="120000"/>
        </a:lnSpc>
        <a:spcBef>
          <a:spcPts val="500"/>
        </a:spcBef>
        <a:buClr>
          <a:schemeClr val="accent1"/>
        </a:buClr>
        <a:buFont typeface="Wingdings" pitchFamily="2" charset="2"/>
        <a:buChar char="§"/>
        <a:defRPr sz="1998" kern="1200">
          <a:solidFill>
            <a:schemeClr val="tx1">
              <a:lumMod val="50000"/>
            </a:schemeClr>
          </a:solidFill>
          <a:latin typeface="+mn-lt"/>
          <a:ea typeface="+mn-ea"/>
          <a:cs typeface="+mn-cs"/>
        </a:defRPr>
      </a:lvl2pPr>
      <a:lvl3pPr marL="1141943" indent="-228389" algn="l" defTabSz="913554" rtl="0" eaLnBrk="1" latinLnBrk="0" hangingPunct="1">
        <a:lnSpc>
          <a:spcPct val="120000"/>
        </a:lnSpc>
        <a:spcBef>
          <a:spcPts val="500"/>
        </a:spcBef>
        <a:buClr>
          <a:schemeClr val="accent1"/>
        </a:buClr>
        <a:buFont typeface="Wingdings" pitchFamily="2" charset="2"/>
        <a:buChar char="§"/>
        <a:defRPr sz="1732" kern="1200">
          <a:solidFill>
            <a:schemeClr val="tx1">
              <a:lumMod val="50000"/>
            </a:schemeClr>
          </a:solidFill>
          <a:latin typeface="+mn-lt"/>
          <a:ea typeface="+mn-ea"/>
          <a:cs typeface="+mn-cs"/>
        </a:defRPr>
      </a:lvl3pPr>
      <a:lvl4pPr marL="1598720" indent="-228389" algn="l" defTabSz="913554" rtl="0" eaLnBrk="1" latinLnBrk="0" hangingPunct="1">
        <a:lnSpc>
          <a:spcPct val="120000"/>
        </a:lnSpc>
        <a:spcBef>
          <a:spcPts val="500"/>
        </a:spcBef>
        <a:buClr>
          <a:schemeClr val="accent1"/>
        </a:buClr>
        <a:buFont typeface="Wingdings" pitchFamily="2" charset="2"/>
        <a:buChar char="§"/>
        <a:defRPr sz="1399" kern="1200">
          <a:solidFill>
            <a:schemeClr val="tx1">
              <a:lumMod val="50000"/>
            </a:schemeClr>
          </a:solidFill>
          <a:latin typeface="+mn-lt"/>
          <a:ea typeface="+mn-ea"/>
          <a:cs typeface="+mn-cs"/>
        </a:defRPr>
      </a:lvl4pPr>
      <a:lvl5pPr marL="2055497" indent="-228389" algn="l" defTabSz="913554" rtl="0" eaLnBrk="1" latinLnBrk="0" hangingPunct="1">
        <a:lnSpc>
          <a:spcPct val="120000"/>
        </a:lnSpc>
        <a:spcBef>
          <a:spcPts val="500"/>
        </a:spcBef>
        <a:buClr>
          <a:schemeClr val="accent1"/>
        </a:buClr>
        <a:buFont typeface="Wingdings" pitchFamily="2" charset="2"/>
        <a:buChar char="§"/>
        <a:defRPr sz="1399" kern="1200">
          <a:solidFill>
            <a:schemeClr val="tx1">
              <a:lumMod val="50000"/>
            </a:schemeClr>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457">
          <p15:clr>
            <a:srgbClr val="F26B43"/>
          </p15:clr>
        </p15:guide>
        <p15:guide id="4" pos="307">
          <p15:clr>
            <a:srgbClr val="F26B43"/>
          </p15:clr>
        </p15:guide>
        <p15:guide id="5" orient="horz" pos="2158">
          <p15:clr>
            <a:srgbClr val="F26B43"/>
          </p15:clr>
        </p15:guide>
        <p15:guide id="7" orient="horz" pos="346">
          <p15:clr>
            <a:srgbClr val="F26B43"/>
          </p15:clr>
        </p15:guide>
        <p15:guide id="11" orient="horz" pos="3971">
          <p15:clr>
            <a:srgbClr val="F26B43"/>
          </p15:clr>
        </p15:guide>
        <p15:guide id="12" pos="7064">
          <p15:clr>
            <a:srgbClr val="F26B43"/>
          </p15:clr>
        </p15:guide>
        <p15:guide id="14" pos="7371">
          <p15:clr>
            <a:srgbClr val="F26B43"/>
          </p15:clr>
        </p15:guide>
        <p15:guide id="15" orient="horz" pos="3661">
          <p15:clr>
            <a:srgbClr val="F26B43"/>
          </p15:clr>
        </p15:guide>
        <p15:guide id="17" orient="horz" pos="514">
          <p15:clr>
            <a:srgbClr val="F26B43"/>
          </p15:clr>
        </p15:guide>
        <p15:guide id="18" orient="horz" pos="1039">
          <p15:clr>
            <a:srgbClr val="F26B43"/>
          </p15:clr>
        </p15:guide>
        <p15:guide id="21" orient="horz" pos="12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youtu.be/Wsh2-uC7yk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cid:image002.png@01D9623E.9CF0C720"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diagramData" Target="../diagrams/data1.xml"/><Relationship Id="rId21" Type="http://schemas.openxmlformats.org/officeDocument/2006/relationships/image" Target="../media/image35.svg"/><Relationship Id="rId7" Type="http://schemas.microsoft.com/office/2007/relationships/diagramDrawing" Target="../diagrams/drawing1.xml"/><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59.xml"/><Relationship Id="rId6" Type="http://schemas.openxmlformats.org/officeDocument/2006/relationships/diagramColors" Target="../diagrams/colors1.xml"/><Relationship Id="rId11" Type="http://schemas.openxmlformats.org/officeDocument/2006/relationships/image" Target="../media/image25.svg"/><Relationship Id="rId5" Type="http://schemas.openxmlformats.org/officeDocument/2006/relationships/diagramQuickStyle" Target="../diagrams/quickStyle1.xml"/><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diagramLayout" Target="../diagrams/layout1.xml"/><Relationship Id="rId9" Type="http://schemas.openxmlformats.org/officeDocument/2006/relationships/image" Target="../media/image23.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diagramData" Target="../diagrams/data2.xml"/><Relationship Id="rId21" Type="http://schemas.openxmlformats.org/officeDocument/2006/relationships/image" Target="../media/image35.svg"/><Relationship Id="rId7" Type="http://schemas.microsoft.com/office/2007/relationships/diagramDrawing" Target="../diagrams/drawing2.xml"/><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59.xml"/><Relationship Id="rId6" Type="http://schemas.openxmlformats.org/officeDocument/2006/relationships/diagramColors" Target="../diagrams/colors2.xml"/><Relationship Id="rId11" Type="http://schemas.openxmlformats.org/officeDocument/2006/relationships/image" Target="../media/image25.svg"/><Relationship Id="rId5" Type="http://schemas.openxmlformats.org/officeDocument/2006/relationships/diagramQuickStyle" Target="../diagrams/quickStyle2.xml"/><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diagramLayout" Target="../diagrams/layout2.xml"/><Relationship Id="rId9" Type="http://schemas.openxmlformats.org/officeDocument/2006/relationships/image" Target="../media/image23.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39B0F6-5920-514C-FD98-07DBDCA3B7A2}"/>
              </a:ext>
            </a:extLst>
          </p:cNvPr>
          <p:cNvSpPr>
            <a:spLocks noGrp="1"/>
          </p:cNvSpPr>
          <p:nvPr>
            <p:ph type="body" sz="quarter" idx="14"/>
          </p:nvPr>
        </p:nvSpPr>
        <p:spPr/>
        <p:txBody>
          <a:bodyPr>
            <a:normAutofit fontScale="62500" lnSpcReduction="20000"/>
          </a:bodyPr>
          <a:lstStyle/>
          <a:p>
            <a:r>
              <a:rPr lang="en-US" dirty="0"/>
              <a:t>Sam Hanke MD, MS, MBA │Pediatric Cardiologist │Chief Patient Experience Officer</a:t>
            </a:r>
            <a:br>
              <a:rPr lang="en-US" dirty="0"/>
            </a:br>
            <a:r>
              <a:rPr lang="en-US" dirty="0"/>
              <a:t>Cincinnati Children’s Hospital</a:t>
            </a:r>
            <a:br>
              <a:rPr lang="en-US" dirty="0"/>
            </a:br>
            <a:r>
              <a:rPr lang="en-US" dirty="0"/>
              <a:t>Co-Lead Pediatric Experience Collaborative</a:t>
            </a:r>
          </a:p>
        </p:txBody>
      </p:sp>
      <p:sp>
        <p:nvSpPr>
          <p:cNvPr id="9" name="Text Placeholder 8">
            <a:extLst>
              <a:ext uri="{FF2B5EF4-FFF2-40B4-BE49-F238E27FC236}">
                <a16:creationId xmlns:a16="http://schemas.microsoft.com/office/drawing/2014/main" id="{61FE7C07-D225-92DE-C48F-EF7A3551E32F}"/>
              </a:ext>
            </a:extLst>
          </p:cNvPr>
          <p:cNvSpPr>
            <a:spLocks noGrp="1"/>
          </p:cNvSpPr>
          <p:nvPr>
            <p:ph type="body" sz="quarter" idx="15"/>
          </p:nvPr>
        </p:nvSpPr>
        <p:spPr/>
        <p:txBody>
          <a:bodyPr>
            <a:normAutofit fontScale="77500" lnSpcReduction="20000"/>
          </a:bodyPr>
          <a:lstStyle/>
          <a:p>
            <a:r>
              <a:rPr lang="en-US" dirty="0"/>
              <a:t>Leveraging Patient Feedback &amp; </a:t>
            </a:r>
            <a:br>
              <a:rPr lang="en-US" dirty="0"/>
            </a:br>
            <a:r>
              <a:rPr lang="en-US" dirty="0"/>
              <a:t>High-Reliable Interventions for Inpatient Communication</a:t>
            </a:r>
          </a:p>
        </p:txBody>
      </p:sp>
      <p:sp>
        <p:nvSpPr>
          <p:cNvPr id="10" name="Content Placeholder 9">
            <a:extLst>
              <a:ext uri="{FF2B5EF4-FFF2-40B4-BE49-F238E27FC236}">
                <a16:creationId xmlns:a16="http://schemas.microsoft.com/office/drawing/2014/main" id="{54FC09F1-FD65-17EB-1D2A-F42789B60FE5}"/>
              </a:ext>
            </a:extLst>
          </p:cNvPr>
          <p:cNvSpPr>
            <a:spLocks noGrp="1"/>
          </p:cNvSpPr>
          <p:nvPr>
            <p:ph sz="quarter" idx="19"/>
          </p:nvPr>
        </p:nvSpPr>
        <p:spPr/>
        <p:txBody>
          <a:bodyPr/>
          <a:lstStyle/>
          <a:p>
            <a:endParaRPr lang="en-US"/>
          </a:p>
        </p:txBody>
      </p:sp>
      <p:sp>
        <p:nvSpPr>
          <p:cNvPr id="12" name="Text Placeholder 11">
            <a:extLst>
              <a:ext uri="{FF2B5EF4-FFF2-40B4-BE49-F238E27FC236}">
                <a16:creationId xmlns:a16="http://schemas.microsoft.com/office/drawing/2014/main" id="{BF07065F-368F-7324-F349-4CC59DE8FBDC}"/>
              </a:ext>
            </a:extLst>
          </p:cNvPr>
          <p:cNvSpPr>
            <a:spLocks noGrp="1"/>
          </p:cNvSpPr>
          <p:nvPr>
            <p:ph type="body" sz="quarter" idx="12"/>
          </p:nvPr>
        </p:nvSpPr>
        <p:spPr/>
        <p:txBody>
          <a:bodyPr/>
          <a:lstStyle/>
          <a:p>
            <a:r>
              <a:rPr lang="en-US" sz="1350" b="1" spc="100" dirty="0">
                <a:solidFill>
                  <a:schemeClr val="accent1"/>
                </a:solidFill>
              </a:rPr>
              <a:t>NRC PEDIATRIC COLLABORATIVE</a:t>
            </a:r>
            <a:endParaRPr lang="en-US" sz="1350" b="1" spc="100" dirty="0">
              <a:solidFill>
                <a:schemeClr val="accent1"/>
              </a:solidFill>
              <a:cs typeface="Arial"/>
            </a:endParaRPr>
          </a:p>
        </p:txBody>
      </p:sp>
      <p:pic>
        <p:nvPicPr>
          <p:cNvPr id="14" name="Picture 13">
            <a:extLst>
              <a:ext uri="{FF2B5EF4-FFF2-40B4-BE49-F238E27FC236}">
                <a16:creationId xmlns:a16="http://schemas.microsoft.com/office/drawing/2014/main" id="{C9B1D954-3BDD-D83B-4768-AEDCC04729E1}"/>
              </a:ext>
            </a:extLst>
          </p:cNvPr>
          <p:cNvPicPr>
            <a:picLocks noChangeAspect="1"/>
          </p:cNvPicPr>
          <p:nvPr/>
        </p:nvPicPr>
        <p:blipFill>
          <a:blip r:embed="rId3"/>
          <a:stretch>
            <a:fillRect/>
          </a:stretch>
        </p:blipFill>
        <p:spPr>
          <a:xfrm>
            <a:off x="2274645" y="5217227"/>
            <a:ext cx="1981200" cy="706402"/>
          </a:xfrm>
          <a:prstGeom prst="rect">
            <a:avLst/>
          </a:prstGeom>
        </p:spPr>
      </p:pic>
    </p:spTree>
    <p:extLst>
      <p:ext uri="{BB962C8B-B14F-4D97-AF65-F5344CB8AC3E}">
        <p14:creationId xmlns:p14="http://schemas.microsoft.com/office/powerpoint/2010/main" val="559146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6374338" y="878746"/>
            <a:ext cx="3665013" cy="4731199"/>
          </a:xfrm>
          <a:prstGeom prst="rect">
            <a:avLst/>
          </a:prstGeom>
        </p:spPr>
      </p:pic>
      <p:pic>
        <p:nvPicPr>
          <p:cNvPr id="1026" name="Picture 2" descr="Image result for healthcare improvement gu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878746"/>
            <a:ext cx="3574472" cy="47311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43933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model for impr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20" y="846138"/>
            <a:ext cx="3415155" cy="492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7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solidFill>
                  <a:schemeClr val="accent5">
                    <a:lumMod val="20000"/>
                    <a:lumOff val="80000"/>
                  </a:schemeClr>
                </a:solidFill>
              </a:rPr>
              <a:t>Inpatient Communication</a:t>
            </a:r>
          </a:p>
        </p:txBody>
      </p:sp>
    </p:spTree>
    <p:extLst>
      <p:ext uri="{BB962C8B-B14F-4D97-AF65-F5344CB8AC3E}">
        <p14:creationId xmlns:p14="http://schemas.microsoft.com/office/powerpoint/2010/main" val="185973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3"/>
          <p:cNvSpPr txBox="1">
            <a:spLocks/>
          </p:cNvSpPr>
          <p:nvPr/>
        </p:nvSpPr>
        <p:spPr>
          <a:xfrm>
            <a:off x="714231" y="849534"/>
            <a:ext cx="4257819" cy="1890222"/>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4000" dirty="0">
                <a:solidFill>
                  <a:schemeClr val="tx1">
                    <a:lumMod val="75000"/>
                    <a:lumOff val="25000"/>
                  </a:schemeClr>
                </a:solidFill>
                <a:cs typeface="Arial" pitchFamily="34" charset="0"/>
              </a:rPr>
              <a:t>What Our </a:t>
            </a:r>
            <a:r>
              <a:rPr lang="en-US" altLang="ko-KR" sz="4000" dirty="0">
                <a:solidFill>
                  <a:schemeClr val="accent1"/>
                </a:solidFill>
                <a:cs typeface="Arial" pitchFamily="34" charset="0"/>
              </a:rPr>
              <a:t>Patients and Data</a:t>
            </a:r>
            <a:r>
              <a:rPr lang="en-US" altLang="ko-KR" sz="4000" dirty="0">
                <a:solidFill>
                  <a:schemeClr val="tx1">
                    <a:lumMod val="75000"/>
                    <a:lumOff val="25000"/>
                  </a:schemeClr>
                </a:solidFill>
                <a:cs typeface="Arial" pitchFamily="34" charset="0"/>
              </a:rPr>
              <a:t>    </a:t>
            </a:r>
          </a:p>
          <a:p>
            <a:pPr marL="0" indent="0">
              <a:buNone/>
            </a:pPr>
            <a:r>
              <a:rPr lang="en-US" altLang="ko-KR" sz="4000" dirty="0">
                <a:solidFill>
                  <a:schemeClr val="tx1">
                    <a:lumMod val="75000"/>
                    <a:lumOff val="25000"/>
                  </a:schemeClr>
                </a:solidFill>
                <a:cs typeface="Arial" pitchFamily="34" charset="0"/>
              </a:rPr>
              <a:t>Told Us</a:t>
            </a:r>
          </a:p>
        </p:txBody>
      </p:sp>
      <p:sp>
        <p:nvSpPr>
          <p:cNvPr id="8" name="Rectangle 19">
            <a:extLst>
              <a:ext uri="{FF2B5EF4-FFF2-40B4-BE49-F238E27FC236}">
                <a16:creationId xmlns:a16="http://schemas.microsoft.com/office/drawing/2014/main" id="{D2A55BE2-E946-4586-9DC8-345E10442832}"/>
              </a:ext>
            </a:extLst>
          </p:cNvPr>
          <p:cNvSpPr/>
          <p:nvPr/>
        </p:nvSpPr>
        <p:spPr>
          <a:xfrm>
            <a:off x="0" y="1002557"/>
            <a:ext cx="540000" cy="1584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F5679D"/>
              </a:solidFill>
            </a:endParaRPr>
          </a:p>
        </p:txBody>
      </p:sp>
      <p:pic>
        <p:nvPicPr>
          <p:cNvPr id="14" name="Picture Placeholder 13" descr="A screenshot of a computer&#10;&#10;Description automatically generated">
            <a:extLst>
              <a:ext uri="{FF2B5EF4-FFF2-40B4-BE49-F238E27FC236}">
                <a16:creationId xmlns:a16="http://schemas.microsoft.com/office/drawing/2014/main" id="{7D05AFDF-3F67-4260-9012-8E327C5B9F7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274" b="4274"/>
          <a:stretch>
            <a:fillRect/>
          </a:stretch>
        </p:blipFill>
        <p:spPr>
          <a:xfrm>
            <a:off x="6516688" y="0"/>
            <a:ext cx="5675312" cy="5335588"/>
          </a:xfrm>
          <a:ln>
            <a:solidFill>
              <a:schemeClr val="tx1"/>
            </a:solidFill>
          </a:ln>
        </p:spPr>
      </p:pic>
      <p:pic>
        <p:nvPicPr>
          <p:cNvPr id="4" name="Picture Placeholder 3" descr="A screenshot of a cell phone&#10;&#10;Description automatically generated">
            <a:extLst>
              <a:ext uri="{FF2B5EF4-FFF2-40B4-BE49-F238E27FC236}">
                <a16:creationId xmlns:a16="http://schemas.microsoft.com/office/drawing/2014/main" id="{42CD48D5-4B5A-4C44-A8D4-E6A2DA6BCFC6}"/>
              </a:ext>
            </a:extLst>
          </p:cNvPr>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b="9042"/>
          <a:stretch/>
        </p:blipFill>
        <p:spPr>
          <a:xfrm>
            <a:off x="0" y="3520966"/>
            <a:ext cx="6411083" cy="3349126"/>
          </a:xfrm>
          <a:ln>
            <a:solidFill>
              <a:schemeClr val="tx1"/>
            </a:solidFill>
          </a:ln>
        </p:spPr>
      </p:pic>
    </p:spTree>
    <p:extLst>
      <p:ext uri="{BB962C8B-B14F-4D97-AF65-F5344CB8AC3E}">
        <p14:creationId xmlns:p14="http://schemas.microsoft.com/office/powerpoint/2010/main" val="1431680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9557606-2EFA-4E7C-8B14-8251B5263785}"/>
              </a:ext>
            </a:extLst>
          </p:cNvPr>
          <p:cNvGrpSpPr/>
          <p:nvPr/>
        </p:nvGrpSpPr>
        <p:grpSpPr>
          <a:xfrm>
            <a:off x="256478" y="5589405"/>
            <a:ext cx="5279583" cy="466533"/>
            <a:chOff x="1875127" y="5053280"/>
            <a:chExt cx="3721996" cy="466533"/>
          </a:xfrm>
        </p:grpSpPr>
        <p:cxnSp>
          <p:nvCxnSpPr>
            <p:cNvPr id="24" name="Straight Arrow Connector 23">
              <a:extLst>
                <a:ext uri="{FF2B5EF4-FFF2-40B4-BE49-F238E27FC236}">
                  <a16:creationId xmlns:a16="http://schemas.microsoft.com/office/drawing/2014/main" id="{7B799883-5B88-455C-BFC9-08C3728E83D5}"/>
                </a:ext>
              </a:extLst>
            </p:cNvPr>
            <p:cNvCxnSpPr/>
            <p:nvPr userDrawn="1"/>
          </p:nvCxnSpPr>
          <p:spPr>
            <a:xfrm>
              <a:off x="4517123" y="5381810"/>
              <a:ext cx="1080000" cy="0"/>
            </a:xfrm>
            <a:prstGeom prst="straightConnector1">
              <a:avLst/>
            </a:prstGeom>
            <a:ln w="38100">
              <a:solidFill>
                <a:srgbClr val="C6579A"/>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AE1FC94C-7297-4BB8-9FC1-3D02A33A7B94}"/>
                </a:ext>
              </a:extLst>
            </p:cNvPr>
            <p:cNvSpPr txBox="1">
              <a:spLocks/>
            </p:cNvSpPr>
            <p:nvPr/>
          </p:nvSpPr>
          <p:spPr>
            <a:xfrm>
              <a:off x="1875127" y="5053280"/>
              <a:ext cx="2602691"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altLang="ko-KR" sz="1550" dirty="0">
                  <a:solidFill>
                    <a:schemeClr val="tx1">
                      <a:lumMod val="75000"/>
                      <a:lumOff val="25000"/>
                    </a:schemeClr>
                  </a:solidFill>
                  <a:cs typeface="Arial" pitchFamily="34" charset="0"/>
                </a:rPr>
                <a:t>Patients and/or Family members also involved with teams </a:t>
              </a:r>
              <a:endParaRPr lang="ko-KR" altLang="en-US" sz="1550" dirty="0">
                <a:solidFill>
                  <a:schemeClr val="tx1">
                    <a:lumMod val="75000"/>
                    <a:lumOff val="25000"/>
                  </a:schemeClr>
                </a:solidFill>
                <a:cs typeface="Arial" pitchFamily="34" charset="0"/>
              </a:endParaRPr>
            </a:p>
          </p:txBody>
        </p:sp>
      </p:grpSp>
      <p:pic>
        <p:nvPicPr>
          <p:cNvPr id="4" name="Picture Placeholder 3" descr="A group of people sitting at a table&#10;&#10;Description automatically generated">
            <a:extLst>
              <a:ext uri="{FF2B5EF4-FFF2-40B4-BE49-F238E27FC236}">
                <a16:creationId xmlns:a16="http://schemas.microsoft.com/office/drawing/2014/main" id="{5F46C105-A665-42FA-A043-55ADB51DA97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166" r="10166"/>
          <a:stretch>
            <a:fillRect/>
          </a:stretch>
        </p:blipFill>
        <p:spPr>
          <a:xfrm>
            <a:off x="6011683" y="0"/>
            <a:ext cx="6180317" cy="6856499"/>
          </a:xfrm>
        </p:spPr>
      </p:pic>
      <p:grpSp>
        <p:nvGrpSpPr>
          <p:cNvPr id="5" name="Group 4">
            <a:extLst>
              <a:ext uri="{FF2B5EF4-FFF2-40B4-BE49-F238E27FC236}">
                <a16:creationId xmlns:a16="http://schemas.microsoft.com/office/drawing/2014/main" id="{C647E9FA-7E39-4FE6-B2F5-B1B8BCAC31B3}"/>
              </a:ext>
            </a:extLst>
          </p:cNvPr>
          <p:cNvGrpSpPr/>
          <p:nvPr/>
        </p:nvGrpSpPr>
        <p:grpSpPr>
          <a:xfrm>
            <a:off x="133814" y="3173999"/>
            <a:ext cx="4200178" cy="589192"/>
            <a:chOff x="1396945" y="4124275"/>
            <a:chExt cx="4200178" cy="466533"/>
          </a:xfrm>
        </p:grpSpPr>
        <p:cxnSp>
          <p:nvCxnSpPr>
            <p:cNvPr id="6" name="Straight Arrow Connector 5">
              <a:extLst>
                <a:ext uri="{FF2B5EF4-FFF2-40B4-BE49-F238E27FC236}">
                  <a16:creationId xmlns:a16="http://schemas.microsoft.com/office/drawing/2014/main" id="{1181BF43-C80E-42FA-9BA6-08ED82268439}"/>
                </a:ext>
              </a:extLst>
            </p:cNvPr>
            <p:cNvCxnSpPr/>
            <p:nvPr userDrawn="1"/>
          </p:nvCxnSpPr>
          <p:spPr>
            <a:xfrm>
              <a:off x="4517123" y="4376704"/>
              <a:ext cx="1080000" cy="0"/>
            </a:xfrm>
            <a:prstGeom prst="straightConnector1">
              <a:avLst/>
            </a:prstGeom>
            <a:ln w="38100">
              <a:solidFill>
                <a:schemeClr val="accent5"/>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7F4F54A3-DDC3-4270-B6EB-3EBD538176EB}"/>
                </a:ext>
              </a:extLst>
            </p:cNvPr>
            <p:cNvSpPr txBox="1">
              <a:spLocks/>
            </p:cNvSpPr>
            <p:nvPr/>
          </p:nvSpPr>
          <p:spPr>
            <a:xfrm>
              <a:off x="1396945" y="4124275"/>
              <a:ext cx="3055434"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ko-KR" sz="1600" dirty="0">
                  <a:solidFill>
                    <a:schemeClr val="tx1">
                      <a:lumMod val="75000"/>
                      <a:lumOff val="25000"/>
                    </a:schemeClr>
                  </a:solidFill>
                  <a:cs typeface="Arial" pitchFamily="34" charset="0"/>
                </a:rPr>
                <a:t>Multidisciplinary team approach for rich, diverse insights</a:t>
              </a:r>
              <a:endParaRPr lang="ko-KR" altLang="en-US" sz="1600" dirty="0">
                <a:solidFill>
                  <a:schemeClr val="tx1">
                    <a:lumMod val="75000"/>
                    <a:lumOff val="25000"/>
                  </a:schemeClr>
                </a:solidFill>
                <a:cs typeface="Arial" pitchFamily="34" charset="0"/>
              </a:endParaRPr>
            </a:p>
          </p:txBody>
        </p:sp>
      </p:grpSp>
      <p:grpSp>
        <p:nvGrpSpPr>
          <p:cNvPr id="11" name="Group 10">
            <a:extLst>
              <a:ext uri="{FF2B5EF4-FFF2-40B4-BE49-F238E27FC236}">
                <a16:creationId xmlns:a16="http://schemas.microsoft.com/office/drawing/2014/main" id="{C43C53D0-C6C0-45AA-8D08-5F33A5F00BB4}"/>
              </a:ext>
            </a:extLst>
          </p:cNvPr>
          <p:cNvGrpSpPr/>
          <p:nvPr/>
        </p:nvGrpSpPr>
        <p:grpSpPr>
          <a:xfrm>
            <a:off x="786827" y="1940963"/>
            <a:ext cx="4019769" cy="733249"/>
            <a:chOff x="1577354" y="1185264"/>
            <a:chExt cx="4019769" cy="733249"/>
          </a:xfrm>
        </p:grpSpPr>
        <p:cxnSp>
          <p:nvCxnSpPr>
            <p:cNvPr id="12" name="Straight Arrow Connector 11">
              <a:extLst>
                <a:ext uri="{FF2B5EF4-FFF2-40B4-BE49-F238E27FC236}">
                  <a16:creationId xmlns:a16="http://schemas.microsoft.com/office/drawing/2014/main" id="{08DA4FD6-AF5E-43F2-9B57-6B5083B1D5B6}"/>
                </a:ext>
              </a:extLst>
            </p:cNvPr>
            <p:cNvCxnSpPr/>
            <p:nvPr userDrawn="1"/>
          </p:nvCxnSpPr>
          <p:spPr>
            <a:xfrm>
              <a:off x="4517123" y="1463132"/>
              <a:ext cx="1080000" cy="0"/>
            </a:xfrm>
            <a:prstGeom prst="straightConnector1">
              <a:avLst/>
            </a:prstGeom>
            <a:ln w="38100">
              <a:solidFill>
                <a:schemeClr val="accent1"/>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686CC89C-505C-4F60-9C35-F41F570CEF5C}"/>
                </a:ext>
              </a:extLst>
            </p:cNvPr>
            <p:cNvSpPr txBox="1">
              <a:spLocks/>
            </p:cNvSpPr>
            <p:nvPr/>
          </p:nvSpPr>
          <p:spPr>
            <a:xfrm>
              <a:off x="1577354" y="1185264"/>
              <a:ext cx="2870769" cy="73324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ko-KR" sz="1600" dirty="0">
                  <a:solidFill>
                    <a:schemeClr val="tx1">
                      <a:lumMod val="75000"/>
                      <a:lumOff val="25000"/>
                    </a:schemeClr>
                  </a:solidFill>
                  <a:cs typeface="Arial" pitchFamily="34" charset="0"/>
                </a:rPr>
                <a:t>Approximately 75 people attended each session</a:t>
              </a:r>
              <a:endParaRPr lang="ko-KR" altLang="en-US" sz="1600" dirty="0">
                <a:solidFill>
                  <a:schemeClr val="tx1">
                    <a:lumMod val="75000"/>
                    <a:lumOff val="25000"/>
                  </a:schemeClr>
                </a:solidFill>
                <a:cs typeface="Arial" pitchFamily="34" charset="0"/>
              </a:endParaRPr>
            </a:p>
          </p:txBody>
        </p:sp>
      </p:grpSp>
      <p:grpSp>
        <p:nvGrpSpPr>
          <p:cNvPr id="15" name="Group 14">
            <a:extLst>
              <a:ext uri="{FF2B5EF4-FFF2-40B4-BE49-F238E27FC236}">
                <a16:creationId xmlns:a16="http://schemas.microsoft.com/office/drawing/2014/main" id="{CE544DDF-26DA-4251-B913-62181544DAEC}"/>
              </a:ext>
            </a:extLst>
          </p:cNvPr>
          <p:cNvGrpSpPr/>
          <p:nvPr/>
        </p:nvGrpSpPr>
        <p:grpSpPr>
          <a:xfrm>
            <a:off x="1511117" y="707927"/>
            <a:ext cx="4024944" cy="733251"/>
            <a:chOff x="1572179" y="2164934"/>
            <a:chExt cx="4024944" cy="433979"/>
          </a:xfrm>
        </p:grpSpPr>
        <p:cxnSp>
          <p:nvCxnSpPr>
            <p:cNvPr id="16" name="Straight Arrow Connector 15">
              <a:extLst>
                <a:ext uri="{FF2B5EF4-FFF2-40B4-BE49-F238E27FC236}">
                  <a16:creationId xmlns:a16="http://schemas.microsoft.com/office/drawing/2014/main" id="{DCC1F2EB-1133-47B3-A9E8-2F6D86B65947}"/>
                </a:ext>
              </a:extLst>
            </p:cNvPr>
            <p:cNvCxnSpPr/>
            <p:nvPr userDrawn="1"/>
          </p:nvCxnSpPr>
          <p:spPr>
            <a:xfrm>
              <a:off x="4517123" y="2355950"/>
              <a:ext cx="1080000" cy="4210"/>
            </a:xfrm>
            <a:prstGeom prst="straightConnector1">
              <a:avLst/>
            </a:prstGeom>
            <a:ln w="38100">
              <a:solidFill>
                <a:schemeClr val="accent6"/>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5E17FFAF-D2D5-4D49-ACFB-4A561EC047FC}"/>
                </a:ext>
              </a:extLst>
            </p:cNvPr>
            <p:cNvSpPr txBox="1">
              <a:spLocks/>
            </p:cNvSpPr>
            <p:nvPr/>
          </p:nvSpPr>
          <p:spPr>
            <a:xfrm>
              <a:off x="1572179" y="2164934"/>
              <a:ext cx="2870769" cy="43397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ko-KR" sz="1600" dirty="0">
                  <a:solidFill>
                    <a:schemeClr val="tx1">
                      <a:lumMod val="75000"/>
                      <a:lumOff val="25000"/>
                    </a:schemeClr>
                  </a:solidFill>
                  <a:cs typeface="Arial" pitchFamily="34" charset="0"/>
                </a:rPr>
                <a:t>Held five 3 hour interactive focus group sessions</a:t>
              </a:r>
              <a:endParaRPr lang="ko-KR" altLang="en-US" sz="1600" dirty="0">
                <a:solidFill>
                  <a:schemeClr val="tx1">
                    <a:lumMod val="75000"/>
                    <a:lumOff val="25000"/>
                  </a:schemeClr>
                </a:solidFill>
                <a:cs typeface="Arial" pitchFamily="34" charset="0"/>
              </a:endParaRPr>
            </a:p>
          </p:txBody>
        </p:sp>
      </p:grpSp>
      <p:grpSp>
        <p:nvGrpSpPr>
          <p:cNvPr id="19" name="Group 18">
            <a:extLst>
              <a:ext uri="{FF2B5EF4-FFF2-40B4-BE49-F238E27FC236}">
                <a16:creationId xmlns:a16="http://schemas.microsoft.com/office/drawing/2014/main" id="{A4363688-E925-41BA-9805-B8D8B7A3651E}"/>
              </a:ext>
            </a:extLst>
          </p:cNvPr>
          <p:cNvGrpSpPr/>
          <p:nvPr/>
        </p:nvGrpSpPr>
        <p:grpSpPr>
          <a:xfrm>
            <a:off x="133814" y="4288978"/>
            <a:ext cx="4672782" cy="466533"/>
            <a:chOff x="924341" y="3026548"/>
            <a:chExt cx="4672782" cy="466533"/>
          </a:xfrm>
        </p:grpSpPr>
        <p:cxnSp>
          <p:nvCxnSpPr>
            <p:cNvPr id="20" name="Straight Arrow Connector 19">
              <a:extLst>
                <a:ext uri="{FF2B5EF4-FFF2-40B4-BE49-F238E27FC236}">
                  <a16:creationId xmlns:a16="http://schemas.microsoft.com/office/drawing/2014/main" id="{9DF55DE2-B061-4A2C-B1EA-72188C7CA398}"/>
                </a:ext>
              </a:extLst>
            </p:cNvPr>
            <p:cNvCxnSpPr/>
            <p:nvPr userDrawn="1"/>
          </p:nvCxnSpPr>
          <p:spPr>
            <a:xfrm>
              <a:off x="4517123" y="3424576"/>
              <a:ext cx="1080000" cy="0"/>
            </a:xfrm>
            <a:prstGeom prst="straightConnector1">
              <a:avLst/>
            </a:prstGeom>
            <a:ln w="38100">
              <a:solidFill>
                <a:schemeClr val="accent3"/>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A010AC28-3B21-4E40-9232-1AB7304B5F80}"/>
                </a:ext>
              </a:extLst>
            </p:cNvPr>
            <p:cNvSpPr txBox="1">
              <a:spLocks/>
            </p:cNvSpPr>
            <p:nvPr/>
          </p:nvSpPr>
          <p:spPr>
            <a:xfrm>
              <a:off x="924341" y="3026548"/>
              <a:ext cx="3523781"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altLang="ko-KR" sz="1600" dirty="0">
                  <a:solidFill>
                    <a:schemeClr val="tx1">
                      <a:lumMod val="75000"/>
                      <a:lumOff val="25000"/>
                    </a:schemeClr>
                  </a:solidFill>
                  <a:cs typeface="Arial" pitchFamily="34" charset="0"/>
                </a:rPr>
                <a:t>Included Physicians, Nurses, NPA’s, PCA’s, Unit Coordinators,           Registration Staff, &amp; Social Workers</a:t>
              </a:r>
              <a:endParaRPr lang="ko-KR" altLang="en-US" sz="1600" dirty="0">
                <a:solidFill>
                  <a:schemeClr val="tx1">
                    <a:lumMod val="75000"/>
                    <a:lumOff val="25000"/>
                  </a:schemeClr>
                </a:solidFill>
                <a:cs typeface="Arial" pitchFamily="34" charset="0"/>
              </a:endParaRPr>
            </a:p>
          </p:txBody>
        </p:sp>
      </p:grpSp>
      <p:sp>
        <p:nvSpPr>
          <p:cNvPr id="27" name="Hexagon 26">
            <a:extLst>
              <a:ext uri="{FF2B5EF4-FFF2-40B4-BE49-F238E27FC236}">
                <a16:creationId xmlns:a16="http://schemas.microsoft.com/office/drawing/2014/main" id="{CB92A8D2-DE9B-464C-8337-FDFA6C027DC6}"/>
              </a:ext>
            </a:extLst>
          </p:cNvPr>
          <p:cNvSpPr/>
          <p:nvPr/>
        </p:nvSpPr>
        <p:spPr>
          <a:xfrm>
            <a:off x="5630389" y="3091349"/>
            <a:ext cx="835173" cy="731520"/>
          </a:xfrm>
          <a:prstGeom prst="hexagon">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cs typeface="Arial" pitchFamily="34" charset="0"/>
            </a:endParaRPr>
          </a:p>
        </p:txBody>
      </p:sp>
      <p:sp>
        <p:nvSpPr>
          <p:cNvPr id="28" name="Hexagon 27">
            <a:extLst>
              <a:ext uri="{FF2B5EF4-FFF2-40B4-BE49-F238E27FC236}">
                <a16:creationId xmlns:a16="http://schemas.microsoft.com/office/drawing/2014/main" id="{A60D6209-8EDD-4CDD-979A-666BF59CCCD9}"/>
              </a:ext>
            </a:extLst>
          </p:cNvPr>
          <p:cNvSpPr/>
          <p:nvPr/>
        </p:nvSpPr>
        <p:spPr>
          <a:xfrm>
            <a:off x="6878563" y="5557950"/>
            <a:ext cx="835173" cy="731520"/>
          </a:xfrm>
          <a:prstGeom prst="hexagon">
            <a:avLst/>
          </a:prstGeom>
          <a:solidFill>
            <a:srgbClr val="C6579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cs typeface="Arial" pitchFamily="34" charset="0"/>
            </a:endParaRPr>
          </a:p>
        </p:txBody>
      </p:sp>
      <p:sp>
        <p:nvSpPr>
          <p:cNvPr id="29" name="Hexagon 28">
            <a:extLst>
              <a:ext uri="{FF2B5EF4-FFF2-40B4-BE49-F238E27FC236}">
                <a16:creationId xmlns:a16="http://schemas.microsoft.com/office/drawing/2014/main" id="{7D9F8EC8-5F6E-47CA-840A-07D5EFD5E51C}"/>
              </a:ext>
            </a:extLst>
          </p:cNvPr>
          <p:cNvSpPr/>
          <p:nvPr/>
        </p:nvSpPr>
        <p:spPr>
          <a:xfrm>
            <a:off x="6878563" y="623713"/>
            <a:ext cx="832104" cy="731520"/>
          </a:xfrm>
          <a:prstGeom prst="hexagon">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cs typeface="Arial" pitchFamily="34" charset="0"/>
            </a:endParaRPr>
          </a:p>
        </p:txBody>
      </p:sp>
      <p:sp>
        <p:nvSpPr>
          <p:cNvPr id="30" name="Hexagon 29">
            <a:extLst>
              <a:ext uri="{FF2B5EF4-FFF2-40B4-BE49-F238E27FC236}">
                <a16:creationId xmlns:a16="http://schemas.microsoft.com/office/drawing/2014/main" id="{756FEA1F-88C2-4B94-899F-DFA5FB5E86CB}"/>
              </a:ext>
            </a:extLst>
          </p:cNvPr>
          <p:cNvSpPr/>
          <p:nvPr/>
        </p:nvSpPr>
        <p:spPr>
          <a:xfrm>
            <a:off x="6172284" y="4324649"/>
            <a:ext cx="835173" cy="731520"/>
          </a:xfrm>
          <a:prstGeom prst="hexagon">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cs typeface="Arial" pitchFamily="34" charset="0"/>
            </a:endParaRPr>
          </a:p>
        </p:txBody>
      </p:sp>
      <p:sp>
        <p:nvSpPr>
          <p:cNvPr id="31" name="Hexagon 30">
            <a:extLst>
              <a:ext uri="{FF2B5EF4-FFF2-40B4-BE49-F238E27FC236}">
                <a16:creationId xmlns:a16="http://schemas.microsoft.com/office/drawing/2014/main" id="{C470E61C-193B-4ADB-A4DB-32204F4AC2A0}"/>
              </a:ext>
            </a:extLst>
          </p:cNvPr>
          <p:cNvSpPr/>
          <p:nvPr/>
        </p:nvSpPr>
        <p:spPr>
          <a:xfrm>
            <a:off x="6172284" y="1857531"/>
            <a:ext cx="835173" cy="731520"/>
          </a:xfrm>
          <a:prstGeom prst="hexagon">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cs typeface="Arial" pitchFamily="34" charset="0"/>
            </a:endParaRPr>
          </a:p>
        </p:txBody>
      </p:sp>
      <p:sp>
        <p:nvSpPr>
          <p:cNvPr id="63" name="Text Placeholder 13">
            <a:extLst>
              <a:ext uri="{FF2B5EF4-FFF2-40B4-BE49-F238E27FC236}">
                <a16:creationId xmlns:a16="http://schemas.microsoft.com/office/drawing/2014/main" id="{9DF6BBC4-DF11-4174-841F-65C8C6102E28}"/>
              </a:ext>
            </a:extLst>
          </p:cNvPr>
          <p:cNvSpPr txBox="1">
            <a:spLocks/>
          </p:cNvSpPr>
          <p:nvPr/>
        </p:nvSpPr>
        <p:spPr>
          <a:xfrm>
            <a:off x="7889982" y="628126"/>
            <a:ext cx="3123082" cy="1757872"/>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sz="3600" b="1" dirty="0">
                <a:solidFill>
                  <a:schemeClr val="bg1"/>
                </a:solidFill>
                <a:latin typeface="+mj-lt"/>
                <a:cs typeface="Arial" pitchFamily="34" charset="0"/>
              </a:rPr>
              <a:t>CCHMC Experience Collaborative</a:t>
            </a:r>
          </a:p>
        </p:txBody>
      </p:sp>
      <p:sp>
        <p:nvSpPr>
          <p:cNvPr id="37" name="Parallelogram 30">
            <a:extLst>
              <a:ext uri="{FF2B5EF4-FFF2-40B4-BE49-F238E27FC236}">
                <a16:creationId xmlns:a16="http://schemas.microsoft.com/office/drawing/2014/main" id="{69266E64-229D-4F3C-A323-9E3BD8C21335}"/>
              </a:ext>
            </a:extLst>
          </p:cNvPr>
          <p:cNvSpPr/>
          <p:nvPr/>
        </p:nvSpPr>
        <p:spPr>
          <a:xfrm flipH="1">
            <a:off x="7062848" y="734299"/>
            <a:ext cx="457200"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0" name="Graphic 9" descr="Group brainstorm">
            <a:extLst>
              <a:ext uri="{FF2B5EF4-FFF2-40B4-BE49-F238E27FC236}">
                <a16:creationId xmlns:a16="http://schemas.microsoft.com/office/drawing/2014/main" id="{283C9055-3BF8-4690-B954-16FA8529A6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940" y="1844247"/>
            <a:ext cx="685800" cy="685800"/>
          </a:xfrm>
          <a:prstGeom prst="rect">
            <a:avLst/>
          </a:prstGeom>
        </p:spPr>
      </p:pic>
      <p:sp>
        <p:nvSpPr>
          <p:cNvPr id="39" name="Oval 50">
            <a:extLst>
              <a:ext uri="{FF2B5EF4-FFF2-40B4-BE49-F238E27FC236}">
                <a16:creationId xmlns:a16="http://schemas.microsoft.com/office/drawing/2014/main" id="{E2F4E33F-6111-4C29-90AE-6B408A4D9B62}"/>
              </a:ext>
            </a:extLst>
          </p:cNvPr>
          <p:cNvSpPr>
            <a:spLocks noChangeAspect="1"/>
          </p:cNvSpPr>
          <p:nvPr/>
        </p:nvSpPr>
        <p:spPr>
          <a:xfrm>
            <a:off x="5768824" y="3136783"/>
            <a:ext cx="566725" cy="640080"/>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Oval 25">
            <a:extLst>
              <a:ext uri="{FF2B5EF4-FFF2-40B4-BE49-F238E27FC236}">
                <a16:creationId xmlns:a16="http://schemas.microsoft.com/office/drawing/2014/main" id="{A8B2D72F-E2ED-4E59-9961-8A291239DCF3}"/>
              </a:ext>
            </a:extLst>
          </p:cNvPr>
          <p:cNvSpPr>
            <a:spLocks noChangeAspect="1"/>
          </p:cNvSpPr>
          <p:nvPr/>
        </p:nvSpPr>
        <p:spPr>
          <a:xfrm>
            <a:off x="6284400" y="4384440"/>
            <a:ext cx="593549" cy="594360"/>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Heart 17">
            <a:extLst>
              <a:ext uri="{FF2B5EF4-FFF2-40B4-BE49-F238E27FC236}">
                <a16:creationId xmlns:a16="http://schemas.microsoft.com/office/drawing/2014/main" id="{E0170341-F01C-4BE4-AAFF-E749BCAA5C64}"/>
              </a:ext>
            </a:extLst>
          </p:cNvPr>
          <p:cNvSpPr/>
          <p:nvPr/>
        </p:nvSpPr>
        <p:spPr>
          <a:xfrm>
            <a:off x="7029646" y="5661031"/>
            <a:ext cx="548640" cy="5486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Rectangle 37">
            <a:extLst>
              <a:ext uri="{FF2B5EF4-FFF2-40B4-BE49-F238E27FC236}">
                <a16:creationId xmlns:a16="http://schemas.microsoft.com/office/drawing/2014/main" id="{6E85252F-14B2-401E-B48F-BA9F73631EC1}"/>
              </a:ext>
            </a:extLst>
          </p:cNvPr>
          <p:cNvSpPr/>
          <p:nvPr/>
        </p:nvSpPr>
        <p:spPr>
          <a:xfrm>
            <a:off x="6112042" y="5998936"/>
            <a:ext cx="6096000" cy="892552"/>
          </a:xfrm>
          <a:prstGeom prst="rect">
            <a:avLst/>
          </a:prstGeom>
        </p:spPr>
        <p:txBody>
          <a:bodyPr>
            <a:spAutoFit/>
          </a:bodyPr>
          <a:lstStyle/>
          <a:p>
            <a:pPr algn="r"/>
            <a:r>
              <a:rPr lang="en-US" sz="2600" b="1" dirty="0">
                <a:solidFill>
                  <a:schemeClr val="bg1"/>
                </a:solidFill>
                <a:latin typeface="Arial" panose="020B0604020202020204" pitchFamily="34" charset="0"/>
                <a:cs typeface="Arial" panose="020B0604020202020204" pitchFamily="34" charset="0"/>
              </a:rPr>
              <a:t>Inpatient Journey to </a:t>
            </a:r>
            <a:br>
              <a:rPr lang="en-US" sz="2600" b="1" dirty="0">
                <a:solidFill>
                  <a:schemeClr val="bg1"/>
                </a:solidFill>
                <a:latin typeface="Arial" panose="020B0604020202020204" pitchFamily="34" charset="0"/>
                <a:cs typeface="Arial" panose="020B0604020202020204" pitchFamily="34" charset="0"/>
              </a:rPr>
            </a:br>
            <a:r>
              <a:rPr lang="en-US" sz="2600" b="1" dirty="0">
                <a:solidFill>
                  <a:schemeClr val="bg1"/>
                </a:solidFill>
                <a:latin typeface="Arial" panose="020B0604020202020204" pitchFamily="34" charset="0"/>
                <a:cs typeface="Arial" panose="020B0604020202020204" pitchFamily="34" charset="0"/>
              </a:rPr>
              <a:t>Improve Communication</a:t>
            </a:r>
            <a:endParaRPr lang="en-US" sz="2600" dirty="0"/>
          </a:p>
        </p:txBody>
      </p:sp>
    </p:spTree>
    <p:extLst>
      <p:ext uri="{BB962C8B-B14F-4D97-AF65-F5344CB8AC3E}">
        <p14:creationId xmlns:p14="http://schemas.microsoft.com/office/powerpoint/2010/main" val="1193503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5807250" y="231133"/>
            <a:ext cx="3681039" cy="2063019"/>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4267" b="1" dirty="0">
                <a:solidFill>
                  <a:schemeClr val="tx1">
                    <a:lumMod val="75000"/>
                    <a:lumOff val="25000"/>
                  </a:schemeClr>
                </a:solidFill>
                <a:latin typeface="+mj-lt"/>
                <a:cs typeface="Arial" pitchFamily="34" charset="0"/>
              </a:rPr>
              <a:t>Human</a:t>
            </a:r>
          </a:p>
          <a:p>
            <a:r>
              <a:rPr lang="en-US" altLang="ko-KR" sz="4267" b="1" dirty="0">
                <a:solidFill>
                  <a:schemeClr val="accent3"/>
                </a:solidFill>
                <a:latin typeface="+mj-lt"/>
                <a:cs typeface="Arial" pitchFamily="34" charset="0"/>
              </a:rPr>
              <a:t>Centered</a:t>
            </a:r>
          </a:p>
          <a:p>
            <a:r>
              <a:rPr lang="en-US" altLang="ko-KR" sz="4267" b="1" dirty="0">
                <a:solidFill>
                  <a:schemeClr val="tx1">
                    <a:lumMod val="75000"/>
                    <a:lumOff val="25000"/>
                  </a:schemeClr>
                </a:solidFill>
                <a:latin typeface="+mj-lt"/>
                <a:cs typeface="Arial" pitchFamily="34" charset="0"/>
              </a:rPr>
              <a:t>Design</a:t>
            </a:r>
            <a:endParaRPr lang="ko-KR" altLang="en-US" sz="4267" b="1" dirty="0">
              <a:solidFill>
                <a:schemeClr val="tx1">
                  <a:lumMod val="75000"/>
                  <a:lumOff val="25000"/>
                </a:schemeClr>
              </a:solidFill>
              <a:latin typeface="+mj-lt"/>
              <a:cs typeface="Arial" pitchFamily="34" charset="0"/>
            </a:endParaRPr>
          </a:p>
        </p:txBody>
      </p:sp>
      <p:cxnSp>
        <p:nvCxnSpPr>
          <p:cNvPr id="15" name="Straight Connector 14"/>
          <p:cNvCxnSpPr/>
          <p:nvPr/>
        </p:nvCxnSpPr>
        <p:spPr>
          <a:xfrm>
            <a:off x="5724235" y="0"/>
            <a:ext cx="0" cy="2560320"/>
          </a:xfrm>
          <a:prstGeom prst="line">
            <a:avLst/>
          </a:prstGeom>
          <a:ln w="25400">
            <a:solidFill>
              <a:schemeClr val="accent3"/>
            </a:solidFill>
            <a:tailEnd type="oval"/>
          </a:ln>
        </p:spPr>
        <p:style>
          <a:lnRef idx="1">
            <a:schemeClr val="accent1"/>
          </a:lnRef>
          <a:fillRef idx="0">
            <a:schemeClr val="accent1"/>
          </a:fillRef>
          <a:effectRef idx="0">
            <a:schemeClr val="accent1"/>
          </a:effectRef>
          <a:fontRef idx="minor">
            <a:schemeClr val="tx1"/>
          </a:fontRef>
        </p:style>
      </p:cxnSp>
      <p:pic>
        <p:nvPicPr>
          <p:cNvPr id="16" name="Picture Placeholder 15" descr="A screenshot of a computer&#10;&#10;Description automatically generated">
            <a:extLst>
              <a:ext uri="{FF2B5EF4-FFF2-40B4-BE49-F238E27FC236}">
                <a16:creationId xmlns:a16="http://schemas.microsoft.com/office/drawing/2014/main" id="{1A9D5B35-B6C1-46A5-A86C-D2396F59003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 y="232797"/>
            <a:ext cx="5397885" cy="3145243"/>
          </a:xfrm>
          <a:ln>
            <a:solidFill>
              <a:schemeClr val="tx1"/>
            </a:solidFill>
          </a:ln>
        </p:spPr>
      </p:pic>
      <p:pic>
        <p:nvPicPr>
          <p:cNvPr id="20" name="Picture Placeholder 19" descr="A close up of a map&#10;&#10;Description automatically generated">
            <a:extLst>
              <a:ext uri="{FF2B5EF4-FFF2-40B4-BE49-F238E27FC236}">
                <a16:creationId xmlns:a16="http://schemas.microsoft.com/office/drawing/2014/main" id="{027D2AB2-5CAD-44AA-A3EC-30C13746FAC2}"/>
              </a:ext>
            </a:extLst>
          </p:cNvPr>
          <p:cNvPicPr preferRelativeResize="0">
            <a:picLocks noGrp="1" noChangeAspect="1"/>
          </p:cNvPicPr>
          <p:nvPr>
            <p:ph type="pic" idx="11"/>
          </p:nvPr>
        </p:nvPicPr>
        <p:blipFill rotWithShape="1">
          <a:blip r:embed="rId3">
            <a:extLst>
              <a:ext uri="{28A0092B-C50C-407E-A947-70E740481C1C}">
                <a14:useLocalDpi xmlns:a14="http://schemas.microsoft.com/office/drawing/2010/main" val="0"/>
              </a:ext>
            </a:extLst>
          </a:blip>
          <a:srcRect b="1858"/>
          <a:stretch/>
        </p:blipFill>
        <p:spPr>
          <a:xfrm>
            <a:off x="-1" y="3479960"/>
            <a:ext cx="6009051" cy="3378033"/>
          </a:xfrm>
          <a:ln>
            <a:solidFill>
              <a:schemeClr val="tx1"/>
            </a:solidFill>
          </a:ln>
        </p:spPr>
      </p:pic>
      <p:pic>
        <p:nvPicPr>
          <p:cNvPr id="18" name="Picture Placeholder 17" descr="A screenshot of a cell phone&#10;&#10;Description automatically generated">
            <a:extLst>
              <a:ext uri="{FF2B5EF4-FFF2-40B4-BE49-F238E27FC236}">
                <a16:creationId xmlns:a16="http://schemas.microsoft.com/office/drawing/2014/main" id="{B3C85E03-7C8E-4310-BEED-0309396D064B}"/>
              </a:ext>
            </a:extLst>
          </p:cNvPr>
          <p:cNvPicPr preferRelativeResize="0">
            <a:picLocks noGrp="1" noChangeAspect="1"/>
          </p:cNvPicPr>
          <p:nvPr>
            <p:ph type="pic" idx="10"/>
          </p:nvPr>
        </p:nvPicPr>
        <p:blipFill>
          <a:blip r:embed="rId4">
            <a:extLst>
              <a:ext uri="{28A0092B-C50C-407E-A947-70E740481C1C}">
                <a14:useLocalDpi xmlns:a14="http://schemas.microsoft.com/office/drawing/2010/main" val="0"/>
              </a:ext>
            </a:extLst>
          </a:blip>
          <a:stretch>
            <a:fillRect/>
          </a:stretch>
        </p:blipFill>
        <p:spPr>
          <a:xfrm>
            <a:off x="6096000" y="2560320"/>
            <a:ext cx="6081252" cy="4297673"/>
          </a:xfrm>
          <a:ln>
            <a:solidFill>
              <a:schemeClr val="tx1"/>
            </a:solidFill>
          </a:ln>
        </p:spPr>
      </p:pic>
    </p:spTree>
    <p:extLst>
      <p:ext uri="{BB962C8B-B14F-4D97-AF65-F5344CB8AC3E}">
        <p14:creationId xmlns:p14="http://schemas.microsoft.com/office/powerpoint/2010/main" val="1617713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5F0F107-3A65-4941-A08B-6D1229608B20}"/>
              </a:ext>
            </a:extLst>
          </p:cNvPr>
          <p:cNvSpPr txBox="1"/>
          <p:nvPr/>
        </p:nvSpPr>
        <p:spPr>
          <a:xfrm>
            <a:off x="9630697" y="226187"/>
            <a:ext cx="2235109" cy="1063118"/>
          </a:xfrm>
          <a:prstGeom prst="rect">
            <a:avLst/>
          </a:prstGeom>
          <a:solidFill>
            <a:schemeClr val="bg1"/>
          </a:solidFill>
        </p:spPr>
        <p:txBody>
          <a:bodyPr wrap="square" rtlCol="0">
            <a:spAutoFit/>
          </a:bodyPr>
          <a:lstStyle/>
          <a:p>
            <a:endParaRPr lang="en-US" dirty="0"/>
          </a:p>
        </p:txBody>
      </p:sp>
      <p:pic>
        <p:nvPicPr>
          <p:cNvPr id="9" name="Picture Placeholder 8">
            <a:extLst>
              <a:ext uri="{FF2B5EF4-FFF2-40B4-BE49-F238E27FC236}">
                <a16:creationId xmlns:a16="http://schemas.microsoft.com/office/drawing/2014/main" id="{09F8A467-CD25-4831-9D03-E09FF67D7792}"/>
              </a:ext>
              <a:ext uri="{C183D7F6-B498-43B3-948B-1728B52AA6E4}">
                <adec:decorative xmlns:adec="http://schemas.microsoft.com/office/drawing/2017/decorative" val="0"/>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6354" r="6354"/>
          <a:stretch>
            <a:fillRect/>
          </a:stretch>
        </p:blipFill>
        <p:spPr>
          <a:xfrm>
            <a:off x="6944852" y="653385"/>
            <a:ext cx="4511675" cy="3173942"/>
          </a:xfrm>
          <a:ln>
            <a:solidFill>
              <a:schemeClr val="tx1"/>
            </a:solidFill>
          </a:ln>
        </p:spPr>
      </p:pic>
      <p:pic>
        <p:nvPicPr>
          <p:cNvPr id="4" name="Picture Placeholder 3">
            <a:extLst>
              <a:ext uri="{FF2B5EF4-FFF2-40B4-BE49-F238E27FC236}">
                <a16:creationId xmlns:a16="http://schemas.microsoft.com/office/drawing/2014/main" id="{51EE41FA-E404-412C-9F56-BCD0DB40A43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29" r="529"/>
          <a:stretch>
            <a:fillRect/>
          </a:stretch>
        </p:blipFill>
        <p:spPr>
          <a:xfrm>
            <a:off x="737521" y="3814969"/>
            <a:ext cx="6282711" cy="2392362"/>
          </a:xfrm>
          <a:ln>
            <a:solidFill>
              <a:schemeClr val="tx1"/>
            </a:solidFill>
          </a:ln>
        </p:spPr>
      </p:pic>
      <p:sp>
        <p:nvSpPr>
          <p:cNvPr id="7" name="Isosceles Triangle 6"/>
          <p:cNvSpPr/>
          <p:nvPr/>
        </p:nvSpPr>
        <p:spPr>
          <a:xfrm rot="16200000">
            <a:off x="6556053" y="4775401"/>
            <a:ext cx="443720" cy="38251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Text Placeholder 13"/>
          <p:cNvSpPr txBox="1">
            <a:spLocks/>
          </p:cNvSpPr>
          <p:nvPr/>
        </p:nvSpPr>
        <p:spPr>
          <a:xfrm>
            <a:off x="741971" y="673750"/>
            <a:ext cx="5983294" cy="120564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5000"/>
              </a:lnSpc>
              <a:spcBef>
                <a:spcPts val="0"/>
              </a:spcBef>
              <a:buNone/>
            </a:pPr>
            <a:r>
              <a:rPr lang="en-US" sz="4400" b="1" dirty="0">
                <a:solidFill>
                  <a:schemeClr val="bg1"/>
                </a:solidFill>
                <a:latin typeface="+mj-lt"/>
                <a:cs typeface="Arial" pitchFamily="34" charset="0"/>
              </a:rPr>
              <a:t>Small </a:t>
            </a:r>
            <a:r>
              <a:rPr lang="en-US" altLang="ko-KR" sz="4400" b="1" dirty="0">
                <a:solidFill>
                  <a:schemeClr val="accent4"/>
                </a:solidFill>
                <a:latin typeface="+mj-lt"/>
                <a:cs typeface="Arial" pitchFamily="34" charset="0"/>
              </a:rPr>
              <a:t>Quick</a:t>
            </a:r>
            <a:r>
              <a:rPr lang="en-US" altLang="ko-KR" sz="4400" b="1" dirty="0">
                <a:solidFill>
                  <a:schemeClr val="accent1"/>
                </a:solidFill>
                <a:latin typeface="+mj-lt"/>
                <a:cs typeface="Arial" pitchFamily="34" charset="0"/>
              </a:rPr>
              <a:t> </a:t>
            </a:r>
          </a:p>
          <a:p>
            <a:pPr marL="0" indent="0">
              <a:lnSpc>
                <a:spcPct val="85000"/>
              </a:lnSpc>
              <a:spcBef>
                <a:spcPts val="0"/>
              </a:spcBef>
              <a:buNone/>
            </a:pPr>
            <a:r>
              <a:rPr lang="en-US" altLang="ko-KR" sz="4400" b="1" dirty="0">
                <a:solidFill>
                  <a:schemeClr val="bg1"/>
                </a:solidFill>
                <a:latin typeface="+mj-lt"/>
                <a:cs typeface="Arial" pitchFamily="34" charset="0"/>
              </a:rPr>
              <a:t>Wins</a:t>
            </a:r>
          </a:p>
        </p:txBody>
      </p:sp>
      <p:sp>
        <p:nvSpPr>
          <p:cNvPr id="6" name="Rectangle 5"/>
          <p:cNvSpPr/>
          <p:nvPr/>
        </p:nvSpPr>
        <p:spPr>
          <a:xfrm>
            <a:off x="6944751" y="3814969"/>
            <a:ext cx="4524476" cy="24042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3" name="TextBox 12"/>
          <p:cNvSpPr txBox="1"/>
          <p:nvPr/>
        </p:nvSpPr>
        <p:spPr>
          <a:xfrm>
            <a:off x="7004604" y="4434179"/>
            <a:ext cx="4423045" cy="1107996"/>
          </a:xfrm>
          <a:prstGeom prst="rect">
            <a:avLst/>
          </a:prstGeom>
          <a:noFill/>
        </p:spPr>
        <p:txBody>
          <a:bodyPr wrap="square" rtlCol="0">
            <a:spAutoFit/>
          </a:bodyPr>
          <a:lstStyle/>
          <a:p>
            <a:pPr algn="r"/>
            <a:r>
              <a:rPr lang="en-US" altLang="ko-KR" sz="2200" dirty="0">
                <a:solidFill>
                  <a:schemeClr val="bg1"/>
                </a:solidFill>
                <a:cs typeface="Arial" pitchFamily="34" charset="0"/>
              </a:rPr>
              <a:t>Developed tools to easily establish recognize and identify members of daily care team       </a:t>
            </a:r>
            <a:endParaRPr lang="ko-KR" altLang="en-US" sz="2200" dirty="0">
              <a:solidFill>
                <a:schemeClr val="bg1"/>
              </a:solidFill>
              <a:cs typeface="Arial" pitchFamily="34" charset="0"/>
            </a:endParaRPr>
          </a:p>
        </p:txBody>
      </p:sp>
      <p:sp>
        <p:nvSpPr>
          <p:cNvPr id="17" name="TextBox 16"/>
          <p:cNvSpPr txBox="1"/>
          <p:nvPr/>
        </p:nvSpPr>
        <p:spPr>
          <a:xfrm>
            <a:off x="8686801" y="5677092"/>
            <a:ext cx="2743200" cy="502920"/>
          </a:xfrm>
          <a:prstGeom prst="rect">
            <a:avLst/>
          </a:prstGeom>
          <a:solidFill>
            <a:schemeClr val="tx1">
              <a:lumMod val="75000"/>
              <a:lumOff val="25000"/>
            </a:schemeClr>
          </a:solidFill>
        </p:spPr>
        <p:txBody>
          <a:bodyPr wrap="square" lIns="45720" tIns="18288" rIns="45720" bIns="0" rtlCol="0">
            <a:noAutofit/>
          </a:bodyPr>
          <a:lstStyle/>
          <a:p>
            <a:pPr algn="r"/>
            <a:r>
              <a:rPr lang="en-US" altLang="ko-KR" sz="1600" b="1" dirty="0">
                <a:solidFill>
                  <a:schemeClr val="bg1"/>
                </a:solidFill>
                <a:cs typeface="Arial" pitchFamily="34" charset="0"/>
              </a:rPr>
              <a:t>Nurse Led Rounds</a:t>
            </a:r>
          </a:p>
          <a:p>
            <a:pPr algn="r"/>
            <a:r>
              <a:rPr lang="en-US" altLang="ko-KR" sz="1100" b="1" dirty="0">
                <a:solidFill>
                  <a:schemeClr val="bg1"/>
                </a:solidFill>
                <a:cs typeface="Arial" pitchFamily="34" charset="0"/>
              </a:rPr>
              <a:t>(rounds align with nurse assignment)</a:t>
            </a:r>
            <a:endParaRPr lang="ko-KR" altLang="en-US" sz="1100" b="1" dirty="0">
              <a:solidFill>
                <a:schemeClr val="bg1"/>
              </a:solidFill>
              <a:cs typeface="Arial" pitchFamily="34" charset="0"/>
            </a:endParaRPr>
          </a:p>
        </p:txBody>
      </p:sp>
      <p:sp>
        <p:nvSpPr>
          <p:cNvPr id="11" name="Isosceles Triangle 10"/>
          <p:cNvSpPr/>
          <p:nvPr/>
        </p:nvSpPr>
        <p:spPr>
          <a:xfrm rot="5400000">
            <a:off x="6914149" y="2708991"/>
            <a:ext cx="443720" cy="382517"/>
          </a:xfrm>
          <a:prstGeom prst="triangle">
            <a:avLst/>
          </a:prstGeom>
          <a:solidFill>
            <a:srgbClr val="9948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4" name="TextBox 13">
            <a:extLst>
              <a:ext uri="{FF2B5EF4-FFF2-40B4-BE49-F238E27FC236}">
                <a16:creationId xmlns:a16="http://schemas.microsoft.com/office/drawing/2014/main" id="{1B016A2B-7B92-4827-9F02-860FFAD60BAB}"/>
              </a:ext>
            </a:extLst>
          </p:cNvPr>
          <p:cNvSpPr txBox="1"/>
          <p:nvPr/>
        </p:nvSpPr>
        <p:spPr>
          <a:xfrm>
            <a:off x="722773" y="1879390"/>
            <a:ext cx="6230790" cy="1967177"/>
          </a:xfrm>
          <a:prstGeom prst="rect">
            <a:avLst/>
          </a:prstGeom>
          <a:solidFill>
            <a:srgbClr val="994878"/>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8833D7CA-6DFB-4731-8DCA-791FC86FAEB3}"/>
              </a:ext>
            </a:extLst>
          </p:cNvPr>
          <p:cNvSpPr txBox="1"/>
          <p:nvPr/>
        </p:nvSpPr>
        <p:spPr>
          <a:xfrm>
            <a:off x="4134983" y="1924070"/>
            <a:ext cx="2743200" cy="502920"/>
          </a:xfrm>
          <a:prstGeom prst="rect">
            <a:avLst/>
          </a:prstGeom>
          <a:solidFill>
            <a:schemeClr val="tx1">
              <a:lumMod val="75000"/>
              <a:lumOff val="25000"/>
            </a:schemeClr>
          </a:solidFill>
        </p:spPr>
        <p:txBody>
          <a:bodyPr wrap="square" lIns="45720" tIns="0" rIns="45720" bIns="0" rtlCol="0">
            <a:noAutofit/>
          </a:bodyPr>
          <a:lstStyle/>
          <a:p>
            <a:pPr algn="ctr"/>
            <a:r>
              <a:rPr lang="en-US" altLang="ko-KR" sz="1600" b="1" dirty="0">
                <a:solidFill>
                  <a:schemeClr val="bg1"/>
                </a:solidFill>
                <a:cs typeface="Arial" pitchFamily="34" charset="0"/>
              </a:rPr>
              <a:t>Communication </a:t>
            </a:r>
          </a:p>
          <a:p>
            <a:pPr algn="ctr"/>
            <a:r>
              <a:rPr lang="en-US" altLang="ko-KR" sz="1600" b="1" dirty="0">
                <a:solidFill>
                  <a:schemeClr val="bg1"/>
                </a:solidFill>
                <a:cs typeface="Arial" pitchFamily="34" charset="0"/>
              </a:rPr>
              <a:t>Pamphlets</a:t>
            </a:r>
            <a:endParaRPr lang="ko-KR" altLang="en-US" sz="1600" b="1" dirty="0">
              <a:solidFill>
                <a:schemeClr val="bg1"/>
              </a:solidFill>
              <a:cs typeface="Arial" pitchFamily="34" charset="0"/>
            </a:endParaRPr>
          </a:p>
        </p:txBody>
      </p:sp>
      <p:sp>
        <p:nvSpPr>
          <p:cNvPr id="18" name="TextBox 17">
            <a:extLst>
              <a:ext uri="{FF2B5EF4-FFF2-40B4-BE49-F238E27FC236}">
                <a16:creationId xmlns:a16="http://schemas.microsoft.com/office/drawing/2014/main" id="{3FE3C4BB-94B3-4AD5-BC3A-ACDE1142B854}"/>
              </a:ext>
            </a:extLst>
          </p:cNvPr>
          <p:cNvSpPr txBox="1"/>
          <p:nvPr/>
        </p:nvSpPr>
        <p:spPr>
          <a:xfrm>
            <a:off x="6975108" y="3857793"/>
            <a:ext cx="2743200" cy="501676"/>
          </a:xfrm>
          <a:prstGeom prst="rect">
            <a:avLst/>
          </a:prstGeom>
          <a:solidFill>
            <a:schemeClr val="tx1">
              <a:lumMod val="75000"/>
              <a:lumOff val="25000"/>
            </a:schemeClr>
          </a:solidFill>
        </p:spPr>
        <p:txBody>
          <a:bodyPr wrap="square" lIns="45720" tIns="9144" rIns="9144" bIns="0" rtlCol="0">
            <a:noAutofit/>
          </a:bodyPr>
          <a:lstStyle/>
          <a:p>
            <a:r>
              <a:rPr lang="en-US" altLang="ko-KR" sz="1600" b="1" dirty="0">
                <a:solidFill>
                  <a:schemeClr val="bg1"/>
                </a:solidFill>
                <a:cs typeface="Arial" pitchFamily="34" charset="0"/>
              </a:rPr>
              <a:t>Nurse Picture and Assignments Visuals</a:t>
            </a:r>
            <a:endParaRPr lang="ko-KR" altLang="en-US" sz="1600" b="1" dirty="0">
              <a:solidFill>
                <a:schemeClr val="bg1"/>
              </a:solidFill>
              <a:cs typeface="Arial" pitchFamily="34" charset="0"/>
            </a:endParaRPr>
          </a:p>
        </p:txBody>
      </p:sp>
      <p:sp>
        <p:nvSpPr>
          <p:cNvPr id="19" name="TextBox 18">
            <a:extLst>
              <a:ext uri="{FF2B5EF4-FFF2-40B4-BE49-F238E27FC236}">
                <a16:creationId xmlns:a16="http://schemas.microsoft.com/office/drawing/2014/main" id="{F0B2DE9A-8B21-4DCA-AB35-9376C59DC752}"/>
              </a:ext>
            </a:extLst>
          </p:cNvPr>
          <p:cNvSpPr txBox="1"/>
          <p:nvPr/>
        </p:nvSpPr>
        <p:spPr>
          <a:xfrm>
            <a:off x="4134983" y="3254286"/>
            <a:ext cx="2743200" cy="502920"/>
          </a:xfrm>
          <a:prstGeom prst="rect">
            <a:avLst/>
          </a:prstGeom>
          <a:solidFill>
            <a:schemeClr val="tx1">
              <a:lumMod val="75000"/>
              <a:lumOff val="25000"/>
            </a:schemeClr>
          </a:solidFill>
        </p:spPr>
        <p:txBody>
          <a:bodyPr wrap="square" lIns="45720" tIns="0" rIns="45720" bIns="0" rtlCol="0">
            <a:noAutofit/>
          </a:bodyPr>
          <a:lstStyle/>
          <a:p>
            <a:pPr algn="r"/>
            <a:r>
              <a:rPr lang="en-US" altLang="ko-KR" sz="1600" b="1" dirty="0">
                <a:solidFill>
                  <a:schemeClr val="bg1"/>
                </a:solidFill>
                <a:cs typeface="Arial" pitchFamily="34" charset="0"/>
              </a:rPr>
              <a:t>HUC Coordination With Consulting MD or RN</a:t>
            </a:r>
            <a:endParaRPr lang="ko-KR" altLang="en-US" sz="1600" b="1" dirty="0">
              <a:solidFill>
                <a:schemeClr val="bg1"/>
              </a:solidFill>
              <a:cs typeface="Arial" pitchFamily="34" charset="0"/>
            </a:endParaRPr>
          </a:p>
        </p:txBody>
      </p:sp>
      <p:sp>
        <p:nvSpPr>
          <p:cNvPr id="20" name="TextBox 19">
            <a:extLst>
              <a:ext uri="{FF2B5EF4-FFF2-40B4-BE49-F238E27FC236}">
                <a16:creationId xmlns:a16="http://schemas.microsoft.com/office/drawing/2014/main" id="{C72E2655-7BCC-40D8-9A33-CD09CD04E74B}"/>
              </a:ext>
            </a:extLst>
          </p:cNvPr>
          <p:cNvSpPr txBox="1"/>
          <p:nvPr/>
        </p:nvSpPr>
        <p:spPr>
          <a:xfrm>
            <a:off x="717325" y="2146290"/>
            <a:ext cx="4901812" cy="1107996"/>
          </a:xfrm>
          <a:prstGeom prst="rect">
            <a:avLst/>
          </a:prstGeom>
          <a:noFill/>
        </p:spPr>
        <p:txBody>
          <a:bodyPr wrap="square" rtlCol="0">
            <a:spAutoFit/>
          </a:bodyPr>
          <a:lstStyle/>
          <a:p>
            <a:r>
              <a:rPr lang="en-US" altLang="ko-KR" sz="2200" dirty="0">
                <a:solidFill>
                  <a:schemeClr val="bg1"/>
                </a:solidFill>
                <a:cs typeface="Arial" pitchFamily="34" charset="0"/>
              </a:rPr>
              <a:t>Enhanced coordination </a:t>
            </a:r>
          </a:p>
          <a:p>
            <a:r>
              <a:rPr lang="en-US" altLang="ko-KR" sz="2200" dirty="0">
                <a:solidFill>
                  <a:schemeClr val="bg1"/>
                </a:solidFill>
                <a:cs typeface="Arial" pitchFamily="34" charset="0"/>
              </a:rPr>
              <a:t>process with consulting providers and improved communication tools</a:t>
            </a:r>
            <a:endParaRPr lang="ko-KR" altLang="en-US" sz="2200" dirty="0">
              <a:solidFill>
                <a:schemeClr val="bg1"/>
              </a:solidFill>
              <a:cs typeface="Arial" pitchFamily="34" charset="0"/>
            </a:endParaRPr>
          </a:p>
        </p:txBody>
      </p:sp>
    </p:spTree>
    <p:extLst>
      <p:ext uri="{BB962C8B-B14F-4D97-AF65-F5344CB8AC3E}">
        <p14:creationId xmlns:p14="http://schemas.microsoft.com/office/powerpoint/2010/main" val="368838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952339" y="0"/>
            <a:ext cx="0" cy="2011680"/>
          </a:xfrm>
          <a:prstGeom prst="line">
            <a:avLst/>
          </a:prstGeom>
          <a:ln w="254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646187" y="4870238"/>
            <a:ext cx="0" cy="2011680"/>
          </a:xfrm>
          <a:prstGeom prst="line">
            <a:avLst/>
          </a:prstGeom>
          <a:ln w="254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2" name="Text Placeholder 1"/>
          <p:cNvSpPr txBox="1">
            <a:spLocks/>
          </p:cNvSpPr>
          <p:nvPr/>
        </p:nvSpPr>
        <p:spPr>
          <a:xfrm>
            <a:off x="796033" y="4690671"/>
            <a:ext cx="3681039" cy="1835929"/>
          </a:xfrm>
          <a:prstGeom prst="rect">
            <a:avLst/>
          </a:prstGeom>
        </p:spPr>
        <p:txBody>
          <a:bodyPr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r>
              <a:rPr lang="en-US" altLang="ko-KR" sz="3733" b="1" dirty="0">
                <a:solidFill>
                  <a:schemeClr val="tx1">
                    <a:lumMod val="75000"/>
                    <a:lumOff val="25000"/>
                  </a:schemeClr>
                </a:solidFill>
                <a:cs typeface="Arial" pitchFamily="34" charset="0"/>
              </a:rPr>
              <a:t>Collaboration</a:t>
            </a:r>
          </a:p>
          <a:p>
            <a:pPr algn="r"/>
            <a:r>
              <a:rPr lang="en-US" altLang="ko-KR" sz="3733" b="1" dirty="0">
                <a:solidFill>
                  <a:schemeClr val="accent1"/>
                </a:solidFill>
                <a:cs typeface="Arial" pitchFamily="34" charset="0"/>
              </a:rPr>
              <a:t>Project</a:t>
            </a:r>
          </a:p>
          <a:p>
            <a:pPr algn="r"/>
            <a:r>
              <a:rPr lang="en-US" altLang="ko-KR" sz="3733" b="1" dirty="0">
                <a:solidFill>
                  <a:schemeClr val="tx1">
                    <a:lumMod val="75000"/>
                    <a:lumOff val="25000"/>
                  </a:schemeClr>
                </a:solidFill>
                <a:cs typeface="Arial" pitchFamily="34" charset="0"/>
              </a:rPr>
              <a:t>Outcomes</a:t>
            </a:r>
            <a:endParaRPr lang="ko-KR" altLang="en-US" sz="3733" b="1" dirty="0">
              <a:solidFill>
                <a:schemeClr val="tx1">
                  <a:lumMod val="75000"/>
                  <a:lumOff val="25000"/>
                </a:schemeClr>
              </a:solidFill>
              <a:cs typeface="Arial" pitchFamily="34" charset="0"/>
            </a:endParaRPr>
          </a:p>
        </p:txBody>
      </p:sp>
      <p:grpSp>
        <p:nvGrpSpPr>
          <p:cNvPr id="13" name="Group 12"/>
          <p:cNvGrpSpPr/>
          <p:nvPr/>
        </p:nvGrpSpPr>
        <p:grpSpPr>
          <a:xfrm>
            <a:off x="5828320" y="2115096"/>
            <a:ext cx="5201214" cy="2116888"/>
            <a:chOff x="2829770" y="4298575"/>
            <a:chExt cx="1943664" cy="1587665"/>
          </a:xfrm>
        </p:grpSpPr>
        <p:sp>
          <p:nvSpPr>
            <p:cNvPr id="14" name="TextBox 13"/>
            <p:cNvSpPr txBox="1"/>
            <p:nvPr/>
          </p:nvSpPr>
          <p:spPr>
            <a:xfrm>
              <a:off x="2829770" y="4616662"/>
              <a:ext cx="1922527" cy="1269578"/>
            </a:xfrm>
            <a:prstGeom prst="rect">
              <a:avLst/>
            </a:prstGeom>
            <a:noFill/>
            <a:ln>
              <a:noFill/>
            </a:ln>
          </p:spPr>
          <p:txBody>
            <a:bodyPr wrap="square" rtlCol="0" anchor="ctr">
              <a:spAutoFit/>
            </a:bodyPr>
            <a:lstStyle/>
            <a:p>
              <a:pPr marL="508000" indent="-160338">
                <a:buFont typeface="Arial" panose="020B0604020202020204" pitchFamily="34" charset="0"/>
                <a:buChar char="•"/>
              </a:pPr>
              <a:r>
                <a:rPr lang="en-US" altLang="ko-KR" dirty="0">
                  <a:solidFill>
                    <a:schemeClr val="tx1">
                      <a:lumMod val="75000"/>
                      <a:lumOff val="25000"/>
                    </a:schemeClr>
                  </a:solidFill>
                  <a:cs typeface="Arial" pitchFamily="34" charset="0"/>
                </a:rPr>
                <a:t>Communication outcome measures did not meet project goal targets</a:t>
              </a:r>
            </a:p>
            <a:p>
              <a:pPr marL="508000" indent="-160338">
                <a:buFont typeface="Arial" panose="020B0604020202020204" pitchFamily="34" charset="0"/>
                <a:buChar char="•"/>
              </a:pPr>
              <a:r>
                <a:rPr lang="en-US" altLang="ko-KR" dirty="0">
                  <a:solidFill>
                    <a:schemeClr val="tx1">
                      <a:lumMod val="75000"/>
                      <a:lumOff val="25000"/>
                    </a:schemeClr>
                  </a:solidFill>
                  <a:cs typeface="Arial" pitchFamily="34" charset="0"/>
                </a:rPr>
                <a:t>Results consistent with trends prior to collaboration initiative</a:t>
              </a:r>
            </a:p>
            <a:p>
              <a:pPr marL="285750" indent="-285750">
                <a:buFont typeface="Arial" panose="020B0604020202020204" pitchFamily="34" charset="0"/>
                <a:buChar char="•"/>
              </a:pPr>
              <a:endParaRPr lang="en-US" altLang="ko-KR" sz="1600" dirty="0">
                <a:solidFill>
                  <a:schemeClr val="tx1">
                    <a:lumMod val="75000"/>
                    <a:lumOff val="25000"/>
                  </a:schemeClr>
                </a:solidFill>
                <a:cs typeface="Arial" pitchFamily="34" charset="0"/>
              </a:endParaRPr>
            </a:p>
            <a:p>
              <a:endParaRPr lang="en-US" altLang="ko-KR" sz="1600" dirty="0">
                <a:solidFill>
                  <a:schemeClr val="tx1">
                    <a:lumMod val="75000"/>
                    <a:lumOff val="25000"/>
                  </a:schemeClr>
                </a:solidFill>
                <a:cs typeface="Arial" pitchFamily="34" charset="0"/>
              </a:endParaRPr>
            </a:p>
          </p:txBody>
        </p:sp>
        <p:sp>
          <p:nvSpPr>
            <p:cNvPr id="15" name="TextBox 14"/>
            <p:cNvSpPr txBox="1"/>
            <p:nvPr/>
          </p:nvSpPr>
          <p:spPr>
            <a:xfrm>
              <a:off x="3000312" y="4298575"/>
              <a:ext cx="1773122" cy="288541"/>
            </a:xfrm>
            <a:prstGeom prst="rect">
              <a:avLst/>
            </a:prstGeom>
            <a:noFill/>
          </p:spPr>
          <p:txBody>
            <a:bodyPr wrap="square" rtlCol="0" anchor="ctr">
              <a:spAutoFit/>
            </a:bodyPr>
            <a:lstStyle/>
            <a:p>
              <a:endParaRPr lang="ko-KR" altLang="en-US" sz="1900" b="1" dirty="0">
                <a:solidFill>
                  <a:schemeClr val="tx1">
                    <a:lumMod val="75000"/>
                    <a:lumOff val="25000"/>
                  </a:schemeClr>
                </a:solidFill>
                <a:cs typeface="Arial" pitchFamily="34" charset="0"/>
              </a:endParaRPr>
            </a:p>
          </p:txBody>
        </p:sp>
      </p:grpSp>
      <p:grpSp>
        <p:nvGrpSpPr>
          <p:cNvPr id="11" name="Group 10">
            <a:extLst>
              <a:ext uri="{FF2B5EF4-FFF2-40B4-BE49-F238E27FC236}">
                <a16:creationId xmlns:a16="http://schemas.microsoft.com/office/drawing/2014/main" id="{AAB4E11E-8CEE-46E8-8F8A-B829C7480724}"/>
              </a:ext>
            </a:extLst>
          </p:cNvPr>
          <p:cNvGrpSpPr/>
          <p:nvPr/>
        </p:nvGrpSpPr>
        <p:grpSpPr>
          <a:xfrm>
            <a:off x="5192670" y="4305951"/>
            <a:ext cx="5830894" cy="2566611"/>
            <a:chOff x="2935060" y="4316859"/>
            <a:chExt cx="2223515" cy="1924957"/>
          </a:xfrm>
        </p:grpSpPr>
        <p:sp>
          <p:nvSpPr>
            <p:cNvPr id="16" name="TextBox 15">
              <a:extLst>
                <a:ext uri="{FF2B5EF4-FFF2-40B4-BE49-F238E27FC236}">
                  <a16:creationId xmlns:a16="http://schemas.microsoft.com/office/drawing/2014/main" id="{DB6EB678-2614-4013-BC36-B42BDA19FA76}"/>
                </a:ext>
              </a:extLst>
            </p:cNvPr>
            <p:cNvSpPr txBox="1"/>
            <p:nvPr/>
          </p:nvSpPr>
          <p:spPr>
            <a:xfrm>
              <a:off x="2935060" y="4556740"/>
              <a:ext cx="2223515" cy="1685076"/>
            </a:xfrm>
            <a:prstGeom prst="rect">
              <a:avLst/>
            </a:prstGeom>
            <a:noFill/>
            <a:ln>
              <a:noFill/>
            </a:ln>
          </p:spPr>
          <p:txBody>
            <a:bodyPr wrap="square" rtlCol="0" anchor="ctr">
              <a:spAutoFit/>
            </a:bodyPr>
            <a:lstStyle/>
            <a:p>
              <a:pPr marL="231775" indent="-173038">
                <a:buFont typeface="Arial" panose="020B0604020202020204" pitchFamily="34" charset="0"/>
                <a:buChar char="•"/>
              </a:pPr>
              <a:r>
                <a:rPr lang="en-US" altLang="ko-KR" dirty="0">
                  <a:solidFill>
                    <a:schemeClr val="tx1">
                      <a:lumMod val="75000"/>
                      <a:lumOff val="25000"/>
                    </a:schemeClr>
                  </a:solidFill>
                  <a:cs typeface="Arial" pitchFamily="34" charset="0"/>
                </a:rPr>
                <a:t>Enhanced collaboration across inpatient teams</a:t>
              </a:r>
            </a:p>
            <a:p>
              <a:pPr marL="231775" indent="-173038">
                <a:buFont typeface="Arial" panose="020B0604020202020204" pitchFamily="34" charset="0"/>
                <a:buChar char="•"/>
              </a:pPr>
              <a:r>
                <a:rPr lang="en-US" altLang="ko-KR" dirty="0">
                  <a:solidFill>
                    <a:schemeClr val="tx1">
                      <a:lumMod val="75000"/>
                      <a:lumOff val="25000"/>
                    </a:schemeClr>
                  </a:solidFill>
                  <a:cs typeface="Arial" pitchFamily="34" charset="0"/>
                </a:rPr>
                <a:t>Improved stakeholder engagement with PX initiatives</a:t>
              </a:r>
            </a:p>
            <a:p>
              <a:pPr marL="231775" indent="-173038">
                <a:buFont typeface="Arial" panose="020B0604020202020204" pitchFamily="34" charset="0"/>
                <a:buChar char="•"/>
              </a:pPr>
              <a:r>
                <a:rPr lang="en-US" altLang="ko-KR" b="1" dirty="0">
                  <a:solidFill>
                    <a:schemeClr val="tx1">
                      <a:lumMod val="75000"/>
                      <a:lumOff val="25000"/>
                    </a:schemeClr>
                  </a:solidFill>
                  <a:cs typeface="Arial" pitchFamily="34" charset="0"/>
                </a:rPr>
                <a:t>Leveraged case study to gain approvals on innovative technology advance provider-patient communication</a:t>
              </a:r>
            </a:p>
            <a:p>
              <a:pPr marL="285750" indent="-285750">
                <a:buFont typeface="Arial" panose="020B0604020202020204" pitchFamily="34" charset="0"/>
                <a:buChar char="•"/>
              </a:pPr>
              <a:endParaRPr lang="en-US" altLang="ko-KR" dirty="0">
                <a:solidFill>
                  <a:schemeClr val="tx1">
                    <a:lumMod val="75000"/>
                    <a:lumOff val="25000"/>
                  </a:schemeClr>
                </a:solidFill>
                <a:cs typeface="Arial" pitchFamily="34" charset="0"/>
              </a:endParaRPr>
            </a:p>
            <a:p>
              <a:pPr marL="285750" indent="-285750">
                <a:buFont typeface="Arial" panose="020B0604020202020204" pitchFamily="34" charset="0"/>
                <a:buChar char="•"/>
              </a:pPr>
              <a:endParaRPr lang="en-US" altLang="ko-KR" sz="1600" dirty="0">
                <a:solidFill>
                  <a:schemeClr val="tx1">
                    <a:lumMod val="75000"/>
                    <a:lumOff val="25000"/>
                  </a:schemeClr>
                </a:solidFill>
                <a:cs typeface="Arial" pitchFamily="34" charset="0"/>
              </a:endParaRPr>
            </a:p>
            <a:p>
              <a:endParaRPr lang="en-US" altLang="ko-KR" sz="1600"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EE4CB7F2-DCF2-4236-8E1C-B0438EE02370}"/>
                </a:ext>
              </a:extLst>
            </p:cNvPr>
            <p:cNvSpPr txBox="1"/>
            <p:nvPr/>
          </p:nvSpPr>
          <p:spPr>
            <a:xfrm>
              <a:off x="2948948" y="4316859"/>
              <a:ext cx="1762767" cy="288540"/>
            </a:xfrm>
            <a:prstGeom prst="rect">
              <a:avLst/>
            </a:prstGeom>
            <a:noFill/>
          </p:spPr>
          <p:txBody>
            <a:bodyPr wrap="square" rtlCol="0" anchor="ctr">
              <a:spAutoFit/>
            </a:bodyPr>
            <a:lstStyle/>
            <a:p>
              <a:r>
                <a:rPr lang="en-US" altLang="ko-KR" sz="1900" b="1" dirty="0">
                  <a:solidFill>
                    <a:schemeClr val="tx1">
                      <a:lumMod val="75000"/>
                      <a:lumOff val="25000"/>
                    </a:schemeClr>
                  </a:solidFill>
                  <a:cs typeface="Arial" pitchFamily="34" charset="0"/>
                </a:rPr>
                <a:t>Unintended Project Success:</a:t>
              </a:r>
              <a:endParaRPr lang="ko-KR" altLang="en-US" sz="1900" b="1" dirty="0">
                <a:solidFill>
                  <a:schemeClr val="tx1">
                    <a:lumMod val="75000"/>
                    <a:lumOff val="25000"/>
                  </a:schemeClr>
                </a:solidFill>
                <a:cs typeface="Arial" pitchFamily="34" charset="0"/>
              </a:endParaRPr>
            </a:p>
          </p:txBody>
        </p:sp>
      </p:grpSp>
      <p:pic>
        <p:nvPicPr>
          <p:cNvPr id="23" name="Picture Placeholder 22">
            <a:extLst>
              <a:ext uri="{FF2B5EF4-FFF2-40B4-BE49-F238E27FC236}">
                <a16:creationId xmlns:a16="http://schemas.microsoft.com/office/drawing/2014/main" id="{74DABC28-DF0C-427F-A8F4-DFD81EA87A84}"/>
              </a:ext>
              <a:ext uri="{C183D7F6-B498-43B3-948B-1728B52AA6E4}">
                <adec:decorative xmlns:adec="http://schemas.microsoft.com/office/drawing/2017/decorative" val="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306" r="2270" b="7084"/>
          <a:stretch/>
        </p:blipFill>
        <p:spPr>
          <a:xfrm>
            <a:off x="83135" y="826674"/>
            <a:ext cx="6139538" cy="3348628"/>
          </a:xfrm>
          <a:ln>
            <a:solidFill>
              <a:schemeClr val="tx1"/>
            </a:solidFill>
          </a:ln>
        </p:spPr>
      </p:pic>
      <p:grpSp>
        <p:nvGrpSpPr>
          <p:cNvPr id="4" name="Group 3">
            <a:extLst>
              <a:ext uri="{FF2B5EF4-FFF2-40B4-BE49-F238E27FC236}">
                <a16:creationId xmlns:a16="http://schemas.microsoft.com/office/drawing/2014/main" id="{EFE56D0D-1D15-4812-9881-153E53DBA44E}"/>
              </a:ext>
            </a:extLst>
          </p:cNvPr>
          <p:cNvGrpSpPr/>
          <p:nvPr/>
        </p:nvGrpSpPr>
        <p:grpSpPr>
          <a:xfrm>
            <a:off x="4745034" y="1694986"/>
            <a:ext cx="1083287" cy="612648"/>
            <a:chOff x="4745034" y="1694986"/>
            <a:chExt cx="1083287" cy="612648"/>
          </a:xfrm>
        </p:grpSpPr>
        <p:sp>
          <p:nvSpPr>
            <p:cNvPr id="3" name="Speech Bubble: Rectangle 2">
              <a:extLst>
                <a:ext uri="{FF2B5EF4-FFF2-40B4-BE49-F238E27FC236}">
                  <a16:creationId xmlns:a16="http://schemas.microsoft.com/office/drawing/2014/main" id="{69D4637A-CB2E-4CBE-B010-0F3188B87BCD}"/>
                </a:ext>
              </a:extLst>
            </p:cNvPr>
            <p:cNvSpPr/>
            <p:nvPr/>
          </p:nvSpPr>
          <p:spPr>
            <a:xfrm>
              <a:off x="4776235" y="1694986"/>
              <a:ext cx="1018633" cy="612648"/>
            </a:xfrm>
            <a:prstGeom prst="wedgeRectCallou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427F1286-16DC-4D2E-B376-B41593645553}"/>
                </a:ext>
              </a:extLst>
            </p:cNvPr>
            <p:cNvSpPr txBox="1"/>
            <p:nvPr/>
          </p:nvSpPr>
          <p:spPr>
            <a:xfrm>
              <a:off x="4745034" y="1706137"/>
              <a:ext cx="1083287" cy="577081"/>
            </a:xfrm>
            <a:prstGeom prst="rect">
              <a:avLst/>
            </a:prstGeom>
            <a:noFill/>
          </p:spPr>
          <p:txBody>
            <a:bodyPr wrap="square" rtlCol="0">
              <a:spAutoFit/>
            </a:bodyPr>
            <a:lstStyle/>
            <a:p>
              <a:pPr algn="ctr"/>
              <a:r>
                <a:rPr lang="en-US" sz="1050" b="1" dirty="0"/>
                <a:t>Transitioned to NRC Real Time Surveys</a:t>
              </a:r>
            </a:p>
          </p:txBody>
        </p:sp>
      </p:grpSp>
    </p:spTree>
    <p:extLst>
      <p:ext uri="{BB962C8B-B14F-4D97-AF65-F5344CB8AC3E}">
        <p14:creationId xmlns:p14="http://schemas.microsoft.com/office/powerpoint/2010/main" val="281219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79D4E-C85F-4CC4-B866-F724355907DD}"/>
              </a:ext>
            </a:extLst>
          </p:cNvPr>
          <p:cNvSpPr>
            <a:spLocks noGrp="1"/>
          </p:cNvSpPr>
          <p:nvPr>
            <p:ph type="title"/>
          </p:nvPr>
        </p:nvSpPr>
        <p:spPr/>
        <p:txBody>
          <a:bodyPr/>
          <a:lstStyle/>
          <a:p>
            <a:r>
              <a:rPr lang="en-US" dirty="0"/>
              <a:t>Need for higher Reliability!</a:t>
            </a:r>
          </a:p>
        </p:txBody>
      </p:sp>
      <p:pic>
        <p:nvPicPr>
          <p:cNvPr id="7" name="Picture 3">
            <a:extLst>
              <a:ext uri="{FF2B5EF4-FFF2-40B4-BE49-F238E27FC236}">
                <a16:creationId xmlns:a16="http://schemas.microsoft.com/office/drawing/2014/main" id="{91EA79B0-016E-4C9F-A264-B2F811EAE7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20" y="1001379"/>
            <a:ext cx="4245540" cy="294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EA4B9599-166B-4B1B-A3D2-284F325789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3056" y="1001379"/>
            <a:ext cx="3986854" cy="275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CD11A3DF-4040-437B-B7C5-B16D2EA201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136" y="4021955"/>
            <a:ext cx="3781688" cy="256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5A1F96-4D91-D1CF-F427-E10D6CE84A7D}"/>
              </a:ext>
            </a:extLst>
          </p:cNvPr>
          <p:cNvSpPr txBox="1"/>
          <p:nvPr/>
        </p:nvSpPr>
        <p:spPr>
          <a:xfrm>
            <a:off x="5203305" y="3907828"/>
            <a:ext cx="7171138" cy="2492990"/>
          </a:xfrm>
          <a:prstGeom prst="rect">
            <a:avLst/>
          </a:prstGeom>
          <a:noFill/>
        </p:spPr>
        <p:txBody>
          <a:bodyPr wrap="square" rtlCol="0">
            <a:spAutoFit/>
          </a:bodyPr>
          <a:lstStyle/>
          <a:p>
            <a:r>
              <a:rPr lang="en-US" altLang="en-US" b="1" dirty="0"/>
              <a:t>Reliability =</a:t>
            </a:r>
            <a:r>
              <a:rPr lang="en-US" altLang="en-US" b="1" u="sng" dirty="0"/>
              <a:t>Number of actions that achieve the intended result </a:t>
            </a:r>
          </a:p>
          <a:p>
            <a:r>
              <a:rPr lang="en-US" altLang="en-US" b="1" dirty="0"/>
              <a:t>                             Total number of actions taken</a:t>
            </a:r>
          </a:p>
          <a:p>
            <a:endParaRPr lang="en-US" altLang="en-US" dirty="0"/>
          </a:p>
          <a:p>
            <a:r>
              <a:rPr lang="en-US" altLang="en-US" sz="2400" b="1" dirty="0"/>
              <a:t>Level 1 Reliability: 10</a:t>
            </a:r>
            <a:r>
              <a:rPr lang="en-US" altLang="en-US" sz="2400" b="1" baseline="30000" dirty="0"/>
              <a:t>-1  </a:t>
            </a:r>
            <a:r>
              <a:rPr lang="en-US" altLang="en-US" sz="2400" b="1" dirty="0"/>
              <a:t>1-2 failures out of 10</a:t>
            </a:r>
          </a:p>
          <a:p>
            <a:endParaRPr lang="en-US" altLang="en-US" dirty="0"/>
          </a:p>
          <a:p>
            <a:r>
              <a:rPr lang="en-US" altLang="en-US" sz="2400" b="1" dirty="0"/>
              <a:t>Level 1. </a:t>
            </a:r>
            <a:r>
              <a:rPr lang="en-US" altLang="en-US" sz="2400" dirty="0"/>
              <a:t>Intent, vigilance and hard work</a:t>
            </a:r>
          </a:p>
          <a:p>
            <a:endParaRPr lang="en-US" altLang="en-US" dirty="0"/>
          </a:p>
          <a:p>
            <a:endParaRPr lang="en-US" dirty="0"/>
          </a:p>
        </p:txBody>
      </p:sp>
    </p:spTree>
    <p:extLst>
      <p:ext uri="{BB962C8B-B14F-4D97-AF65-F5344CB8AC3E}">
        <p14:creationId xmlns:p14="http://schemas.microsoft.com/office/powerpoint/2010/main" val="139419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79D4E-C85F-4CC4-B866-F724355907DD}"/>
              </a:ext>
            </a:extLst>
          </p:cNvPr>
          <p:cNvSpPr>
            <a:spLocks noGrp="1"/>
          </p:cNvSpPr>
          <p:nvPr>
            <p:ph type="title"/>
          </p:nvPr>
        </p:nvSpPr>
        <p:spPr/>
        <p:txBody>
          <a:bodyPr/>
          <a:lstStyle/>
          <a:p>
            <a:r>
              <a:rPr lang="en-US" dirty="0"/>
              <a:t>Need for higher Reliability!</a:t>
            </a:r>
          </a:p>
        </p:txBody>
      </p:sp>
      <p:pic>
        <p:nvPicPr>
          <p:cNvPr id="9" name="Picture 3">
            <a:extLst>
              <a:ext uri="{FF2B5EF4-FFF2-40B4-BE49-F238E27FC236}">
                <a16:creationId xmlns:a16="http://schemas.microsoft.com/office/drawing/2014/main" id="{CD11A3DF-4040-437B-B7C5-B16D2EA201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93690"/>
            <a:ext cx="3781688" cy="256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9ECFB808-C8CD-4E70-A796-2AB2417166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6625" y="3352632"/>
            <a:ext cx="2548479" cy="323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D9A9D89B-934D-4EF3-AB36-18D9345DF3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5506" y="4284763"/>
            <a:ext cx="3425228" cy="229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ACE3EF0-CAD2-3CBA-AD00-F07F1DA3C0DA}"/>
              </a:ext>
            </a:extLst>
          </p:cNvPr>
          <p:cNvSpPr txBox="1"/>
          <p:nvPr/>
        </p:nvSpPr>
        <p:spPr>
          <a:xfrm>
            <a:off x="4648200" y="1330326"/>
            <a:ext cx="7502937" cy="2585323"/>
          </a:xfrm>
          <a:prstGeom prst="rect">
            <a:avLst/>
          </a:prstGeom>
          <a:noFill/>
        </p:spPr>
        <p:txBody>
          <a:bodyPr wrap="square" rtlCol="0">
            <a:spAutoFit/>
          </a:bodyPr>
          <a:lstStyle/>
          <a:p>
            <a:r>
              <a:rPr lang="en-US" altLang="en-US" sz="2400" b="1" dirty="0"/>
              <a:t>Level 2. Design informed by reliability science and research in human factors  </a:t>
            </a:r>
          </a:p>
          <a:p>
            <a:endParaRPr lang="en-US" altLang="en-US" sz="2400" b="1" dirty="0"/>
          </a:p>
          <a:p>
            <a:r>
              <a:rPr lang="en-US" altLang="en-US" sz="2400" b="1" dirty="0"/>
              <a:t>Level 2 Reliability: 10</a:t>
            </a:r>
            <a:r>
              <a:rPr lang="en-US" altLang="en-US" sz="2400" b="1" baseline="30000" dirty="0"/>
              <a:t>-2  </a:t>
            </a:r>
            <a:r>
              <a:rPr lang="en-US" altLang="en-US" sz="2400" b="1" dirty="0"/>
              <a:t>1-2 failures out of 100</a:t>
            </a:r>
          </a:p>
          <a:p>
            <a:endParaRPr lang="en-US" altLang="en-US" sz="2400" b="1" dirty="0"/>
          </a:p>
          <a:p>
            <a:endParaRPr lang="en-US" altLang="en-US" sz="2400" b="1" dirty="0"/>
          </a:p>
          <a:p>
            <a:endParaRPr lang="en-US" dirty="0"/>
          </a:p>
        </p:txBody>
      </p:sp>
    </p:spTree>
    <p:extLst>
      <p:ext uri="{BB962C8B-B14F-4D97-AF65-F5344CB8AC3E}">
        <p14:creationId xmlns:p14="http://schemas.microsoft.com/office/powerpoint/2010/main" val="17824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17A9-A4F1-4E56-B063-1178D1C83426}"/>
              </a:ext>
            </a:extLst>
          </p:cNvPr>
          <p:cNvSpPr>
            <a:spLocks noGrp="1"/>
          </p:cNvSpPr>
          <p:nvPr>
            <p:ph type="title"/>
          </p:nvPr>
        </p:nvSpPr>
        <p:spPr/>
        <p:txBody>
          <a:bodyPr/>
          <a:lstStyle/>
          <a:p>
            <a:r>
              <a:rPr lang="en-US" dirty="0"/>
              <a:t>Disclosure</a:t>
            </a:r>
          </a:p>
        </p:txBody>
      </p:sp>
      <p:sp>
        <p:nvSpPr>
          <p:cNvPr id="3" name="Content Placeholder 2">
            <a:extLst>
              <a:ext uri="{FF2B5EF4-FFF2-40B4-BE49-F238E27FC236}">
                <a16:creationId xmlns:a16="http://schemas.microsoft.com/office/drawing/2014/main" id="{49771594-8752-42AC-952B-BB84B0E4CCD2}"/>
              </a:ext>
            </a:extLst>
          </p:cNvPr>
          <p:cNvSpPr>
            <a:spLocks noGrp="1"/>
          </p:cNvSpPr>
          <p:nvPr>
            <p:ph idx="1"/>
          </p:nvPr>
        </p:nvSpPr>
        <p:spPr/>
        <p:txBody>
          <a:bodyPr/>
          <a:lstStyle/>
          <a:p>
            <a:r>
              <a:rPr lang="en-US" dirty="0"/>
              <a:t>I have no financial disclosures</a:t>
            </a:r>
          </a:p>
          <a:p>
            <a:pPr marL="0" indent="0">
              <a:buNone/>
            </a:pPr>
            <a:endParaRPr lang="en-US" dirty="0"/>
          </a:p>
        </p:txBody>
      </p:sp>
    </p:spTree>
    <p:extLst>
      <p:ext uri="{BB962C8B-B14F-4D97-AF65-F5344CB8AC3E}">
        <p14:creationId xmlns:p14="http://schemas.microsoft.com/office/powerpoint/2010/main" val="3546313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solidFill>
                  <a:schemeClr val="accent5">
                    <a:lumMod val="20000"/>
                    <a:lumOff val="80000"/>
                  </a:schemeClr>
                </a:solidFill>
              </a:rPr>
              <a:t>MyChart Bedside</a:t>
            </a:r>
          </a:p>
        </p:txBody>
      </p:sp>
    </p:spTree>
    <p:extLst>
      <p:ext uri="{BB962C8B-B14F-4D97-AF65-F5344CB8AC3E}">
        <p14:creationId xmlns:p14="http://schemas.microsoft.com/office/powerpoint/2010/main" val="3257387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79D4E-C85F-4CC4-B866-F724355907DD}"/>
              </a:ext>
            </a:extLst>
          </p:cNvPr>
          <p:cNvSpPr>
            <a:spLocks noGrp="1"/>
          </p:cNvSpPr>
          <p:nvPr>
            <p:ph type="title"/>
          </p:nvPr>
        </p:nvSpPr>
        <p:spPr/>
        <p:txBody>
          <a:bodyPr/>
          <a:lstStyle/>
          <a:p>
            <a:r>
              <a:rPr lang="en-US" dirty="0"/>
              <a:t>MyChart Bedside</a:t>
            </a:r>
          </a:p>
        </p:txBody>
      </p:sp>
      <p:sp>
        <p:nvSpPr>
          <p:cNvPr id="5" name="Content Placeholder 4">
            <a:extLst>
              <a:ext uri="{FF2B5EF4-FFF2-40B4-BE49-F238E27FC236}">
                <a16:creationId xmlns:a16="http://schemas.microsoft.com/office/drawing/2014/main" id="{54AEF3C0-F13F-4C43-B201-25F9449AF8EF}"/>
              </a:ext>
            </a:extLst>
          </p:cNvPr>
          <p:cNvSpPr>
            <a:spLocks noGrp="1"/>
          </p:cNvSpPr>
          <p:nvPr>
            <p:ph idx="1"/>
          </p:nvPr>
        </p:nvSpPr>
        <p:spPr>
          <a:xfrm>
            <a:off x="609600" y="1548407"/>
            <a:ext cx="10972800" cy="4519866"/>
          </a:xfrm>
        </p:spPr>
        <p:txBody>
          <a:bodyPr>
            <a:normAutofit/>
          </a:bodyPr>
          <a:lstStyle/>
          <a:p>
            <a:pPr marL="0" indent="0">
              <a:buNone/>
            </a:pPr>
            <a:r>
              <a:rPr lang="en-US" sz="2400" dirty="0"/>
              <a:t>The use of </a:t>
            </a:r>
            <a:r>
              <a:rPr lang="en-US" sz="2400" dirty="0">
                <a:hlinkClick r:id="rId2"/>
              </a:rPr>
              <a:t>MyChart Bedside </a:t>
            </a:r>
            <a:r>
              <a:rPr lang="en-US" sz="2400" dirty="0"/>
              <a:t>provides: </a:t>
            </a:r>
          </a:p>
          <a:p>
            <a:pPr lvl="1"/>
            <a:r>
              <a:rPr lang="en-US" sz="2400" dirty="0"/>
              <a:t>A platform for disseminating medical information and education</a:t>
            </a:r>
          </a:p>
          <a:p>
            <a:pPr lvl="1"/>
            <a:r>
              <a:rPr lang="en-US" sz="2400" dirty="0"/>
              <a:t>Clarity of caregiver roles</a:t>
            </a:r>
          </a:p>
          <a:p>
            <a:pPr lvl="1"/>
            <a:r>
              <a:rPr lang="en-US" sz="2400" dirty="0"/>
              <a:t>Patient schedules/ Medications/ Vital signs</a:t>
            </a:r>
          </a:p>
          <a:p>
            <a:pPr lvl="1"/>
            <a:r>
              <a:rPr lang="en-US" sz="2400" dirty="0"/>
              <a:t>Flexibility for patients and families to communicate</a:t>
            </a:r>
          </a:p>
          <a:p>
            <a:r>
              <a:rPr lang="en-US" sz="2400" dirty="0"/>
              <a:t>Integration with Epic</a:t>
            </a:r>
          </a:p>
          <a:p>
            <a:pPr lvl="1"/>
            <a:r>
              <a:rPr lang="en-US" sz="2400" dirty="0"/>
              <a:t>Less non-value work on front-line staff</a:t>
            </a:r>
          </a:p>
          <a:p>
            <a:r>
              <a:rPr lang="en-US" sz="2400" dirty="0"/>
              <a:t>Lower cost to CCHMC</a:t>
            </a:r>
          </a:p>
          <a:p>
            <a:pPr marL="0" indent="0">
              <a:buNone/>
            </a:pPr>
            <a:r>
              <a:rPr lang="en-US" sz="2400" dirty="0">
                <a:solidFill>
                  <a:schemeClr val="accent2"/>
                </a:solidFill>
              </a:rPr>
              <a:t>       INCREASED PATIENT AND FAMILY </a:t>
            </a:r>
          </a:p>
          <a:p>
            <a:pPr marL="0" indent="0">
              <a:buNone/>
            </a:pPr>
            <a:r>
              <a:rPr lang="en-US" sz="2400" dirty="0">
                <a:solidFill>
                  <a:schemeClr val="accent2"/>
                </a:solidFill>
              </a:rPr>
              <a:t>                 ENGAGEMENT!</a:t>
            </a:r>
          </a:p>
          <a:p>
            <a:endParaRPr lang="en-US" dirty="0"/>
          </a:p>
        </p:txBody>
      </p:sp>
      <p:pic>
        <p:nvPicPr>
          <p:cNvPr id="10" name="Picture 9">
            <a:extLst>
              <a:ext uri="{FF2B5EF4-FFF2-40B4-BE49-F238E27FC236}">
                <a16:creationId xmlns:a16="http://schemas.microsoft.com/office/drawing/2014/main" id="{936D11FD-025B-4574-BBA9-3F66BD089F55}"/>
              </a:ext>
            </a:extLst>
          </p:cNvPr>
          <p:cNvPicPr>
            <a:picLocks noChangeAspect="1"/>
          </p:cNvPicPr>
          <p:nvPr/>
        </p:nvPicPr>
        <p:blipFill>
          <a:blip r:embed="rId3"/>
          <a:stretch>
            <a:fillRect/>
          </a:stretch>
        </p:blipFill>
        <p:spPr>
          <a:xfrm>
            <a:off x="7657323" y="4092635"/>
            <a:ext cx="4428352" cy="2765365"/>
          </a:xfrm>
          <a:prstGeom prst="rect">
            <a:avLst/>
          </a:prstGeom>
        </p:spPr>
      </p:pic>
    </p:spTree>
    <p:extLst>
      <p:ext uri="{BB962C8B-B14F-4D97-AF65-F5344CB8AC3E}">
        <p14:creationId xmlns:p14="http://schemas.microsoft.com/office/powerpoint/2010/main" val="384273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6B49F-D152-45A0-B0DB-8175A63587A5}"/>
              </a:ext>
            </a:extLst>
          </p:cNvPr>
          <p:cNvSpPr>
            <a:spLocks noGrp="1"/>
          </p:cNvSpPr>
          <p:nvPr>
            <p:ph type="title"/>
          </p:nvPr>
        </p:nvSpPr>
        <p:spPr/>
        <p:txBody>
          <a:bodyPr/>
          <a:lstStyle/>
          <a:p>
            <a:r>
              <a:rPr lang="en-US" dirty="0"/>
              <a:t>MyChart Bedside</a:t>
            </a:r>
          </a:p>
        </p:txBody>
      </p:sp>
      <p:sp>
        <p:nvSpPr>
          <p:cNvPr id="3" name="Content Placeholder 2">
            <a:extLst>
              <a:ext uri="{FF2B5EF4-FFF2-40B4-BE49-F238E27FC236}">
                <a16:creationId xmlns:a16="http://schemas.microsoft.com/office/drawing/2014/main" id="{5B1BE255-7F91-4390-ABCE-3309C91DE4C7}"/>
              </a:ext>
            </a:extLst>
          </p:cNvPr>
          <p:cNvSpPr>
            <a:spLocks noGrp="1"/>
          </p:cNvSpPr>
          <p:nvPr>
            <p:ph idx="1"/>
          </p:nvPr>
        </p:nvSpPr>
        <p:spPr>
          <a:xfrm>
            <a:off x="166104" y="1362221"/>
            <a:ext cx="9468160" cy="4133557"/>
          </a:xfrm>
        </p:spPr>
        <p:txBody>
          <a:bodyPr/>
          <a:lstStyle/>
          <a:p>
            <a:r>
              <a:rPr lang="en-US" dirty="0"/>
              <a:t>iPad and MyChart Bedside in all inpatient rooms!</a:t>
            </a:r>
          </a:p>
        </p:txBody>
      </p:sp>
      <p:pic>
        <p:nvPicPr>
          <p:cNvPr id="4" name="Picture 3">
            <a:extLst>
              <a:ext uri="{FF2B5EF4-FFF2-40B4-BE49-F238E27FC236}">
                <a16:creationId xmlns:a16="http://schemas.microsoft.com/office/drawing/2014/main" id="{613E55BB-6244-4624-BB54-58C7980A3F7A}"/>
              </a:ext>
            </a:extLst>
          </p:cNvPr>
          <p:cNvPicPr/>
          <p:nvPr/>
        </p:nvPicPr>
        <p:blipFill rotWithShape="1">
          <a:blip r:embed="rId2">
            <a:extLst>
              <a:ext uri="{28A0092B-C50C-407E-A947-70E740481C1C}">
                <a14:useLocalDpi xmlns:a14="http://schemas.microsoft.com/office/drawing/2010/main" val="0"/>
              </a:ext>
            </a:extLst>
          </a:blip>
          <a:srcRect r="50993" b="25449"/>
          <a:stretch/>
        </p:blipFill>
        <p:spPr bwMode="auto">
          <a:xfrm>
            <a:off x="4035336" y="2505221"/>
            <a:ext cx="3222714" cy="3142475"/>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41469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5D26-0898-4534-9D10-5BFAC7F30666}"/>
              </a:ext>
            </a:extLst>
          </p:cNvPr>
          <p:cNvSpPr>
            <a:spLocks noGrp="1"/>
          </p:cNvSpPr>
          <p:nvPr>
            <p:ph type="title"/>
          </p:nvPr>
        </p:nvSpPr>
        <p:spPr/>
        <p:txBody>
          <a:bodyPr/>
          <a:lstStyle/>
          <a:p>
            <a:r>
              <a:rPr lang="en-US" dirty="0"/>
              <a:t>Family Feedback</a:t>
            </a:r>
          </a:p>
        </p:txBody>
      </p:sp>
      <p:pic>
        <p:nvPicPr>
          <p:cNvPr id="13" name="Picture 12">
            <a:extLst>
              <a:ext uri="{FF2B5EF4-FFF2-40B4-BE49-F238E27FC236}">
                <a16:creationId xmlns:a16="http://schemas.microsoft.com/office/drawing/2014/main" id="{8A772667-9FC3-49DB-8CBE-1DF835C6ED1B}"/>
              </a:ext>
            </a:extLst>
          </p:cNvPr>
          <p:cNvPicPr>
            <a:picLocks noChangeAspect="1"/>
          </p:cNvPicPr>
          <p:nvPr/>
        </p:nvPicPr>
        <p:blipFill>
          <a:blip r:embed="rId2"/>
          <a:stretch>
            <a:fillRect/>
          </a:stretch>
        </p:blipFill>
        <p:spPr>
          <a:xfrm>
            <a:off x="2103700" y="2154368"/>
            <a:ext cx="7371896" cy="4338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10">
            <a:extLst>
              <a:ext uri="{FF2B5EF4-FFF2-40B4-BE49-F238E27FC236}">
                <a16:creationId xmlns:a16="http://schemas.microsoft.com/office/drawing/2014/main" id="{2EF5B170-38C0-4F00-B166-C3CBA15C5B84}"/>
              </a:ext>
            </a:extLst>
          </p:cNvPr>
          <p:cNvPicPr>
            <a:picLocks noChangeAspect="1"/>
          </p:cNvPicPr>
          <p:nvPr/>
        </p:nvPicPr>
        <p:blipFill rotWithShape="1">
          <a:blip r:embed="rId3"/>
          <a:srcRect l="46832" t="50000"/>
          <a:stretch/>
        </p:blipFill>
        <p:spPr>
          <a:xfrm>
            <a:off x="5948623" y="682989"/>
            <a:ext cx="5380365"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574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C90BA-1D9A-4A93-BA09-0A6482778A34}"/>
              </a:ext>
            </a:extLst>
          </p:cNvPr>
          <p:cNvSpPr>
            <a:spLocks noGrp="1"/>
          </p:cNvSpPr>
          <p:nvPr>
            <p:ph type="title"/>
          </p:nvPr>
        </p:nvSpPr>
        <p:spPr/>
        <p:txBody>
          <a:bodyPr/>
          <a:lstStyle/>
          <a:p>
            <a:r>
              <a:rPr lang="en-US" dirty="0"/>
              <a:t>Features Most Useful in MyChart Bedside </a:t>
            </a:r>
          </a:p>
        </p:txBody>
      </p:sp>
      <p:pic>
        <p:nvPicPr>
          <p:cNvPr id="5" name="Picture 4">
            <a:extLst>
              <a:ext uri="{FF2B5EF4-FFF2-40B4-BE49-F238E27FC236}">
                <a16:creationId xmlns:a16="http://schemas.microsoft.com/office/drawing/2014/main" id="{76007400-69E7-E82C-7DA5-2BC50C2798AD}"/>
              </a:ext>
            </a:extLst>
          </p:cNvPr>
          <p:cNvPicPr>
            <a:picLocks noChangeAspect="1"/>
          </p:cNvPicPr>
          <p:nvPr/>
        </p:nvPicPr>
        <p:blipFill>
          <a:blip r:embed="rId3"/>
          <a:stretch>
            <a:fillRect/>
          </a:stretch>
        </p:blipFill>
        <p:spPr>
          <a:xfrm>
            <a:off x="1044609" y="1417638"/>
            <a:ext cx="8947116" cy="4032401"/>
          </a:xfrm>
          <a:prstGeom prst="rect">
            <a:avLst/>
          </a:prstGeom>
        </p:spPr>
      </p:pic>
    </p:spTree>
    <p:extLst>
      <p:ext uri="{BB962C8B-B14F-4D97-AF65-F5344CB8AC3E}">
        <p14:creationId xmlns:p14="http://schemas.microsoft.com/office/powerpoint/2010/main" val="2067355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20EF-6938-49F4-BA59-8A88E0EAF5C1}"/>
              </a:ext>
            </a:extLst>
          </p:cNvPr>
          <p:cNvSpPr>
            <a:spLocks noGrp="1"/>
          </p:cNvSpPr>
          <p:nvPr>
            <p:ph type="title"/>
          </p:nvPr>
        </p:nvSpPr>
        <p:spPr/>
        <p:txBody>
          <a:bodyPr/>
          <a:lstStyle/>
          <a:p>
            <a:r>
              <a:rPr lang="en-US" dirty="0"/>
              <a:t>Family Testimonials</a:t>
            </a:r>
          </a:p>
        </p:txBody>
      </p:sp>
      <p:sp>
        <p:nvSpPr>
          <p:cNvPr id="3" name="Content Placeholder 2">
            <a:extLst>
              <a:ext uri="{FF2B5EF4-FFF2-40B4-BE49-F238E27FC236}">
                <a16:creationId xmlns:a16="http://schemas.microsoft.com/office/drawing/2014/main" id="{0B508852-BEB2-4008-868B-35917F0A227A}"/>
              </a:ext>
            </a:extLst>
          </p:cNvPr>
          <p:cNvSpPr>
            <a:spLocks noGrp="1"/>
          </p:cNvSpPr>
          <p:nvPr>
            <p:ph idx="1"/>
          </p:nvPr>
        </p:nvSpPr>
        <p:spPr/>
        <p:txBody>
          <a:bodyPr>
            <a:normAutofit fontScale="92500" lnSpcReduction="10000"/>
          </a:bodyPr>
          <a:lstStyle/>
          <a:p>
            <a:r>
              <a:rPr lang="en-US" b="0" i="0" dirty="0">
                <a:effectLst/>
                <a:latin typeface="Segoe UI" panose="020B0502040204020203" pitchFamily="34" charset="0"/>
              </a:rPr>
              <a:t>"I like seeing who is working this shift. Around 7:15 I go to the iPad to see who is coming on next. </a:t>
            </a:r>
            <a:r>
              <a:rPr lang="en-US" b="0" i="0" dirty="0">
                <a:solidFill>
                  <a:schemeClr val="accent1"/>
                </a:solidFill>
                <a:effectLst/>
                <a:latin typeface="Segoe UI" panose="020B0502040204020203" pitchFamily="34" charset="0"/>
              </a:rPr>
              <a:t>I like to know who will be coming in our room</a:t>
            </a:r>
            <a:r>
              <a:rPr lang="en-US" b="0" i="0" dirty="0">
                <a:effectLst/>
                <a:latin typeface="Segoe UI" panose="020B0502040204020203" pitchFamily="34" charset="0"/>
              </a:rPr>
              <a:t>. If it is someone we've had before, and if it's someone my daughter likes, it makes it easier to decide if I will </a:t>
            </a:r>
            <a:r>
              <a:rPr lang="en-US" b="0" i="0" dirty="0">
                <a:solidFill>
                  <a:schemeClr val="accent1"/>
                </a:solidFill>
                <a:effectLst/>
                <a:latin typeface="Segoe UI" panose="020B0502040204020203" pitchFamily="34" charset="0"/>
              </a:rPr>
              <a:t>take a little break or leave the room for a little bit</a:t>
            </a:r>
            <a:r>
              <a:rPr lang="en-US" b="0" i="0" dirty="0">
                <a:effectLst/>
                <a:latin typeface="Segoe UI" panose="020B0502040204020203" pitchFamily="34" charset="0"/>
              </a:rPr>
              <a:t>“</a:t>
            </a:r>
          </a:p>
          <a:p>
            <a:pPr marL="0" indent="0">
              <a:buNone/>
            </a:pPr>
            <a:endParaRPr lang="en-US" b="0" i="0" dirty="0">
              <a:effectLst/>
              <a:latin typeface="Segoe UI" panose="020B0502040204020203" pitchFamily="34" charset="0"/>
            </a:endParaRPr>
          </a:p>
          <a:p>
            <a:r>
              <a:rPr lang="en-US" b="0" i="0" dirty="0">
                <a:effectLst/>
                <a:latin typeface="Segoe UI" panose="020B0502040204020203" pitchFamily="34" charset="0"/>
              </a:rPr>
              <a:t>“…I can just see everything on the iPad and </a:t>
            </a:r>
            <a:r>
              <a:rPr lang="en-US" b="0" i="0" dirty="0">
                <a:solidFill>
                  <a:schemeClr val="accent1"/>
                </a:solidFill>
                <a:effectLst/>
                <a:latin typeface="Segoe UI" panose="020B0502040204020203" pitchFamily="34" charset="0"/>
              </a:rPr>
              <a:t>I don't have to wait to see anything</a:t>
            </a:r>
            <a:r>
              <a:rPr lang="en-US" b="0" i="0" dirty="0">
                <a:effectLst/>
                <a:latin typeface="Segoe UI" panose="020B0502040204020203" pitchFamily="34" charset="0"/>
              </a:rPr>
              <a:t>. I can see what's happening </a:t>
            </a:r>
            <a:r>
              <a:rPr lang="en-US" b="0" i="0" dirty="0">
                <a:solidFill>
                  <a:schemeClr val="accent1"/>
                </a:solidFill>
                <a:effectLst/>
                <a:latin typeface="Segoe UI" panose="020B0502040204020203" pitchFamily="34" charset="0"/>
              </a:rPr>
              <a:t>and think about things to know what questions to ask</a:t>
            </a:r>
            <a:r>
              <a:rPr lang="en-US" b="0" i="0" dirty="0">
                <a:effectLst/>
                <a:latin typeface="Segoe UI" panose="020B0502040204020203" pitchFamily="34" charset="0"/>
              </a:rPr>
              <a:t>."</a:t>
            </a:r>
          </a:p>
          <a:p>
            <a:endParaRPr lang="en-US" b="0" i="0" dirty="0">
              <a:effectLst/>
              <a:latin typeface="Segoe UI" panose="020B0502040204020203" pitchFamily="34" charset="0"/>
            </a:endParaRPr>
          </a:p>
          <a:p>
            <a:endParaRPr lang="en-US" dirty="0"/>
          </a:p>
        </p:txBody>
      </p:sp>
    </p:spTree>
    <p:extLst>
      <p:ext uri="{BB962C8B-B14F-4D97-AF65-F5344CB8AC3E}">
        <p14:creationId xmlns:p14="http://schemas.microsoft.com/office/powerpoint/2010/main" val="338926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BEA6-97CA-440C-872C-43A0F9784017}"/>
              </a:ext>
            </a:extLst>
          </p:cNvPr>
          <p:cNvSpPr>
            <a:spLocks noGrp="1"/>
          </p:cNvSpPr>
          <p:nvPr>
            <p:ph type="title"/>
          </p:nvPr>
        </p:nvSpPr>
        <p:spPr>
          <a:xfrm>
            <a:off x="186406" y="333244"/>
            <a:ext cx="10972800" cy="1143000"/>
          </a:xfrm>
        </p:spPr>
        <p:txBody>
          <a:bodyPr>
            <a:noAutofit/>
          </a:bodyPr>
          <a:lstStyle/>
          <a:p>
            <a:r>
              <a:rPr lang="en-US" sz="3600" dirty="0"/>
              <a:t>Inpatient Patient and Family Experience</a:t>
            </a:r>
          </a:p>
        </p:txBody>
      </p:sp>
      <p:sp>
        <p:nvSpPr>
          <p:cNvPr id="4" name="TextBox 3">
            <a:extLst>
              <a:ext uri="{FF2B5EF4-FFF2-40B4-BE49-F238E27FC236}">
                <a16:creationId xmlns:a16="http://schemas.microsoft.com/office/drawing/2014/main" id="{C80021D4-1AF2-4F6F-B1ED-2F2A8EAD7C62}"/>
              </a:ext>
            </a:extLst>
          </p:cNvPr>
          <p:cNvSpPr txBox="1"/>
          <p:nvPr/>
        </p:nvSpPr>
        <p:spPr>
          <a:xfrm>
            <a:off x="9818704" y="2929631"/>
            <a:ext cx="214839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65A5C"/>
                </a:solidFill>
                <a:effectLst/>
                <a:uLnTx/>
                <a:uFillTx/>
                <a:latin typeface="Arial"/>
                <a:ea typeface="+mn-ea"/>
                <a:cs typeface="+mn-cs"/>
              </a:rPr>
              <a:t>FY20:	82.9%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65A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65A5C"/>
                </a:solidFill>
                <a:effectLst/>
                <a:uLnTx/>
                <a:uFillTx/>
                <a:latin typeface="Arial"/>
                <a:ea typeface="+mn-ea"/>
                <a:cs typeface="+mn-cs"/>
              </a:rPr>
              <a:t>FY21:	84.3%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65A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65A5C"/>
                </a:solidFill>
                <a:effectLst/>
                <a:uLnTx/>
                <a:uFillTx/>
                <a:latin typeface="Arial"/>
                <a:ea typeface="+mn-ea"/>
                <a:cs typeface="+mn-cs"/>
              </a:rPr>
              <a:t>FY22:	83.5%</a:t>
            </a:r>
          </a:p>
        </p:txBody>
      </p:sp>
      <p:pic>
        <p:nvPicPr>
          <p:cNvPr id="10" name="Picture 9">
            <a:extLst>
              <a:ext uri="{FF2B5EF4-FFF2-40B4-BE49-F238E27FC236}">
                <a16:creationId xmlns:a16="http://schemas.microsoft.com/office/drawing/2014/main" id="{25A1BDC2-4498-414D-93EF-FFD3450F63E0}"/>
              </a:ext>
            </a:extLst>
          </p:cNvPr>
          <p:cNvPicPr>
            <a:picLocks noChangeAspect="1"/>
          </p:cNvPicPr>
          <p:nvPr/>
        </p:nvPicPr>
        <p:blipFill>
          <a:blip r:embed="rId2"/>
          <a:stretch>
            <a:fillRect/>
          </a:stretch>
        </p:blipFill>
        <p:spPr>
          <a:xfrm>
            <a:off x="796924" y="857316"/>
            <a:ext cx="8651875" cy="5350761"/>
          </a:xfrm>
          <a:prstGeom prst="rect">
            <a:avLst/>
          </a:prstGeom>
        </p:spPr>
      </p:pic>
    </p:spTree>
    <p:extLst>
      <p:ext uri="{BB962C8B-B14F-4D97-AF65-F5344CB8AC3E}">
        <p14:creationId xmlns:p14="http://schemas.microsoft.com/office/powerpoint/2010/main" val="192278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6763-93CB-4D4C-B8E4-372FCC0AC161}"/>
              </a:ext>
            </a:extLst>
          </p:cNvPr>
          <p:cNvPicPr>
            <a:picLocks noChangeAspect="1"/>
          </p:cNvPicPr>
          <p:nvPr/>
        </p:nvPicPr>
        <p:blipFill>
          <a:blip r:embed="rId2"/>
          <a:stretch>
            <a:fillRect/>
          </a:stretch>
        </p:blipFill>
        <p:spPr>
          <a:xfrm>
            <a:off x="1401763" y="1600200"/>
            <a:ext cx="9386888" cy="2027238"/>
          </a:xfrm>
          <a:prstGeom prst="rect">
            <a:avLst/>
          </a:prstGeom>
        </p:spPr>
      </p:pic>
      <p:pic>
        <p:nvPicPr>
          <p:cNvPr id="9" name="Picture 8">
            <a:extLst>
              <a:ext uri="{FF2B5EF4-FFF2-40B4-BE49-F238E27FC236}">
                <a16:creationId xmlns:a16="http://schemas.microsoft.com/office/drawing/2014/main" id="{633D88D6-929B-4173-B1C7-B34D5F6D1EBE}"/>
              </a:ext>
            </a:extLst>
          </p:cNvPr>
          <p:cNvPicPr>
            <a:picLocks noChangeAspect="1"/>
          </p:cNvPicPr>
          <p:nvPr/>
        </p:nvPicPr>
        <p:blipFill>
          <a:blip r:embed="rId3"/>
          <a:stretch>
            <a:fillRect/>
          </a:stretch>
        </p:blipFill>
        <p:spPr>
          <a:xfrm>
            <a:off x="1401763" y="3692525"/>
            <a:ext cx="9386888" cy="2003425"/>
          </a:xfrm>
          <a:prstGeom prst="rect">
            <a:avLst/>
          </a:prstGeom>
        </p:spPr>
      </p:pic>
      <p:sp>
        <p:nvSpPr>
          <p:cNvPr id="2" name="Title 1">
            <a:extLst>
              <a:ext uri="{FF2B5EF4-FFF2-40B4-BE49-F238E27FC236}">
                <a16:creationId xmlns:a16="http://schemas.microsoft.com/office/drawing/2014/main" id="{50225A98-4F9A-4F0C-8299-5EEE395BF023}"/>
              </a:ext>
            </a:extLst>
          </p:cNvPr>
          <p:cNvSpPr>
            <a:spLocks noGrp="1"/>
          </p:cNvSpPr>
          <p:nvPr>
            <p:ph type="title"/>
          </p:nvPr>
        </p:nvSpPr>
        <p:spPr>
          <a:xfrm>
            <a:off x="609600" y="274638"/>
            <a:ext cx="10972800" cy="1143000"/>
          </a:xfrm>
        </p:spPr>
        <p:txBody>
          <a:bodyPr anchor="t">
            <a:normAutofit/>
          </a:bodyPr>
          <a:lstStyle/>
          <a:p>
            <a:r>
              <a:rPr lang="en-US" dirty="0"/>
              <a:t>Communication Experience Improved</a:t>
            </a:r>
          </a:p>
        </p:txBody>
      </p:sp>
      <p:sp>
        <p:nvSpPr>
          <p:cNvPr id="8" name="TextBox 7">
            <a:extLst>
              <a:ext uri="{FF2B5EF4-FFF2-40B4-BE49-F238E27FC236}">
                <a16:creationId xmlns:a16="http://schemas.microsoft.com/office/drawing/2014/main" id="{64F74128-2FFA-41CB-891C-74F198E9C999}"/>
              </a:ext>
            </a:extLst>
          </p:cNvPr>
          <p:cNvSpPr txBox="1"/>
          <p:nvPr/>
        </p:nvSpPr>
        <p:spPr>
          <a:xfrm>
            <a:off x="5495924" y="3625334"/>
            <a:ext cx="5067301" cy="369332"/>
          </a:xfrm>
          <a:prstGeom prst="rect">
            <a:avLst/>
          </a:prstGeom>
          <a:solidFill>
            <a:srgbClr val="FFFF00"/>
          </a:solidFill>
          <a:ln>
            <a:solidFill>
              <a:schemeClr val="tx1"/>
            </a:solidFill>
          </a:ln>
        </p:spPr>
        <p:txBody>
          <a:bodyPr wrap="square" rtlCol="0">
            <a:spAutoFit/>
          </a:bodyPr>
          <a:lstStyle/>
          <a:p>
            <a:pPr algn="ctr"/>
            <a:r>
              <a:rPr lang="en-US" dirty="0"/>
              <a:t>MyChart Bedside</a:t>
            </a:r>
          </a:p>
        </p:txBody>
      </p:sp>
    </p:spTree>
    <p:extLst>
      <p:ext uri="{BB962C8B-B14F-4D97-AF65-F5344CB8AC3E}">
        <p14:creationId xmlns:p14="http://schemas.microsoft.com/office/powerpoint/2010/main" val="3535218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77A09-0211-4830-9A9B-F37FE6A59AE8}"/>
              </a:ext>
            </a:extLst>
          </p:cNvPr>
          <p:cNvSpPr>
            <a:spLocks noGrp="1"/>
          </p:cNvSpPr>
          <p:nvPr>
            <p:ph idx="1"/>
          </p:nvPr>
        </p:nvSpPr>
        <p:spPr>
          <a:xfrm>
            <a:off x="609600" y="2826328"/>
            <a:ext cx="10972800" cy="2919398"/>
          </a:xfrm>
        </p:spPr>
        <p:txBody>
          <a:bodyPr/>
          <a:lstStyle/>
          <a:p>
            <a:r>
              <a:rPr lang="en-US" dirty="0"/>
              <a:t>Doctor Communication- 1.24x higher with MyChart use</a:t>
            </a:r>
          </a:p>
          <a:p>
            <a:r>
              <a:rPr lang="en-US" dirty="0"/>
              <a:t>Care Coordination- 1.20x higher with MyChart use</a:t>
            </a:r>
          </a:p>
        </p:txBody>
      </p:sp>
      <p:pic>
        <p:nvPicPr>
          <p:cNvPr id="5" name="Picture 4">
            <a:extLst>
              <a:ext uri="{FF2B5EF4-FFF2-40B4-BE49-F238E27FC236}">
                <a16:creationId xmlns:a16="http://schemas.microsoft.com/office/drawing/2014/main" id="{934934AB-874B-41FE-B231-C5F558DC33CC}"/>
              </a:ext>
            </a:extLst>
          </p:cNvPr>
          <p:cNvPicPr>
            <a:picLocks noChangeAspect="1"/>
          </p:cNvPicPr>
          <p:nvPr/>
        </p:nvPicPr>
        <p:blipFill rotWithShape="1">
          <a:blip r:embed="rId2"/>
          <a:srcRect b="71250"/>
          <a:stretch/>
        </p:blipFill>
        <p:spPr>
          <a:xfrm>
            <a:off x="920931" y="266175"/>
            <a:ext cx="7572103" cy="2148840"/>
          </a:xfrm>
          <a:prstGeom prst="rect">
            <a:avLst/>
          </a:prstGeom>
        </p:spPr>
      </p:pic>
      <p:sp>
        <p:nvSpPr>
          <p:cNvPr id="8" name="TextBox 7">
            <a:extLst>
              <a:ext uri="{FF2B5EF4-FFF2-40B4-BE49-F238E27FC236}">
                <a16:creationId xmlns:a16="http://schemas.microsoft.com/office/drawing/2014/main" id="{468F06D0-2AE0-456E-86A9-0FDD4CE35DA6}"/>
              </a:ext>
            </a:extLst>
          </p:cNvPr>
          <p:cNvSpPr txBox="1"/>
          <p:nvPr/>
        </p:nvSpPr>
        <p:spPr>
          <a:xfrm>
            <a:off x="162604" y="6330215"/>
            <a:ext cx="3206327" cy="261610"/>
          </a:xfrm>
          <a:prstGeom prst="rect">
            <a:avLst/>
          </a:prstGeom>
          <a:noFill/>
        </p:spPr>
        <p:txBody>
          <a:bodyPr wrap="none" rtlCol="0">
            <a:spAutoFit/>
          </a:bodyPr>
          <a:lstStyle/>
          <a:p>
            <a:r>
              <a:rPr lang="en-US" sz="1100" b="0" i="1" dirty="0">
                <a:solidFill>
                  <a:srgbClr val="222222"/>
                </a:solidFill>
                <a:effectLst/>
                <a:latin typeface="Arial" panose="020B0604020202020204" pitchFamily="34" charset="0"/>
              </a:rPr>
              <a:t>American Journal of Managed Care</a:t>
            </a:r>
            <a:r>
              <a:rPr lang="en-US" sz="1100" b="0" i="0" dirty="0">
                <a:solidFill>
                  <a:srgbClr val="222222"/>
                </a:solidFill>
                <a:effectLst/>
                <a:latin typeface="Arial" panose="020B0604020202020204" pitchFamily="34" charset="0"/>
              </a:rPr>
              <a:t> 28.1 (2022).</a:t>
            </a:r>
            <a:endParaRPr lang="en-US" sz="1100" dirty="0"/>
          </a:p>
        </p:txBody>
      </p:sp>
    </p:spTree>
    <p:extLst>
      <p:ext uri="{BB962C8B-B14F-4D97-AF65-F5344CB8AC3E}">
        <p14:creationId xmlns:p14="http://schemas.microsoft.com/office/powerpoint/2010/main" val="1036859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solidFill>
                  <a:schemeClr val="accent5">
                    <a:lumMod val="20000"/>
                    <a:lumOff val="80000"/>
                  </a:schemeClr>
                </a:solidFill>
              </a:rPr>
              <a:t>Open Notes</a:t>
            </a:r>
          </a:p>
        </p:txBody>
      </p:sp>
    </p:spTree>
    <p:extLst>
      <p:ext uri="{BB962C8B-B14F-4D97-AF65-F5344CB8AC3E}">
        <p14:creationId xmlns:p14="http://schemas.microsoft.com/office/powerpoint/2010/main" val="191912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A124C6-3A51-4DEF-9EA5-77328E5FF316}"/>
              </a:ext>
            </a:extLst>
          </p:cNvPr>
          <p:cNvPicPr>
            <a:picLocks noChangeAspect="1"/>
          </p:cNvPicPr>
          <p:nvPr/>
        </p:nvPicPr>
        <p:blipFill>
          <a:blip r:embed="rId2"/>
          <a:stretch>
            <a:fillRect/>
          </a:stretch>
        </p:blipFill>
        <p:spPr>
          <a:xfrm>
            <a:off x="6315920" y="1663109"/>
            <a:ext cx="4375787" cy="2650185"/>
          </a:xfrm>
          <a:prstGeom prst="rect">
            <a:avLst/>
          </a:prstGeom>
        </p:spPr>
      </p:pic>
      <p:pic>
        <p:nvPicPr>
          <p:cNvPr id="11" name="Picture 10">
            <a:extLst>
              <a:ext uri="{FF2B5EF4-FFF2-40B4-BE49-F238E27FC236}">
                <a16:creationId xmlns:a16="http://schemas.microsoft.com/office/drawing/2014/main" id="{14FDFF8F-E06B-4BB2-AE98-F62133177406}"/>
              </a:ext>
            </a:extLst>
          </p:cNvPr>
          <p:cNvPicPr>
            <a:picLocks noChangeAspect="1"/>
          </p:cNvPicPr>
          <p:nvPr/>
        </p:nvPicPr>
        <p:blipFill>
          <a:blip r:embed="rId3"/>
          <a:stretch>
            <a:fillRect/>
          </a:stretch>
        </p:blipFill>
        <p:spPr>
          <a:xfrm>
            <a:off x="1524001" y="1881310"/>
            <a:ext cx="3736537" cy="2408701"/>
          </a:xfrm>
          <a:prstGeom prst="rect">
            <a:avLst/>
          </a:prstGeom>
        </p:spPr>
      </p:pic>
      <p:pic>
        <p:nvPicPr>
          <p:cNvPr id="5" name="Picture 4">
            <a:extLst>
              <a:ext uri="{FF2B5EF4-FFF2-40B4-BE49-F238E27FC236}">
                <a16:creationId xmlns:a16="http://schemas.microsoft.com/office/drawing/2014/main" id="{A46C218F-F665-4574-92F0-3537F613DC59}"/>
              </a:ext>
            </a:extLst>
          </p:cNvPr>
          <p:cNvPicPr>
            <a:picLocks noChangeAspect="1"/>
          </p:cNvPicPr>
          <p:nvPr/>
        </p:nvPicPr>
        <p:blipFill>
          <a:blip r:embed="rId4"/>
          <a:stretch>
            <a:fillRect/>
          </a:stretch>
        </p:blipFill>
        <p:spPr>
          <a:xfrm>
            <a:off x="7636795" y="3927078"/>
            <a:ext cx="3027904" cy="3002777"/>
          </a:xfrm>
          <a:prstGeom prst="rect">
            <a:avLst/>
          </a:prstGeom>
        </p:spPr>
      </p:pic>
      <p:pic>
        <p:nvPicPr>
          <p:cNvPr id="8" name="Picture 7">
            <a:extLst>
              <a:ext uri="{FF2B5EF4-FFF2-40B4-BE49-F238E27FC236}">
                <a16:creationId xmlns:a16="http://schemas.microsoft.com/office/drawing/2014/main" id="{7F542FAF-12AE-44CB-8B45-3A3F8DC0AA2C}"/>
              </a:ext>
            </a:extLst>
          </p:cNvPr>
          <p:cNvPicPr>
            <a:picLocks noChangeAspect="1"/>
          </p:cNvPicPr>
          <p:nvPr/>
        </p:nvPicPr>
        <p:blipFill>
          <a:blip r:embed="rId5"/>
          <a:stretch>
            <a:fillRect/>
          </a:stretch>
        </p:blipFill>
        <p:spPr>
          <a:xfrm>
            <a:off x="1524001" y="1"/>
            <a:ext cx="4889539" cy="2176041"/>
          </a:xfrm>
          <a:prstGeom prst="rect">
            <a:avLst/>
          </a:prstGeom>
        </p:spPr>
      </p:pic>
      <p:pic>
        <p:nvPicPr>
          <p:cNvPr id="9" name="Picture 8">
            <a:extLst>
              <a:ext uri="{FF2B5EF4-FFF2-40B4-BE49-F238E27FC236}">
                <a16:creationId xmlns:a16="http://schemas.microsoft.com/office/drawing/2014/main" id="{5E5E4A8B-002F-4AB1-9872-D82DF59199FE}"/>
              </a:ext>
            </a:extLst>
          </p:cNvPr>
          <p:cNvPicPr>
            <a:picLocks noChangeAspect="1"/>
          </p:cNvPicPr>
          <p:nvPr/>
        </p:nvPicPr>
        <p:blipFill>
          <a:blip r:embed="rId6"/>
          <a:stretch>
            <a:fillRect/>
          </a:stretch>
        </p:blipFill>
        <p:spPr>
          <a:xfrm>
            <a:off x="5911926" y="1"/>
            <a:ext cx="4796023" cy="1805651"/>
          </a:xfrm>
          <a:prstGeom prst="rect">
            <a:avLst/>
          </a:prstGeom>
        </p:spPr>
      </p:pic>
      <p:pic>
        <p:nvPicPr>
          <p:cNvPr id="12" name="Picture 11">
            <a:extLst>
              <a:ext uri="{FF2B5EF4-FFF2-40B4-BE49-F238E27FC236}">
                <a16:creationId xmlns:a16="http://schemas.microsoft.com/office/drawing/2014/main" id="{B104E9EA-F2D6-4D1A-82BC-E98D55628107}"/>
              </a:ext>
            </a:extLst>
          </p:cNvPr>
          <p:cNvPicPr>
            <a:picLocks noChangeAspect="1"/>
          </p:cNvPicPr>
          <p:nvPr/>
        </p:nvPicPr>
        <p:blipFill>
          <a:blip r:embed="rId7"/>
          <a:stretch>
            <a:fillRect/>
          </a:stretch>
        </p:blipFill>
        <p:spPr>
          <a:xfrm>
            <a:off x="1465475" y="3927077"/>
            <a:ext cx="3814407" cy="2930923"/>
          </a:xfrm>
          <a:prstGeom prst="rect">
            <a:avLst/>
          </a:prstGeom>
        </p:spPr>
      </p:pic>
      <p:pic>
        <p:nvPicPr>
          <p:cNvPr id="13" name="Picture 12">
            <a:extLst>
              <a:ext uri="{FF2B5EF4-FFF2-40B4-BE49-F238E27FC236}">
                <a16:creationId xmlns:a16="http://schemas.microsoft.com/office/drawing/2014/main" id="{33BA5588-AAAA-4214-B9C7-34D48BD4CE6B}"/>
              </a:ext>
            </a:extLst>
          </p:cNvPr>
          <p:cNvPicPr>
            <a:picLocks noChangeAspect="1"/>
          </p:cNvPicPr>
          <p:nvPr/>
        </p:nvPicPr>
        <p:blipFill>
          <a:blip r:embed="rId8"/>
          <a:stretch>
            <a:fillRect/>
          </a:stretch>
        </p:blipFill>
        <p:spPr>
          <a:xfrm>
            <a:off x="5229019" y="3551471"/>
            <a:ext cx="2637908" cy="3517211"/>
          </a:xfrm>
          <a:prstGeom prst="rect">
            <a:avLst/>
          </a:prstGeom>
        </p:spPr>
      </p:pic>
      <p:pic>
        <p:nvPicPr>
          <p:cNvPr id="10" name="Picture 9">
            <a:extLst>
              <a:ext uri="{FF2B5EF4-FFF2-40B4-BE49-F238E27FC236}">
                <a16:creationId xmlns:a16="http://schemas.microsoft.com/office/drawing/2014/main" id="{1432CF52-A5D6-4A16-B567-AA314C740921}"/>
              </a:ext>
            </a:extLst>
          </p:cNvPr>
          <p:cNvPicPr>
            <a:picLocks noChangeAspect="1"/>
          </p:cNvPicPr>
          <p:nvPr/>
        </p:nvPicPr>
        <p:blipFill>
          <a:blip r:embed="rId9"/>
          <a:stretch>
            <a:fillRect/>
          </a:stretch>
        </p:blipFill>
        <p:spPr>
          <a:xfrm>
            <a:off x="3999625" y="1626513"/>
            <a:ext cx="4271058" cy="2844876"/>
          </a:xfrm>
          <a:prstGeom prst="rect">
            <a:avLst/>
          </a:prstGeom>
        </p:spPr>
      </p:pic>
    </p:spTree>
    <p:extLst>
      <p:ext uri="{BB962C8B-B14F-4D97-AF65-F5344CB8AC3E}">
        <p14:creationId xmlns:p14="http://schemas.microsoft.com/office/powerpoint/2010/main" val="4187118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ACFC1E-560C-43B7-901A-56EBC86248B6}"/>
              </a:ext>
            </a:extLst>
          </p:cNvPr>
          <p:cNvSpPr txBox="1">
            <a:spLocks/>
          </p:cNvSpPr>
          <p:nvPr/>
        </p:nvSpPr>
        <p:spPr>
          <a:xfrm>
            <a:off x="533400" y="287816"/>
            <a:ext cx="11125200" cy="8743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dirty="0"/>
              <a:t>21</a:t>
            </a:r>
            <a:r>
              <a:rPr lang="en-US" baseline="30000" dirty="0"/>
              <a:t>st</a:t>
            </a:r>
            <a:r>
              <a:rPr lang="en-US" dirty="0"/>
              <a:t> Century Cures Act- information blocking </a:t>
            </a:r>
          </a:p>
        </p:txBody>
      </p:sp>
      <p:sp>
        <p:nvSpPr>
          <p:cNvPr id="5" name="Content Placeholder 5">
            <a:extLst>
              <a:ext uri="{FF2B5EF4-FFF2-40B4-BE49-F238E27FC236}">
                <a16:creationId xmlns:a16="http://schemas.microsoft.com/office/drawing/2014/main" id="{A319E3AF-CD83-4F60-BCCC-52CBC5489EA0}"/>
              </a:ext>
            </a:extLst>
          </p:cNvPr>
          <p:cNvSpPr txBox="1">
            <a:spLocks/>
          </p:cNvSpPr>
          <p:nvPr/>
        </p:nvSpPr>
        <p:spPr>
          <a:xfrm>
            <a:off x="457200" y="1601915"/>
            <a:ext cx="11125200" cy="886397"/>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latin typeface="Times New Roman" panose="02020603050405020304" pitchFamily="18" charset="0"/>
                <a:ea typeface="Times New Roman" panose="02020603050405020304" pitchFamily="18" charset="0"/>
              </a:rPr>
              <a:t>“… any practice likely to interfere with a patient’s access to and exchange of their own electronic health information.”</a:t>
            </a:r>
            <a:endParaRPr lang="en-US" dirty="0"/>
          </a:p>
        </p:txBody>
      </p:sp>
      <p:sp>
        <p:nvSpPr>
          <p:cNvPr id="6" name="Content Placeholder 2">
            <a:extLst>
              <a:ext uri="{FF2B5EF4-FFF2-40B4-BE49-F238E27FC236}">
                <a16:creationId xmlns:a16="http://schemas.microsoft.com/office/drawing/2014/main" id="{66383720-9A66-413C-BB83-F8B2BCF1F325}"/>
              </a:ext>
            </a:extLst>
          </p:cNvPr>
          <p:cNvSpPr txBox="1">
            <a:spLocks/>
          </p:cNvSpPr>
          <p:nvPr/>
        </p:nvSpPr>
        <p:spPr>
          <a:xfrm>
            <a:off x="457200" y="2928076"/>
            <a:ext cx="10841501" cy="338666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charset="0"/>
              <a:buChar char="o"/>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dirty="0"/>
              <a:t>Patients own their health information</a:t>
            </a:r>
          </a:p>
          <a:p>
            <a:pPr lvl="1"/>
            <a:r>
              <a:rPr lang="en-US" dirty="0"/>
              <a:t>Patients control when and how they access and share that information</a:t>
            </a:r>
          </a:p>
          <a:p>
            <a:pPr lvl="1"/>
            <a:r>
              <a:rPr lang="en-US" dirty="0"/>
              <a:t>Providers cannot reasonably delay or block patients’ access to their information</a:t>
            </a:r>
          </a:p>
        </p:txBody>
      </p:sp>
    </p:spTree>
    <p:extLst>
      <p:ext uri="{BB962C8B-B14F-4D97-AF65-F5344CB8AC3E}">
        <p14:creationId xmlns:p14="http://schemas.microsoft.com/office/powerpoint/2010/main" val="3179408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FE49-370B-4E96-8326-1BCA636A82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A8FD1-C487-499A-AEC2-99536002DB8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380A44B-583D-4723-AB0F-DF084FA8A3E6}"/>
              </a:ext>
            </a:extLst>
          </p:cNvPr>
          <p:cNvPicPr>
            <a:picLocks noChangeAspect="1"/>
          </p:cNvPicPr>
          <p:nvPr/>
        </p:nvPicPr>
        <p:blipFill>
          <a:blip r:embed="rId2"/>
          <a:stretch>
            <a:fillRect/>
          </a:stretch>
        </p:blipFill>
        <p:spPr>
          <a:xfrm>
            <a:off x="1085117" y="342900"/>
            <a:ext cx="5238750" cy="6172200"/>
          </a:xfrm>
          <a:prstGeom prst="rect">
            <a:avLst/>
          </a:prstGeom>
        </p:spPr>
      </p:pic>
      <p:pic>
        <p:nvPicPr>
          <p:cNvPr id="7" name="Picture 6">
            <a:extLst>
              <a:ext uri="{FF2B5EF4-FFF2-40B4-BE49-F238E27FC236}">
                <a16:creationId xmlns:a16="http://schemas.microsoft.com/office/drawing/2014/main" id="{8721D3A5-F3A5-42E3-BAA5-F30AE9BC2FCC}"/>
              </a:ext>
            </a:extLst>
          </p:cNvPr>
          <p:cNvPicPr>
            <a:picLocks noChangeAspect="1"/>
          </p:cNvPicPr>
          <p:nvPr/>
        </p:nvPicPr>
        <p:blipFill>
          <a:blip r:embed="rId3"/>
          <a:stretch>
            <a:fillRect/>
          </a:stretch>
        </p:blipFill>
        <p:spPr>
          <a:xfrm>
            <a:off x="6567121" y="71594"/>
            <a:ext cx="4772025" cy="6353175"/>
          </a:xfrm>
          <a:prstGeom prst="rect">
            <a:avLst/>
          </a:prstGeom>
        </p:spPr>
      </p:pic>
    </p:spTree>
    <p:extLst>
      <p:ext uri="{BB962C8B-B14F-4D97-AF65-F5344CB8AC3E}">
        <p14:creationId xmlns:p14="http://schemas.microsoft.com/office/powerpoint/2010/main" val="3934328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20EF-6938-49F4-BA59-8A88E0EAF5C1}"/>
              </a:ext>
            </a:extLst>
          </p:cNvPr>
          <p:cNvSpPr>
            <a:spLocks noGrp="1"/>
          </p:cNvSpPr>
          <p:nvPr>
            <p:ph type="title"/>
          </p:nvPr>
        </p:nvSpPr>
        <p:spPr/>
        <p:txBody>
          <a:bodyPr/>
          <a:lstStyle/>
          <a:p>
            <a:r>
              <a:rPr lang="en-US" dirty="0"/>
              <a:t>Family Testimonials</a:t>
            </a:r>
          </a:p>
        </p:txBody>
      </p:sp>
      <p:sp>
        <p:nvSpPr>
          <p:cNvPr id="3" name="Content Placeholder 2">
            <a:extLst>
              <a:ext uri="{FF2B5EF4-FFF2-40B4-BE49-F238E27FC236}">
                <a16:creationId xmlns:a16="http://schemas.microsoft.com/office/drawing/2014/main" id="{0B508852-BEB2-4008-868B-35917F0A227A}"/>
              </a:ext>
            </a:extLst>
          </p:cNvPr>
          <p:cNvSpPr>
            <a:spLocks noGrp="1"/>
          </p:cNvSpPr>
          <p:nvPr>
            <p:ph idx="1"/>
          </p:nvPr>
        </p:nvSpPr>
        <p:spPr/>
        <p:txBody>
          <a:bodyPr>
            <a:normAutofit fontScale="92500" lnSpcReduction="10000"/>
          </a:bodyPr>
          <a:lstStyle/>
          <a:p>
            <a:r>
              <a:rPr lang="en-US" b="0" i="0" dirty="0">
                <a:effectLst/>
              </a:rPr>
              <a:t>“</a:t>
            </a:r>
            <a:r>
              <a:rPr lang="en-US" dirty="0">
                <a:solidFill>
                  <a:schemeClr val="accent1"/>
                </a:solidFill>
              </a:rPr>
              <a:t>I really like notes</a:t>
            </a:r>
            <a:r>
              <a:rPr lang="en-US" b="0" i="0" dirty="0">
                <a:effectLst/>
              </a:rPr>
              <a:t>. I look to see what his vent settings were overnight. I know </a:t>
            </a:r>
            <a:r>
              <a:rPr lang="en-US" dirty="0">
                <a:solidFill>
                  <a:schemeClr val="accent1"/>
                </a:solidFill>
              </a:rPr>
              <a:t>they tell me lots of things </a:t>
            </a:r>
            <a:r>
              <a:rPr lang="en-US" b="0" i="0" dirty="0">
                <a:effectLst/>
              </a:rPr>
              <a:t>during rounds, but sometimes they don’t say everything, or I can’t remember everything they said. So, I like the notes. “</a:t>
            </a:r>
          </a:p>
          <a:p>
            <a:pPr marL="0" indent="0">
              <a:buNone/>
            </a:pPr>
            <a:endParaRPr lang="en-US" b="0" i="0" dirty="0">
              <a:effectLst/>
            </a:endParaRPr>
          </a:p>
          <a:p>
            <a:r>
              <a:rPr lang="en-US" b="0" i="0" dirty="0">
                <a:effectLst/>
              </a:rPr>
              <a:t>“Really like notes. When they come talk to us, </a:t>
            </a:r>
            <a:r>
              <a:rPr lang="en-US" dirty="0">
                <a:solidFill>
                  <a:schemeClr val="accent1"/>
                </a:solidFill>
              </a:rPr>
              <a:t>they don’t always say everything they put in the notes.</a:t>
            </a:r>
            <a:r>
              <a:rPr lang="en-US" b="0" i="0" dirty="0">
                <a:effectLst/>
              </a:rPr>
              <a:t> I know they don’t have to tell us every little thing, so it’s really nice to read up on anything they didn’t say when they were here.”</a:t>
            </a:r>
          </a:p>
          <a:p>
            <a:endParaRPr lang="en-US" b="0" i="0" dirty="0">
              <a:effectLst/>
            </a:endParaRPr>
          </a:p>
          <a:p>
            <a:endParaRPr lang="en-US" dirty="0"/>
          </a:p>
        </p:txBody>
      </p:sp>
    </p:spTree>
    <p:extLst>
      <p:ext uri="{BB962C8B-B14F-4D97-AF65-F5344CB8AC3E}">
        <p14:creationId xmlns:p14="http://schemas.microsoft.com/office/powerpoint/2010/main" val="516947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5A7B-EBC5-4ACF-9BD7-3E1940DC8E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34B5EF-8B4E-40DE-89C9-0CAA9CB3C141}"/>
              </a:ext>
            </a:extLst>
          </p:cNvPr>
          <p:cNvSpPr>
            <a:spLocks noGrp="1"/>
          </p:cNvSpPr>
          <p:nvPr>
            <p:ph idx="1"/>
          </p:nvPr>
        </p:nvSpPr>
        <p:spPr>
          <a:xfrm>
            <a:off x="119743" y="6284459"/>
            <a:ext cx="10972800" cy="416278"/>
          </a:xfrm>
        </p:spPr>
        <p:txBody>
          <a:bodyPr>
            <a:normAutofit/>
          </a:bodyPr>
          <a:lstStyle/>
          <a:p>
            <a:pPr marL="0" indent="0">
              <a:buNone/>
            </a:pPr>
            <a:r>
              <a:rPr lang="en-US" sz="1100" b="0" i="1" dirty="0">
                <a:solidFill>
                  <a:srgbClr val="212121"/>
                </a:solidFill>
                <a:effectLst/>
                <a:latin typeface="BlinkMacSystemFont"/>
              </a:rPr>
              <a:t>Hosp </a:t>
            </a:r>
            <a:r>
              <a:rPr lang="en-US" sz="1100" b="0" i="1" dirty="0" err="1">
                <a:solidFill>
                  <a:srgbClr val="212121"/>
                </a:solidFill>
                <a:effectLst/>
                <a:latin typeface="BlinkMacSystemFont"/>
              </a:rPr>
              <a:t>Pediatr</a:t>
            </a:r>
            <a:r>
              <a:rPr lang="en-US" sz="1100" b="0" i="1" dirty="0">
                <a:solidFill>
                  <a:srgbClr val="212121"/>
                </a:solidFill>
                <a:effectLst/>
                <a:latin typeface="BlinkMacSystemFont"/>
              </a:rPr>
              <a:t>. 2021 May;11</a:t>
            </a:r>
            <a:endParaRPr lang="en-US" sz="1100" i="1" dirty="0"/>
          </a:p>
        </p:txBody>
      </p:sp>
      <p:pic>
        <p:nvPicPr>
          <p:cNvPr id="5" name="Picture 4">
            <a:extLst>
              <a:ext uri="{FF2B5EF4-FFF2-40B4-BE49-F238E27FC236}">
                <a16:creationId xmlns:a16="http://schemas.microsoft.com/office/drawing/2014/main" id="{C69C974F-9A07-44C3-A551-581AD07F9096}"/>
              </a:ext>
            </a:extLst>
          </p:cNvPr>
          <p:cNvPicPr>
            <a:picLocks noChangeAspect="1"/>
          </p:cNvPicPr>
          <p:nvPr/>
        </p:nvPicPr>
        <p:blipFill>
          <a:blip r:embed="rId2"/>
          <a:stretch>
            <a:fillRect/>
          </a:stretch>
        </p:blipFill>
        <p:spPr>
          <a:xfrm>
            <a:off x="1785257" y="157263"/>
            <a:ext cx="8839200" cy="2009775"/>
          </a:xfrm>
          <a:prstGeom prst="rect">
            <a:avLst/>
          </a:prstGeom>
        </p:spPr>
      </p:pic>
      <p:pic>
        <p:nvPicPr>
          <p:cNvPr id="7" name="Picture 6">
            <a:extLst>
              <a:ext uri="{FF2B5EF4-FFF2-40B4-BE49-F238E27FC236}">
                <a16:creationId xmlns:a16="http://schemas.microsoft.com/office/drawing/2014/main" id="{0822389E-410A-46EE-95DA-299F6E729EE8}"/>
              </a:ext>
            </a:extLst>
          </p:cNvPr>
          <p:cNvPicPr>
            <a:picLocks noChangeAspect="1"/>
          </p:cNvPicPr>
          <p:nvPr/>
        </p:nvPicPr>
        <p:blipFill>
          <a:blip r:embed="rId3"/>
          <a:stretch>
            <a:fillRect/>
          </a:stretch>
        </p:blipFill>
        <p:spPr>
          <a:xfrm>
            <a:off x="1709753" y="2547257"/>
            <a:ext cx="8989106" cy="1807029"/>
          </a:xfrm>
          <a:prstGeom prst="rect">
            <a:avLst/>
          </a:prstGeom>
        </p:spPr>
      </p:pic>
    </p:spTree>
    <p:extLst>
      <p:ext uri="{BB962C8B-B14F-4D97-AF65-F5344CB8AC3E}">
        <p14:creationId xmlns:p14="http://schemas.microsoft.com/office/powerpoint/2010/main" val="1121077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5D26-0898-4534-9D10-5BFAC7F30666}"/>
              </a:ext>
            </a:extLst>
          </p:cNvPr>
          <p:cNvSpPr>
            <a:spLocks noGrp="1"/>
          </p:cNvSpPr>
          <p:nvPr>
            <p:ph type="title"/>
          </p:nvPr>
        </p:nvSpPr>
        <p:spPr/>
        <p:txBody>
          <a:bodyPr/>
          <a:lstStyle/>
          <a:p>
            <a:r>
              <a:rPr lang="en-US" dirty="0"/>
              <a:t>Family Feedback</a:t>
            </a:r>
          </a:p>
        </p:txBody>
      </p:sp>
      <p:pic>
        <p:nvPicPr>
          <p:cNvPr id="13" name="Picture 12">
            <a:extLst>
              <a:ext uri="{FF2B5EF4-FFF2-40B4-BE49-F238E27FC236}">
                <a16:creationId xmlns:a16="http://schemas.microsoft.com/office/drawing/2014/main" id="{8A772667-9FC3-49DB-8CBE-1DF835C6ED1B}"/>
              </a:ext>
            </a:extLst>
          </p:cNvPr>
          <p:cNvPicPr>
            <a:picLocks noChangeAspect="1"/>
          </p:cNvPicPr>
          <p:nvPr/>
        </p:nvPicPr>
        <p:blipFill>
          <a:blip r:embed="rId2"/>
          <a:stretch>
            <a:fillRect/>
          </a:stretch>
        </p:blipFill>
        <p:spPr>
          <a:xfrm>
            <a:off x="2103700" y="2154368"/>
            <a:ext cx="7371896" cy="4338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10">
            <a:extLst>
              <a:ext uri="{FF2B5EF4-FFF2-40B4-BE49-F238E27FC236}">
                <a16:creationId xmlns:a16="http://schemas.microsoft.com/office/drawing/2014/main" id="{2EF5B170-38C0-4F00-B166-C3CBA15C5B84}"/>
              </a:ext>
            </a:extLst>
          </p:cNvPr>
          <p:cNvPicPr>
            <a:picLocks noChangeAspect="1"/>
          </p:cNvPicPr>
          <p:nvPr/>
        </p:nvPicPr>
        <p:blipFill rotWithShape="1">
          <a:blip r:embed="rId3"/>
          <a:srcRect l="46832" t="50000"/>
          <a:stretch/>
        </p:blipFill>
        <p:spPr>
          <a:xfrm>
            <a:off x="5948623" y="682989"/>
            <a:ext cx="5380365"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D072126E-654D-4298-8638-933887B058E7}"/>
              </a:ext>
            </a:extLst>
          </p:cNvPr>
          <p:cNvSpPr/>
          <p:nvPr/>
        </p:nvSpPr>
        <p:spPr>
          <a:xfrm>
            <a:off x="1738993" y="4816930"/>
            <a:ext cx="8082643" cy="57966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942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739B64-C428-89F6-FE07-4BBFC8CEBE86}"/>
              </a:ext>
            </a:extLst>
          </p:cNvPr>
          <p:cNvSpPr>
            <a:spLocks noGrp="1"/>
          </p:cNvSpPr>
          <p:nvPr>
            <p:ph type="ctrTitle"/>
          </p:nvPr>
        </p:nvSpPr>
        <p:spPr>
          <a:xfrm>
            <a:off x="617552" y="2361013"/>
            <a:ext cx="10363200" cy="1470025"/>
          </a:xfrm>
        </p:spPr>
        <p:txBody>
          <a:bodyPr anchor="t">
            <a:normAutofit/>
          </a:bodyPr>
          <a:lstStyle/>
          <a:p>
            <a:pPr>
              <a:lnSpc>
                <a:spcPct val="90000"/>
              </a:lnSpc>
            </a:pPr>
            <a:r>
              <a:rPr lang="en-US" sz="4700" dirty="0">
                <a:solidFill>
                  <a:schemeClr val="bg1"/>
                </a:solidFill>
              </a:rPr>
              <a:t>MyRounds &amp;</a:t>
            </a:r>
            <a:br>
              <a:rPr lang="en-US" sz="4700" dirty="0">
                <a:solidFill>
                  <a:schemeClr val="bg1"/>
                </a:solidFill>
              </a:rPr>
            </a:br>
            <a:r>
              <a:rPr lang="en-US" sz="4700" dirty="0">
                <a:solidFill>
                  <a:schemeClr val="bg1"/>
                </a:solidFill>
              </a:rPr>
              <a:t>Family-Centered Rounding</a:t>
            </a:r>
          </a:p>
        </p:txBody>
      </p:sp>
    </p:spTree>
    <p:extLst>
      <p:ext uri="{BB962C8B-B14F-4D97-AF65-F5344CB8AC3E}">
        <p14:creationId xmlns:p14="http://schemas.microsoft.com/office/powerpoint/2010/main" val="3445151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9E42-3503-B0E1-E490-FBCC8F5A0C76}"/>
              </a:ext>
            </a:extLst>
          </p:cNvPr>
          <p:cNvSpPr>
            <a:spLocks noGrp="1"/>
          </p:cNvSpPr>
          <p:nvPr>
            <p:ph type="title"/>
          </p:nvPr>
        </p:nvSpPr>
        <p:spPr>
          <a:xfrm>
            <a:off x="609600" y="398925"/>
            <a:ext cx="10972800" cy="1101401"/>
          </a:xfrm>
        </p:spPr>
        <p:txBody>
          <a:bodyPr>
            <a:normAutofit/>
          </a:bodyPr>
          <a:lstStyle/>
          <a:p>
            <a:r>
              <a:rPr lang="en-US" sz="4000" dirty="0"/>
              <a:t>Family-Centered Rounds</a:t>
            </a:r>
          </a:p>
        </p:txBody>
      </p:sp>
      <p:sp>
        <p:nvSpPr>
          <p:cNvPr id="3" name="Content Placeholder 2">
            <a:extLst>
              <a:ext uri="{FF2B5EF4-FFF2-40B4-BE49-F238E27FC236}">
                <a16:creationId xmlns:a16="http://schemas.microsoft.com/office/drawing/2014/main" id="{C717795F-B364-0A7E-3DE1-3F134D59EA0D}"/>
              </a:ext>
            </a:extLst>
          </p:cNvPr>
          <p:cNvSpPr>
            <a:spLocks noGrp="1"/>
          </p:cNvSpPr>
          <p:nvPr>
            <p:ph idx="1"/>
          </p:nvPr>
        </p:nvSpPr>
        <p:spPr>
          <a:xfrm>
            <a:off x="609600" y="1312284"/>
            <a:ext cx="10972800" cy="4233431"/>
          </a:xfrm>
        </p:spPr>
        <p:txBody>
          <a:bodyPr>
            <a:normAutofit/>
          </a:bodyPr>
          <a:lstStyle/>
          <a:p>
            <a:r>
              <a:rPr lang="en-US" dirty="0"/>
              <a:t>Goal is to include </a:t>
            </a:r>
            <a:r>
              <a:rPr lang="en-US" b="1" dirty="0"/>
              <a:t>ALL</a:t>
            </a:r>
            <a:r>
              <a:rPr lang="en-US" dirty="0"/>
              <a:t> members of the patient’s care team in rounds </a:t>
            </a:r>
            <a:r>
              <a:rPr lang="en-US" b="1" dirty="0"/>
              <a:t>including</a:t>
            </a:r>
            <a:r>
              <a:rPr lang="en-US" dirty="0"/>
              <a:t> the family. </a:t>
            </a:r>
          </a:p>
          <a:p>
            <a:pPr lvl="1"/>
            <a:r>
              <a:rPr lang="en-US" dirty="0"/>
              <a:t>Frontline staff (RNs and RTs) are critical partners given their 24-hour presence at the bedside</a:t>
            </a:r>
          </a:p>
          <a:p>
            <a:pPr lvl="1"/>
            <a:r>
              <a:rPr lang="en-US" dirty="0"/>
              <a:t>Interdisciplinary team members (social workers, dieticians, pharmacy, care managers, consultants) are essential in finalizing the plan for the day </a:t>
            </a:r>
          </a:p>
        </p:txBody>
      </p:sp>
    </p:spTree>
    <p:extLst>
      <p:ext uri="{BB962C8B-B14F-4D97-AF65-F5344CB8AC3E}">
        <p14:creationId xmlns:p14="http://schemas.microsoft.com/office/powerpoint/2010/main" val="948838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6AB8-A66F-1C6E-53A4-39BF3F44DDD9}"/>
              </a:ext>
            </a:extLst>
          </p:cNvPr>
          <p:cNvSpPr>
            <a:spLocks noGrp="1"/>
          </p:cNvSpPr>
          <p:nvPr>
            <p:ph type="title"/>
          </p:nvPr>
        </p:nvSpPr>
        <p:spPr>
          <a:xfrm>
            <a:off x="609600" y="274638"/>
            <a:ext cx="10972800" cy="849605"/>
          </a:xfrm>
        </p:spPr>
        <p:txBody>
          <a:bodyPr>
            <a:noAutofit/>
          </a:bodyPr>
          <a:lstStyle/>
          <a:p>
            <a:r>
              <a:rPr lang="en-US" sz="4000" dirty="0"/>
              <a:t>Benefits of Family-Centered Rounds</a:t>
            </a:r>
          </a:p>
        </p:txBody>
      </p:sp>
      <p:sp>
        <p:nvSpPr>
          <p:cNvPr id="3" name="Content Placeholder 2">
            <a:extLst>
              <a:ext uri="{FF2B5EF4-FFF2-40B4-BE49-F238E27FC236}">
                <a16:creationId xmlns:a16="http://schemas.microsoft.com/office/drawing/2014/main" id="{E65679EB-245F-F336-32FE-2200C3481FF9}"/>
              </a:ext>
            </a:extLst>
          </p:cNvPr>
          <p:cNvSpPr>
            <a:spLocks noGrp="1"/>
          </p:cNvSpPr>
          <p:nvPr>
            <p:ph idx="1"/>
          </p:nvPr>
        </p:nvSpPr>
        <p:spPr>
          <a:xfrm>
            <a:off x="635358" y="1063629"/>
            <a:ext cx="11414974" cy="4581098"/>
          </a:xfrm>
        </p:spPr>
        <p:txBody>
          <a:bodyPr>
            <a:normAutofit/>
          </a:bodyPr>
          <a:lstStyle/>
          <a:p>
            <a:r>
              <a:rPr lang="en-US" dirty="0"/>
              <a:t>Safety</a:t>
            </a:r>
          </a:p>
          <a:p>
            <a:r>
              <a:rPr lang="en-US" dirty="0"/>
              <a:t>Situation Awareness</a:t>
            </a:r>
          </a:p>
          <a:p>
            <a:r>
              <a:rPr lang="en-US" dirty="0"/>
              <a:t>Improve and more efficient Communication</a:t>
            </a:r>
          </a:p>
          <a:p>
            <a:r>
              <a:rPr lang="en-US" b="1" dirty="0"/>
              <a:t>BETTER PATIENT CARE and ENGAGEMENT</a:t>
            </a:r>
          </a:p>
        </p:txBody>
      </p:sp>
    </p:spTree>
    <p:extLst>
      <p:ext uri="{BB962C8B-B14F-4D97-AF65-F5344CB8AC3E}">
        <p14:creationId xmlns:p14="http://schemas.microsoft.com/office/powerpoint/2010/main" val="1343082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7E58-0A63-2D71-0347-D2186E7B2BF1}"/>
              </a:ext>
            </a:extLst>
          </p:cNvPr>
          <p:cNvSpPr>
            <a:spLocks noGrp="1"/>
          </p:cNvSpPr>
          <p:nvPr>
            <p:ph type="title"/>
          </p:nvPr>
        </p:nvSpPr>
        <p:spPr>
          <a:xfrm>
            <a:off x="609600" y="274638"/>
            <a:ext cx="10972800" cy="849605"/>
          </a:xfrm>
        </p:spPr>
        <p:txBody>
          <a:bodyPr>
            <a:normAutofit/>
          </a:bodyPr>
          <a:lstStyle/>
          <a:p>
            <a:r>
              <a:rPr lang="en-US" sz="4000" dirty="0"/>
              <a:t>Barriers to RN and Family Presence at Rounds</a:t>
            </a:r>
          </a:p>
        </p:txBody>
      </p:sp>
      <p:sp>
        <p:nvSpPr>
          <p:cNvPr id="3" name="Content Placeholder 2">
            <a:extLst>
              <a:ext uri="{FF2B5EF4-FFF2-40B4-BE49-F238E27FC236}">
                <a16:creationId xmlns:a16="http://schemas.microsoft.com/office/drawing/2014/main" id="{AF01C56F-1709-91FA-8663-FBBC47AA7EA1}"/>
              </a:ext>
            </a:extLst>
          </p:cNvPr>
          <p:cNvSpPr>
            <a:spLocks noGrp="1"/>
          </p:cNvSpPr>
          <p:nvPr>
            <p:ph idx="1"/>
          </p:nvPr>
        </p:nvSpPr>
        <p:spPr>
          <a:xfrm>
            <a:off x="781234" y="1367162"/>
            <a:ext cx="10601141" cy="4402107"/>
          </a:xfrm>
        </p:spPr>
        <p:txBody>
          <a:bodyPr>
            <a:normAutofit/>
          </a:bodyPr>
          <a:lstStyle/>
          <a:p>
            <a:r>
              <a:rPr lang="en-US" sz="3300" dirty="0"/>
              <a:t>Competing Priorities- Caring for other patients/ family</a:t>
            </a:r>
          </a:p>
          <a:p>
            <a:r>
              <a:rPr lang="en-US" sz="3300" dirty="0"/>
              <a:t>Staffing</a:t>
            </a:r>
          </a:p>
          <a:p>
            <a:r>
              <a:rPr lang="en-US" sz="3300" dirty="0"/>
              <a:t>Value of attending rounds isn’t recognized</a:t>
            </a:r>
          </a:p>
          <a:p>
            <a:r>
              <a:rPr lang="en-US" sz="3300" dirty="0"/>
              <a:t>Coffee, Bathing, Sleeping, etc.</a:t>
            </a:r>
          </a:p>
          <a:p>
            <a:r>
              <a:rPr lang="en-US" sz="3300" dirty="0"/>
              <a:t>Employment</a:t>
            </a:r>
          </a:p>
          <a:p>
            <a:endParaRPr lang="en-US" sz="3300" dirty="0"/>
          </a:p>
          <a:p>
            <a:pPr marL="0" indent="0">
              <a:buNone/>
            </a:pPr>
            <a:endParaRPr lang="en-US" sz="3300" dirty="0"/>
          </a:p>
        </p:txBody>
      </p:sp>
    </p:spTree>
    <p:extLst>
      <p:ext uri="{BB962C8B-B14F-4D97-AF65-F5344CB8AC3E}">
        <p14:creationId xmlns:p14="http://schemas.microsoft.com/office/powerpoint/2010/main" val="274027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580" y="274638"/>
            <a:ext cx="8946708" cy="859218"/>
          </a:xfrm>
        </p:spPr>
        <p:txBody>
          <a:bodyPr>
            <a:normAutofit/>
          </a:bodyPr>
          <a:lstStyle/>
          <a:p>
            <a:r>
              <a:rPr lang="en-US" sz="4000" dirty="0"/>
              <a:t>What is MyRounds?</a:t>
            </a:r>
          </a:p>
        </p:txBody>
      </p:sp>
      <p:sp>
        <p:nvSpPr>
          <p:cNvPr id="7" name="Content Placeholder 6"/>
          <p:cNvSpPr>
            <a:spLocks noGrp="1"/>
          </p:cNvSpPr>
          <p:nvPr>
            <p:ph idx="1"/>
          </p:nvPr>
        </p:nvSpPr>
        <p:spPr>
          <a:xfrm>
            <a:off x="609600" y="1166018"/>
            <a:ext cx="10972800" cy="4525963"/>
          </a:xfrm>
        </p:spPr>
        <p:txBody>
          <a:bodyPr>
            <a:normAutofit/>
          </a:bodyPr>
          <a:lstStyle/>
          <a:p>
            <a:pPr marL="0" indent="0">
              <a:buNone/>
            </a:pPr>
            <a:r>
              <a:rPr lang="en-US" sz="3300" dirty="0"/>
              <a:t>MyRounds is an application that:</a:t>
            </a:r>
          </a:p>
          <a:p>
            <a:pPr lvl="1"/>
            <a:r>
              <a:rPr lang="en-US" sz="3000" dirty="0"/>
              <a:t>Creates a daily rounding schedule</a:t>
            </a:r>
          </a:p>
          <a:p>
            <a:pPr lvl="1"/>
            <a:r>
              <a:rPr lang="en-US" sz="3000" dirty="0"/>
              <a:t>Communicates this schedule to </a:t>
            </a:r>
          </a:p>
          <a:p>
            <a:pPr lvl="2"/>
            <a:r>
              <a:rPr lang="en-US" sz="2600" dirty="0"/>
              <a:t>Bedside RNs of </a:t>
            </a:r>
            <a:r>
              <a:rPr lang="en-US" sz="2600" u="sng" dirty="0"/>
              <a:t>their</a:t>
            </a:r>
            <a:r>
              <a:rPr lang="en-US" sz="2600" dirty="0"/>
              <a:t> patients anticipated rounding time</a:t>
            </a:r>
          </a:p>
          <a:p>
            <a:pPr lvl="1"/>
            <a:r>
              <a:rPr lang="en-US" sz="3000" dirty="0"/>
              <a:t>Notifies parents/guardians of their child’s anticipated rounding time so they can plan their day</a:t>
            </a:r>
          </a:p>
        </p:txBody>
      </p:sp>
    </p:spTree>
    <p:extLst>
      <p:ext uri="{BB962C8B-B14F-4D97-AF65-F5344CB8AC3E}">
        <p14:creationId xmlns:p14="http://schemas.microsoft.com/office/powerpoint/2010/main" val="1720076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17A9-A4F1-4E56-B063-1178D1C834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771594-8752-42AC-952B-BB84B0E4CCD2}"/>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A006C8AC-3DDA-CB47-B002-49C6704A49A0}"/>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12192000" cy="6583362"/>
          </a:xfrm>
          <a:prstGeom prst="rect">
            <a:avLst/>
          </a:prstGeom>
          <a:noFill/>
          <a:ln>
            <a:noFill/>
          </a:ln>
        </p:spPr>
      </p:pic>
    </p:spTree>
    <p:extLst>
      <p:ext uri="{BB962C8B-B14F-4D97-AF65-F5344CB8AC3E}">
        <p14:creationId xmlns:p14="http://schemas.microsoft.com/office/powerpoint/2010/main" val="2082885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FA24D-65F7-46E7-956C-6CCEB25EBA1E}"/>
              </a:ext>
            </a:extLst>
          </p:cNvPr>
          <p:cNvSpPr>
            <a:spLocks noGrp="1"/>
          </p:cNvSpPr>
          <p:nvPr>
            <p:ph type="title"/>
          </p:nvPr>
        </p:nvSpPr>
        <p:spPr>
          <a:xfrm>
            <a:off x="609600" y="132595"/>
            <a:ext cx="10972800" cy="737416"/>
          </a:xfrm>
        </p:spPr>
        <p:txBody>
          <a:bodyPr>
            <a:normAutofit/>
          </a:bodyPr>
          <a:lstStyle/>
          <a:p>
            <a:r>
              <a:rPr lang="en-US" sz="3600" dirty="0"/>
              <a:t>Workflow</a:t>
            </a:r>
          </a:p>
        </p:txBody>
      </p:sp>
      <p:sp>
        <p:nvSpPr>
          <p:cNvPr id="5" name="TextBox 4">
            <a:extLst>
              <a:ext uri="{FF2B5EF4-FFF2-40B4-BE49-F238E27FC236}">
                <a16:creationId xmlns:a16="http://schemas.microsoft.com/office/drawing/2014/main" id="{3016E57D-E3BB-4224-8EC3-5A4A50CD7208}"/>
              </a:ext>
            </a:extLst>
          </p:cNvPr>
          <p:cNvSpPr txBox="1"/>
          <p:nvPr/>
        </p:nvSpPr>
        <p:spPr>
          <a:xfrm>
            <a:off x="619098" y="870011"/>
            <a:ext cx="11107846" cy="224676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565A5C"/>
                </a:solidFill>
                <a:effectLst/>
                <a:uLnTx/>
                <a:uFillTx/>
                <a:latin typeface="Arial"/>
                <a:ea typeface="+mn-ea"/>
                <a:cs typeface="+mn-cs"/>
              </a:rPr>
              <a:t>Providers create schedules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565A5C"/>
                </a:solidFill>
                <a:effectLst/>
                <a:uLnTx/>
                <a:uFillTx/>
                <a:latin typeface="Arial"/>
                <a:ea typeface="+mn-ea"/>
                <a:cs typeface="+mn-cs"/>
              </a:rPr>
              <a:t>Voalte alerts nurses </a:t>
            </a:r>
            <a:r>
              <a:rPr kumimoji="0" lang="en-US" sz="2800" b="0" i="0" u="sng" strike="noStrike" kern="1200" cap="none" spc="0" normalizeH="0" baseline="0" noProof="0" dirty="0">
                <a:ln>
                  <a:noFill/>
                </a:ln>
                <a:solidFill>
                  <a:srgbClr val="565A5C"/>
                </a:solidFill>
                <a:effectLst/>
                <a:uLnTx/>
                <a:uFillTx/>
                <a:latin typeface="Arial"/>
                <a:ea typeface="+mn-ea"/>
                <a:cs typeface="+mn-cs"/>
              </a:rPr>
              <a:t>automatically</a:t>
            </a:r>
            <a:r>
              <a:rPr kumimoji="0" lang="en-US" sz="2800" b="0" i="0" u="none" strike="noStrike" kern="1200" cap="none" spc="0" normalizeH="0" baseline="0" noProof="0" dirty="0">
                <a:ln>
                  <a:noFill/>
                </a:ln>
                <a:solidFill>
                  <a:srgbClr val="565A5C"/>
                </a:solidFill>
                <a:effectLst/>
                <a:uLnTx/>
                <a:uFillTx/>
                <a:latin typeface="Arial"/>
                <a:ea typeface="+mn-ea"/>
                <a:cs typeface="+mn-cs"/>
              </a:rPr>
              <a:t> of scheduled rounding times for their patients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565A5C"/>
                </a:solidFill>
                <a:effectLst/>
                <a:uLnTx/>
                <a:uFillTx/>
                <a:latin typeface="Arial"/>
                <a:ea typeface="+mn-ea"/>
                <a:cs typeface="+mn-cs"/>
              </a:rPr>
              <a:t>Parents/guardians who have signed up for MyRounds receive a text message of the scheduled rounding time</a:t>
            </a:r>
          </a:p>
        </p:txBody>
      </p:sp>
      <p:pic>
        <p:nvPicPr>
          <p:cNvPr id="6" name="Picture 5">
            <a:extLst>
              <a:ext uri="{FF2B5EF4-FFF2-40B4-BE49-F238E27FC236}">
                <a16:creationId xmlns:a16="http://schemas.microsoft.com/office/drawing/2014/main" id="{2AB169DB-4066-4E29-83A4-53BFD681FA11}"/>
              </a:ext>
            </a:extLst>
          </p:cNvPr>
          <p:cNvPicPr>
            <a:picLocks noChangeAspect="1"/>
          </p:cNvPicPr>
          <p:nvPr/>
        </p:nvPicPr>
        <p:blipFill rotWithShape="1">
          <a:blip r:embed="rId3"/>
          <a:srcRect r="721"/>
          <a:stretch/>
        </p:blipFill>
        <p:spPr>
          <a:xfrm>
            <a:off x="609600" y="3116780"/>
            <a:ext cx="9134789" cy="3495675"/>
          </a:xfrm>
          <a:prstGeom prst="rect">
            <a:avLst/>
          </a:prstGeom>
        </p:spPr>
      </p:pic>
    </p:spTree>
    <p:extLst>
      <p:ext uri="{BB962C8B-B14F-4D97-AF65-F5344CB8AC3E}">
        <p14:creationId xmlns:p14="http://schemas.microsoft.com/office/powerpoint/2010/main" val="3123810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FC81-D922-4619-ADF8-27E9A8D9724F}"/>
              </a:ext>
            </a:extLst>
          </p:cNvPr>
          <p:cNvSpPr>
            <a:spLocks noGrp="1"/>
          </p:cNvSpPr>
          <p:nvPr>
            <p:ph type="title"/>
          </p:nvPr>
        </p:nvSpPr>
        <p:spPr>
          <a:xfrm>
            <a:off x="609600" y="150351"/>
            <a:ext cx="10972800" cy="849605"/>
          </a:xfrm>
        </p:spPr>
        <p:txBody>
          <a:bodyPr>
            <a:normAutofit/>
          </a:bodyPr>
          <a:lstStyle/>
          <a:p>
            <a:r>
              <a:rPr lang="en-US" sz="3600" dirty="0"/>
              <a:t>Workflow</a:t>
            </a:r>
          </a:p>
        </p:txBody>
      </p:sp>
      <p:pic>
        <p:nvPicPr>
          <p:cNvPr id="4" name="Content Placeholder 3">
            <a:extLst>
              <a:ext uri="{FF2B5EF4-FFF2-40B4-BE49-F238E27FC236}">
                <a16:creationId xmlns:a16="http://schemas.microsoft.com/office/drawing/2014/main" id="{0A7C1CF6-A954-41D4-855A-CDD51A1876F7}"/>
              </a:ext>
            </a:extLst>
          </p:cNvPr>
          <p:cNvPicPr>
            <a:picLocks noGrp="1" noChangeAspect="1"/>
          </p:cNvPicPr>
          <p:nvPr>
            <p:ph idx="1"/>
          </p:nvPr>
        </p:nvPicPr>
        <p:blipFill>
          <a:blip r:embed="rId2"/>
          <a:stretch>
            <a:fillRect/>
          </a:stretch>
        </p:blipFill>
        <p:spPr>
          <a:xfrm>
            <a:off x="2163786" y="1924209"/>
            <a:ext cx="7288001" cy="4133850"/>
          </a:xfrm>
          <a:prstGeom prst="rect">
            <a:avLst/>
          </a:prstGeom>
        </p:spPr>
      </p:pic>
      <p:sp>
        <p:nvSpPr>
          <p:cNvPr id="5" name="TextBox 4">
            <a:extLst>
              <a:ext uri="{FF2B5EF4-FFF2-40B4-BE49-F238E27FC236}">
                <a16:creationId xmlns:a16="http://schemas.microsoft.com/office/drawing/2014/main" id="{CEBE1FDA-0B78-4BAF-8FDD-DA8EA67BB541}"/>
              </a:ext>
            </a:extLst>
          </p:cNvPr>
          <p:cNvSpPr txBox="1"/>
          <p:nvPr/>
        </p:nvSpPr>
        <p:spPr>
          <a:xfrm>
            <a:off x="609600" y="829010"/>
            <a:ext cx="10218821" cy="954107"/>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800" b="0" i="0" u="none" strike="noStrike" kern="1200" cap="none" spc="0" normalizeH="0" baseline="0" noProof="0" dirty="0">
                <a:ln>
                  <a:noFill/>
                </a:ln>
                <a:solidFill>
                  <a:srgbClr val="565A5C"/>
                </a:solidFill>
                <a:effectLst/>
                <a:uLnTx/>
                <a:uFillTx/>
                <a:latin typeface="Arial"/>
                <a:ea typeface="+mn-ea"/>
                <a:cs typeface="+mn-cs"/>
              </a:rPr>
              <a:t>During rounds, the rounding team tracks the schedule answering questions on RN and caregiver presence</a:t>
            </a:r>
          </a:p>
        </p:txBody>
      </p:sp>
    </p:spTree>
    <p:extLst>
      <p:ext uri="{BB962C8B-B14F-4D97-AF65-F5344CB8AC3E}">
        <p14:creationId xmlns:p14="http://schemas.microsoft.com/office/powerpoint/2010/main" val="1863506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CEEC6C-3F2B-4ABE-B57B-4EAB2F2BA787}"/>
              </a:ext>
            </a:extLst>
          </p:cNvPr>
          <p:cNvSpPr>
            <a:spLocks noGrp="1"/>
          </p:cNvSpPr>
          <p:nvPr>
            <p:ph type="title"/>
          </p:nvPr>
        </p:nvSpPr>
        <p:spPr/>
        <p:txBody>
          <a:bodyPr/>
          <a:lstStyle/>
          <a:p>
            <a:r>
              <a:rPr lang="en-US" dirty="0"/>
              <a:t>Current Goals</a:t>
            </a:r>
          </a:p>
        </p:txBody>
      </p:sp>
      <p:sp>
        <p:nvSpPr>
          <p:cNvPr id="7" name="Content Placeholder 6">
            <a:extLst>
              <a:ext uri="{FF2B5EF4-FFF2-40B4-BE49-F238E27FC236}">
                <a16:creationId xmlns:a16="http://schemas.microsoft.com/office/drawing/2014/main" id="{6BB0BACC-DA39-42A6-9C77-86C50180AEF4}"/>
              </a:ext>
            </a:extLst>
          </p:cNvPr>
          <p:cNvSpPr>
            <a:spLocks noGrp="1"/>
          </p:cNvSpPr>
          <p:nvPr>
            <p:ph idx="1"/>
          </p:nvPr>
        </p:nvSpPr>
        <p:spPr/>
        <p:txBody>
          <a:bodyPr/>
          <a:lstStyle/>
          <a:p>
            <a:r>
              <a:rPr lang="en-US" dirty="0"/>
              <a:t>Increase arrival time accuracy of the originally communicated rounding window to families and rounding team from 81% to 90%</a:t>
            </a:r>
          </a:p>
          <a:p>
            <a:r>
              <a:rPr lang="en-US" dirty="0"/>
              <a:t>Increase RN presence in rounds with teams using MyRounds from 69% to 80%</a:t>
            </a:r>
          </a:p>
          <a:p>
            <a:r>
              <a:rPr lang="en-US" dirty="0"/>
              <a:t>Improved Patient and Family Experience communication questions by 4%</a:t>
            </a:r>
          </a:p>
          <a:p>
            <a:endParaRPr lang="en-US" dirty="0"/>
          </a:p>
        </p:txBody>
      </p:sp>
    </p:spTree>
    <p:extLst>
      <p:ext uri="{BB962C8B-B14F-4D97-AF65-F5344CB8AC3E}">
        <p14:creationId xmlns:p14="http://schemas.microsoft.com/office/powerpoint/2010/main" val="1297147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F5F85-0E45-4BFF-8D0B-E52716589DDF}"/>
              </a:ext>
            </a:extLst>
          </p:cNvPr>
          <p:cNvSpPr>
            <a:spLocks noGrp="1"/>
          </p:cNvSpPr>
          <p:nvPr>
            <p:ph idx="1"/>
          </p:nvPr>
        </p:nvSpPr>
        <p:spPr>
          <a:xfrm>
            <a:off x="700035" y="1961942"/>
            <a:ext cx="10972800" cy="4095648"/>
          </a:xfrm>
        </p:spPr>
        <p:txBody>
          <a:bodyPr/>
          <a:lstStyle/>
          <a:p>
            <a:pPr marL="0" indent="0" algn="l">
              <a:buNone/>
            </a:pPr>
            <a:r>
              <a:rPr lang="en-US" sz="4400" b="1" i="0" dirty="0">
                <a:solidFill>
                  <a:srgbClr val="000000"/>
                </a:solidFill>
                <a:effectLst/>
                <a:latin typeface="+mj-lt"/>
              </a:rPr>
              <a:t>“Any sufficiently advanced technology is indistinguishable from magic.”</a:t>
            </a:r>
          </a:p>
          <a:p>
            <a:pPr marL="0" indent="0" algn="l">
              <a:buNone/>
            </a:pPr>
            <a:endParaRPr lang="en-US" b="1" i="0" dirty="0">
              <a:solidFill>
                <a:srgbClr val="000000"/>
              </a:solidFill>
              <a:effectLst/>
              <a:latin typeface="+mj-lt"/>
            </a:endParaRPr>
          </a:p>
          <a:p>
            <a:pPr marL="0" indent="0">
              <a:buNone/>
            </a:pPr>
            <a:r>
              <a:rPr lang="en-US" sz="1800" b="1" i="0" dirty="0">
                <a:solidFill>
                  <a:schemeClr val="bg2">
                    <a:lumMod val="50000"/>
                  </a:schemeClr>
                </a:solidFill>
                <a:effectLst/>
                <a:latin typeface="+mj-lt"/>
              </a:rPr>
              <a:t>~1965</a:t>
            </a:r>
            <a:endParaRPr lang="en-US" sz="1800" b="1" i="0" u="none" strike="noStrike" dirty="0">
              <a:solidFill>
                <a:schemeClr val="bg2">
                  <a:lumMod val="50000"/>
                </a:schemeClr>
              </a:solidFill>
              <a:effectLst/>
              <a:latin typeface="+mj-lt"/>
            </a:endParaRPr>
          </a:p>
          <a:p>
            <a:pPr marL="0" indent="0">
              <a:buNone/>
            </a:pPr>
            <a:r>
              <a:rPr lang="en-US" sz="1800" b="1" i="0" u="none" strike="noStrike" dirty="0">
                <a:solidFill>
                  <a:schemeClr val="bg2">
                    <a:lumMod val="50000"/>
                  </a:schemeClr>
                </a:solidFill>
                <a:effectLst/>
                <a:latin typeface="+mj-lt"/>
              </a:rPr>
              <a:t>Arthur C. Clarke- </a:t>
            </a:r>
            <a:r>
              <a:rPr lang="en-US" sz="1800" b="1" i="0" dirty="0">
                <a:solidFill>
                  <a:schemeClr val="bg2">
                    <a:lumMod val="50000"/>
                  </a:schemeClr>
                </a:solidFill>
                <a:effectLst/>
                <a:latin typeface="+mj-lt"/>
              </a:rPr>
              <a:t>scientist, science writer, and science fiction stories and novels. </a:t>
            </a:r>
            <a:br>
              <a:rPr lang="en-US" b="0" i="0" dirty="0">
                <a:solidFill>
                  <a:srgbClr val="000000"/>
                </a:solidFill>
                <a:effectLst/>
                <a:latin typeface="+mj-lt"/>
              </a:rPr>
            </a:br>
            <a:endParaRPr lang="en-US" dirty="0">
              <a:latin typeface="+mj-lt"/>
            </a:endParaRPr>
          </a:p>
        </p:txBody>
      </p:sp>
    </p:spTree>
    <p:extLst>
      <p:ext uri="{BB962C8B-B14F-4D97-AF65-F5344CB8AC3E}">
        <p14:creationId xmlns:p14="http://schemas.microsoft.com/office/powerpoint/2010/main" val="3520666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A8EB35-04F3-434F-A73C-1CF3F69CAD1A}"/>
              </a:ext>
            </a:extLst>
          </p:cNvPr>
          <p:cNvSpPr>
            <a:spLocks noGrp="1"/>
          </p:cNvSpPr>
          <p:nvPr>
            <p:ph idx="1"/>
          </p:nvPr>
        </p:nvSpPr>
        <p:spPr/>
        <p:txBody>
          <a:bodyPr>
            <a:normAutofit/>
          </a:bodyPr>
          <a:lstStyle/>
          <a:p>
            <a:pPr marL="0" indent="0">
              <a:buNone/>
            </a:pPr>
            <a:r>
              <a:rPr lang="en-US" sz="4000" dirty="0"/>
              <a:t>Thank you!</a:t>
            </a:r>
          </a:p>
        </p:txBody>
      </p:sp>
    </p:spTree>
    <p:extLst>
      <p:ext uri="{BB962C8B-B14F-4D97-AF65-F5344CB8AC3E}">
        <p14:creationId xmlns:p14="http://schemas.microsoft.com/office/powerpoint/2010/main" val="242805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Rectangle 1078">
            <a:extLst>
              <a:ext uri="{FF2B5EF4-FFF2-40B4-BE49-F238E27FC236}">
                <a16:creationId xmlns:a16="http://schemas.microsoft.com/office/drawing/2014/main" id="{6F1FF064-B1BA-4D97-BBAF-F44AB26AE469}"/>
              </a:ext>
            </a:extLst>
          </p:cNvPr>
          <p:cNvSpPr/>
          <p:nvPr/>
        </p:nvSpPr>
        <p:spPr>
          <a:xfrm>
            <a:off x="1231900" y="336550"/>
            <a:ext cx="9715500" cy="335280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084" name="Group 1083">
            <a:extLst>
              <a:ext uri="{FF2B5EF4-FFF2-40B4-BE49-F238E27FC236}">
                <a16:creationId xmlns:a16="http://schemas.microsoft.com/office/drawing/2014/main" id="{9FD393C3-5649-4F75-9A76-1D9FA69C952F}"/>
              </a:ext>
            </a:extLst>
          </p:cNvPr>
          <p:cNvGrpSpPr/>
          <p:nvPr/>
        </p:nvGrpSpPr>
        <p:grpSpPr>
          <a:xfrm>
            <a:off x="1577850" y="3954350"/>
            <a:ext cx="8816696" cy="1074819"/>
            <a:chOff x="1686707" y="844539"/>
            <a:chExt cx="8816696" cy="1074819"/>
          </a:xfrm>
        </p:grpSpPr>
        <p:sp>
          <p:nvSpPr>
            <p:cNvPr id="1080" name="Title 287">
              <a:extLst>
                <a:ext uri="{FF2B5EF4-FFF2-40B4-BE49-F238E27FC236}">
                  <a16:creationId xmlns:a16="http://schemas.microsoft.com/office/drawing/2014/main" id="{73C6CC4F-3356-490A-9CC8-43D142303F2A}"/>
                </a:ext>
              </a:extLst>
            </p:cNvPr>
            <p:cNvSpPr txBox="1">
              <a:spLocks/>
            </p:cNvSpPr>
            <p:nvPr/>
          </p:nvSpPr>
          <p:spPr>
            <a:xfrm>
              <a:off x="1686707" y="844539"/>
              <a:ext cx="1560312" cy="450058"/>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r>
                <a:rPr lang="en-US" sz="3000">
                  <a:solidFill>
                    <a:schemeClr val="accent5"/>
                  </a:solidFill>
                  <a:ea typeface="Segoe UI Bold" panose="020B0802040204020203" pitchFamily="34" charset="0"/>
                  <a:cs typeface="Segoe UI Bold" panose="020B0802040204020203" pitchFamily="34" charset="0"/>
                </a:rPr>
                <a:t>77</a:t>
              </a:r>
            </a:p>
          </p:txBody>
        </p:sp>
        <p:sp>
          <p:nvSpPr>
            <p:cNvPr id="334" name="Title 287">
              <a:extLst>
                <a:ext uri="{FF2B5EF4-FFF2-40B4-BE49-F238E27FC236}">
                  <a16:creationId xmlns:a16="http://schemas.microsoft.com/office/drawing/2014/main" id="{744096B1-4E1C-4506-A0A3-E3BA0469EC76}"/>
                </a:ext>
              </a:extLst>
            </p:cNvPr>
            <p:cNvSpPr txBox="1">
              <a:spLocks/>
            </p:cNvSpPr>
            <p:nvPr/>
          </p:nvSpPr>
          <p:spPr>
            <a:xfrm>
              <a:off x="4032691" y="844539"/>
              <a:ext cx="1560312" cy="450058"/>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r>
                <a:rPr lang="en-US" sz="3000">
                  <a:solidFill>
                    <a:schemeClr val="accent3"/>
                  </a:solidFill>
                  <a:ea typeface="Segoe UI Bold" panose="020B0802040204020203" pitchFamily="34" charset="0"/>
                  <a:cs typeface="Segoe UI Bold" panose="020B0802040204020203" pitchFamily="34" charset="0"/>
                </a:rPr>
                <a:t>87</a:t>
              </a:r>
            </a:p>
          </p:txBody>
        </p:sp>
        <p:sp>
          <p:nvSpPr>
            <p:cNvPr id="337" name="Title 287">
              <a:extLst>
                <a:ext uri="{FF2B5EF4-FFF2-40B4-BE49-F238E27FC236}">
                  <a16:creationId xmlns:a16="http://schemas.microsoft.com/office/drawing/2014/main" id="{4F3469A1-708E-44B0-AF19-170342C4A6CC}"/>
                </a:ext>
              </a:extLst>
            </p:cNvPr>
            <p:cNvSpPr txBox="1">
              <a:spLocks/>
            </p:cNvSpPr>
            <p:nvPr/>
          </p:nvSpPr>
          <p:spPr>
            <a:xfrm>
              <a:off x="6449154" y="844539"/>
              <a:ext cx="1560312" cy="450058"/>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r>
                <a:rPr lang="en-US" sz="3000">
                  <a:solidFill>
                    <a:schemeClr val="accent1"/>
                  </a:solidFill>
                  <a:ea typeface="Segoe UI Bold" panose="020B0802040204020203" pitchFamily="34" charset="0"/>
                  <a:cs typeface="Segoe UI Bold" panose="020B0802040204020203" pitchFamily="34" charset="0"/>
                </a:rPr>
                <a:t>343</a:t>
              </a:r>
            </a:p>
          </p:txBody>
        </p:sp>
        <p:sp>
          <p:nvSpPr>
            <p:cNvPr id="340" name="Title 287">
              <a:extLst>
                <a:ext uri="{FF2B5EF4-FFF2-40B4-BE49-F238E27FC236}">
                  <a16:creationId xmlns:a16="http://schemas.microsoft.com/office/drawing/2014/main" id="{D011E23E-539A-40C8-AA25-B2977577B0F2}"/>
                </a:ext>
              </a:extLst>
            </p:cNvPr>
            <p:cNvSpPr txBox="1">
              <a:spLocks/>
            </p:cNvSpPr>
            <p:nvPr/>
          </p:nvSpPr>
          <p:spPr>
            <a:xfrm>
              <a:off x="8943091" y="872125"/>
              <a:ext cx="1560312" cy="450058"/>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r>
                <a:rPr lang="en-US" sz="3000">
                  <a:solidFill>
                    <a:schemeClr val="accent6"/>
                  </a:solidFill>
                  <a:ea typeface="Segoe UI Bold" panose="020B0802040204020203" pitchFamily="34" charset="0"/>
                  <a:cs typeface="Segoe UI Bold" panose="020B0802040204020203" pitchFamily="34" charset="0"/>
                </a:rPr>
                <a:t>3,662</a:t>
              </a:r>
            </a:p>
          </p:txBody>
        </p:sp>
        <p:cxnSp>
          <p:nvCxnSpPr>
            <p:cNvPr id="1083" name="Straight Connector 1082">
              <a:extLst>
                <a:ext uri="{FF2B5EF4-FFF2-40B4-BE49-F238E27FC236}">
                  <a16:creationId xmlns:a16="http://schemas.microsoft.com/office/drawing/2014/main" id="{A0447F7E-53B7-46E4-A62C-A4D7CD49650D}"/>
                </a:ext>
              </a:extLst>
            </p:cNvPr>
            <p:cNvCxnSpPr/>
            <p:nvPr/>
          </p:nvCxnSpPr>
          <p:spPr>
            <a:xfrm>
              <a:off x="3546469" y="844539"/>
              <a:ext cx="0" cy="1074819"/>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953B704A-1EA4-48FF-882F-64036351A818}"/>
                </a:ext>
              </a:extLst>
            </p:cNvPr>
            <p:cNvCxnSpPr/>
            <p:nvPr/>
          </p:nvCxnSpPr>
          <p:spPr>
            <a:xfrm>
              <a:off x="6079225" y="844539"/>
              <a:ext cx="0" cy="1074819"/>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A0EE4319-CD17-4252-B9A2-040304522EC2}"/>
                </a:ext>
              </a:extLst>
            </p:cNvPr>
            <p:cNvCxnSpPr/>
            <p:nvPr/>
          </p:nvCxnSpPr>
          <p:spPr>
            <a:xfrm>
              <a:off x="8611980" y="844539"/>
              <a:ext cx="0" cy="1074819"/>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47" name="Rectangle 346">
            <a:extLst>
              <a:ext uri="{FF2B5EF4-FFF2-40B4-BE49-F238E27FC236}">
                <a16:creationId xmlns:a16="http://schemas.microsoft.com/office/drawing/2014/main" id="{B1A9A39D-2DF3-4B3D-B8DB-92F76BC52591}"/>
              </a:ext>
            </a:extLst>
          </p:cNvPr>
          <p:cNvSpPr/>
          <p:nvPr/>
        </p:nvSpPr>
        <p:spPr>
          <a:xfrm>
            <a:off x="1693967" y="678633"/>
            <a:ext cx="8778240" cy="27432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Shape 1155">
            <a:extLst>
              <a:ext uri="{FF2B5EF4-FFF2-40B4-BE49-F238E27FC236}">
                <a16:creationId xmlns:a16="http://schemas.microsoft.com/office/drawing/2014/main" id="{BBA71FBC-7E64-4F22-B1E1-B21EF2EBFD12}"/>
              </a:ext>
            </a:extLst>
          </p:cNvPr>
          <p:cNvSpPr/>
          <p:nvPr/>
        </p:nvSpPr>
        <p:spPr>
          <a:xfrm>
            <a:off x="6444591" y="1164973"/>
            <a:ext cx="3859089" cy="179671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r"/>
            <a:r>
              <a:rPr lang="en-US" sz="1600">
                <a:solidFill>
                  <a:schemeClr val="bg1">
                    <a:lumMod val="95000"/>
                  </a:schemeClr>
                </a:solidFill>
                <a:latin typeface="Segoe UI" panose="020B0502040204020203" pitchFamily="34" charset="0"/>
                <a:cs typeface="Segoe UI" panose="020B0502040204020203" pitchFamily="34" charset="0"/>
              </a:rPr>
              <a:t>Every day we care for more than </a:t>
            </a:r>
            <a:r>
              <a:rPr lang="en-US" sz="3200" b="1">
                <a:solidFill>
                  <a:schemeClr val="bg1"/>
                </a:solidFill>
                <a:latin typeface="Segoe UI" panose="020B0502040204020203" pitchFamily="34" charset="0"/>
                <a:cs typeface="Segoe UI" panose="020B0502040204020203" pitchFamily="34" charset="0"/>
              </a:rPr>
              <a:t>4,000</a:t>
            </a:r>
            <a:r>
              <a:rPr lang="en-US" sz="1600">
                <a:solidFill>
                  <a:schemeClr val="bg1"/>
                </a:solidFill>
                <a:latin typeface="Segoe UI" panose="020B0502040204020203" pitchFamily="34" charset="0"/>
                <a:cs typeface="Segoe UI" panose="020B0502040204020203" pitchFamily="34" charset="0"/>
              </a:rPr>
              <a:t> </a:t>
            </a:r>
            <a:br>
              <a:rPr lang="en-US" sz="1600">
                <a:solidFill>
                  <a:schemeClr val="bg1"/>
                </a:solidFill>
                <a:latin typeface="Segoe UI" panose="020B0502040204020203" pitchFamily="34" charset="0"/>
                <a:cs typeface="Segoe UI" panose="020B0502040204020203" pitchFamily="34" charset="0"/>
              </a:rPr>
            </a:br>
            <a:r>
              <a:rPr lang="en-US" sz="1600">
                <a:solidFill>
                  <a:schemeClr val="bg1">
                    <a:lumMod val="95000"/>
                  </a:schemeClr>
                </a:solidFill>
                <a:latin typeface="Segoe UI" panose="020B0502040204020203" pitchFamily="34" charset="0"/>
                <a:cs typeface="Segoe UI" panose="020B0502040204020203" pitchFamily="34" charset="0"/>
              </a:rPr>
              <a:t>of them </a:t>
            </a:r>
            <a:br>
              <a:rPr lang="en-US" sz="1600">
                <a:solidFill>
                  <a:schemeClr val="bg1">
                    <a:lumMod val="95000"/>
                  </a:schemeClr>
                </a:solidFill>
                <a:latin typeface="Segoe UI" panose="020B0502040204020203" pitchFamily="34" charset="0"/>
                <a:cs typeface="Segoe UI" panose="020B0502040204020203" pitchFamily="34" charset="0"/>
              </a:rPr>
            </a:br>
            <a:r>
              <a:rPr lang="en-US" sz="1600">
                <a:solidFill>
                  <a:schemeClr val="bg1">
                    <a:lumMod val="95000"/>
                  </a:schemeClr>
                </a:solidFill>
                <a:latin typeface="Segoe UI" panose="020B0502040204020203" pitchFamily="34" charset="0"/>
                <a:cs typeface="Segoe UI" panose="020B0502040204020203" pitchFamily="34" charset="0"/>
              </a:rPr>
              <a:t>along with children from around the nation and the world.</a:t>
            </a:r>
          </a:p>
        </p:txBody>
      </p:sp>
      <p:sp>
        <p:nvSpPr>
          <p:cNvPr id="350" name="Shape 1155">
            <a:extLst>
              <a:ext uri="{FF2B5EF4-FFF2-40B4-BE49-F238E27FC236}">
                <a16:creationId xmlns:a16="http://schemas.microsoft.com/office/drawing/2014/main" id="{EF70B77F-958D-435E-9074-28018EC794BB}"/>
              </a:ext>
            </a:extLst>
          </p:cNvPr>
          <p:cNvSpPr/>
          <p:nvPr/>
        </p:nvSpPr>
        <p:spPr>
          <a:xfrm>
            <a:off x="2069190" y="678633"/>
            <a:ext cx="3757548" cy="264938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r>
              <a:rPr lang="en-US" sz="3600"/>
              <a:t>There are </a:t>
            </a:r>
            <a:r>
              <a:rPr lang="en-US" sz="3600">
                <a:solidFill>
                  <a:schemeClr val="bg1"/>
                </a:solidFill>
              </a:rPr>
              <a:t>515,000</a:t>
            </a:r>
            <a:r>
              <a:rPr lang="en-US" sz="3600"/>
              <a:t> kids in the Greater Cincinnati region.</a:t>
            </a:r>
            <a:endParaRPr lang="en-US" sz="3200" b="1">
              <a:solidFill>
                <a:schemeClr val="bg1"/>
              </a:solidFill>
              <a:effectLst>
                <a:outerShdw dist="38100" dir="2700000" algn="tl">
                  <a:srgbClr val="000000">
                    <a:alpha val="20000"/>
                  </a:srgbClr>
                </a:outerShdw>
              </a:effectLst>
              <a:latin typeface="Arial Bold" panose="020B0704020202020204" pitchFamily="34" charset="0"/>
              <a:ea typeface="Segoe UI" panose="020B0502040204020203" pitchFamily="34" charset="0"/>
              <a:cs typeface="Arial Bold" panose="020B0704020202020204" pitchFamily="34" charset="0"/>
            </a:endParaRPr>
          </a:p>
        </p:txBody>
      </p:sp>
      <p:sp>
        <p:nvSpPr>
          <p:cNvPr id="22" name="TextBox 21">
            <a:extLst>
              <a:ext uri="{FF2B5EF4-FFF2-40B4-BE49-F238E27FC236}">
                <a16:creationId xmlns:a16="http://schemas.microsoft.com/office/drawing/2014/main" id="{FAEF161D-F22B-49CA-83E6-531BBF55CAF6}"/>
              </a:ext>
            </a:extLst>
          </p:cNvPr>
          <p:cNvSpPr txBox="1"/>
          <p:nvPr/>
        </p:nvSpPr>
        <p:spPr>
          <a:xfrm>
            <a:off x="1581102" y="4433213"/>
            <a:ext cx="1797499" cy="830997"/>
          </a:xfrm>
          <a:prstGeom prst="rect">
            <a:avLst/>
          </a:prstGeom>
          <a:noFill/>
        </p:spPr>
        <p:txBody>
          <a:bodyPr wrap="square" rtlCol="0">
            <a:spAutoFit/>
          </a:bodyPr>
          <a:lstStyle/>
          <a:p>
            <a:pPr algn="ctr"/>
            <a:r>
              <a:rPr lang="en-US" sz="1600"/>
              <a:t>are </a:t>
            </a:r>
            <a:r>
              <a:rPr lang="en-US" sz="1600">
                <a:solidFill>
                  <a:schemeClr val="bg1">
                    <a:lumMod val="50000"/>
                  </a:schemeClr>
                </a:solidFill>
                <a:cs typeface="Segoe UI" panose="020B0502040204020203" pitchFamily="34" charset="0"/>
              </a:rPr>
              <a:t>admitted</a:t>
            </a:r>
            <a:r>
              <a:rPr lang="en-US" sz="1600"/>
              <a:t> to the hospital for inpatient care.</a:t>
            </a:r>
          </a:p>
        </p:txBody>
      </p:sp>
      <p:sp>
        <p:nvSpPr>
          <p:cNvPr id="23" name="TextBox 22">
            <a:extLst>
              <a:ext uri="{FF2B5EF4-FFF2-40B4-BE49-F238E27FC236}">
                <a16:creationId xmlns:a16="http://schemas.microsoft.com/office/drawing/2014/main" id="{6785818B-1C71-4024-A7C8-80587D8A0DAB}"/>
              </a:ext>
            </a:extLst>
          </p:cNvPr>
          <p:cNvSpPr txBox="1"/>
          <p:nvPr/>
        </p:nvSpPr>
        <p:spPr>
          <a:xfrm>
            <a:off x="3772350" y="4431994"/>
            <a:ext cx="2103120" cy="338554"/>
          </a:xfrm>
          <a:prstGeom prst="rect">
            <a:avLst/>
          </a:prstGeom>
          <a:noFill/>
        </p:spPr>
        <p:txBody>
          <a:bodyPr wrap="square" rtlCol="0">
            <a:spAutoFit/>
          </a:bodyPr>
          <a:lstStyle/>
          <a:p>
            <a:pPr algn="ctr"/>
            <a:r>
              <a:rPr lang="en-US" sz="1600"/>
              <a:t>undergo surgery.</a:t>
            </a:r>
          </a:p>
        </p:txBody>
      </p:sp>
      <p:sp>
        <p:nvSpPr>
          <p:cNvPr id="24" name="TextBox 23">
            <a:extLst>
              <a:ext uri="{FF2B5EF4-FFF2-40B4-BE49-F238E27FC236}">
                <a16:creationId xmlns:a16="http://schemas.microsoft.com/office/drawing/2014/main" id="{450A1461-FCAF-4782-80EF-4178FC58DD0B}"/>
              </a:ext>
            </a:extLst>
          </p:cNvPr>
          <p:cNvSpPr txBox="1"/>
          <p:nvPr/>
        </p:nvSpPr>
        <p:spPr>
          <a:xfrm>
            <a:off x="6096107" y="4431622"/>
            <a:ext cx="2103120" cy="1077218"/>
          </a:xfrm>
          <a:prstGeom prst="rect">
            <a:avLst/>
          </a:prstGeom>
          <a:noFill/>
        </p:spPr>
        <p:txBody>
          <a:bodyPr wrap="square" rtlCol="0">
            <a:spAutoFit/>
          </a:bodyPr>
          <a:lstStyle/>
          <a:p>
            <a:pPr algn="ctr"/>
            <a:r>
              <a:rPr lang="en-US" sz="1600"/>
              <a:t>visit one of our Emergency Departments or Urgent Cares.</a:t>
            </a:r>
          </a:p>
        </p:txBody>
      </p:sp>
      <p:sp>
        <p:nvSpPr>
          <p:cNvPr id="25" name="TextBox 24">
            <a:extLst>
              <a:ext uri="{FF2B5EF4-FFF2-40B4-BE49-F238E27FC236}">
                <a16:creationId xmlns:a16="http://schemas.microsoft.com/office/drawing/2014/main" id="{9F091AA4-55ED-4EF6-B109-C074993BDFF2}"/>
              </a:ext>
            </a:extLst>
          </p:cNvPr>
          <p:cNvSpPr txBox="1"/>
          <p:nvPr/>
        </p:nvSpPr>
        <p:spPr>
          <a:xfrm>
            <a:off x="8718394" y="4431994"/>
            <a:ext cx="1822191" cy="1077218"/>
          </a:xfrm>
          <a:prstGeom prst="rect">
            <a:avLst/>
          </a:prstGeom>
          <a:noFill/>
        </p:spPr>
        <p:txBody>
          <a:bodyPr wrap="square" rtlCol="0">
            <a:spAutoFit/>
          </a:bodyPr>
          <a:lstStyle/>
          <a:p>
            <a:pPr algn="ctr"/>
            <a:r>
              <a:rPr lang="en-US" sz="1600"/>
              <a:t>visit an outpatient setting to support their physical and mental health.</a:t>
            </a:r>
          </a:p>
        </p:txBody>
      </p:sp>
      <p:sp>
        <p:nvSpPr>
          <p:cNvPr id="18" name="TextBox 17">
            <a:extLst>
              <a:ext uri="{FF2B5EF4-FFF2-40B4-BE49-F238E27FC236}">
                <a16:creationId xmlns:a16="http://schemas.microsoft.com/office/drawing/2014/main" id="{72467D27-A373-490E-94A9-0A7F1FE1457B}"/>
              </a:ext>
            </a:extLst>
          </p:cNvPr>
          <p:cNvSpPr txBox="1"/>
          <p:nvPr/>
        </p:nvSpPr>
        <p:spPr>
          <a:xfrm>
            <a:off x="0" y="6455231"/>
            <a:ext cx="7036328" cy="215444"/>
          </a:xfrm>
          <a:prstGeom prst="rect">
            <a:avLst/>
          </a:prstGeom>
          <a:noFill/>
        </p:spPr>
        <p:txBody>
          <a:bodyPr wrap="square" rtlCol="0">
            <a:spAutoFit/>
          </a:bodyPr>
          <a:lstStyle/>
          <a:p>
            <a:r>
              <a:rPr lang="en-US" sz="800"/>
              <a:t>FY21 data; Source: https://www.cincinnatichildrens.org/about/corporate/facts-figures</a:t>
            </a:r>
          </a:p>
        </p:txBody>
      </p:sp>
    </p:spTree>
    <p:extLst>
      <p:ext uri="{BB962C8B-B14F-4D97-AF65-F5344CB8AC3E}">
        <p14:creationId xmlns:p14="http://schemas.microsoft.com/office/powerpoint/2010/main" val="3644466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Rectangle 1078">
            <a:extLst>
              <a:ext uri="{FF2B5EF4-FFF2-40B4-BE49-F238E27FC236}">
                <a16:creationId xmlns:a16="http://schemas.microsoft.com/office/drawing/2014/main" id="{6F1FF064-B1BA-4D97-BBAF-F44AB26AE469}"/>
              </a:ext>
            </a:extLst>
          </p:cNvPr>
          <p:cNvSpPr/>
          <p:nvPr/>
        </p:nvSpPr>
        <p:spPr>
          <a:xfrm>
            <a:off x="1231900" y="194940"/>
            <a:ext cx="9715500" cy="3352800"/>
          </a:xfrm>
          <a:prstGeom prst="rect">
            <a:avLst/>
          </a:prstGeom>
          <a:solidFill>
            <a:srgbClr val="80276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B1A9A39D-2DF3-4B3D-B8DB-92F76BC52591}"/>
              </a:ext>
            </a:extLst>
          </p:cNvPr>
          <p:cNvSpPr/>
          <p:nvPr/>
        </p:nvSpPr>
        <p:spPr>
          <a:xfrm>
            <a:off x="1693967" y="550116"/>
            <a:ext cx="8778240" cy="27432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Shape 1155">
            <a:extLst>
              <a:ext uri="{FF2B5EF4-FFF2-40B4-BE49-F238E27FC236}">
                <a16:creationId xmlns:a16="http://schemas.microsoft.com/office/drawing/2014/main" id="{BBA71FBC-7E64-4F22-B1E1-B21EF2EBFD12}"/>
              </a:ext>
            </a:extLst>
          </p:cNvPr>
          <p:cNvSpPr/>
          <p:nvPr/>
        </p:nvSpPr>
        <p:spPr>
          <a:xfrm>
            <a:off x="6444591" y="1023298"/>
            <a:ext cx="3859089" cy="179683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r"/>
            <a:r>
              <a:rPr lang="en-US" sz="1600"/>
              <a:t>Every day, more than</a:t>
            </a:r>
            <a:r>
              <a:rPr lang="en-US" sz="1600">
                <a:solidFill>
                  <a:schemeClr val="bg1"/>
                </a:solidFill>
              </a:rPr>
              <a:t> </a:t>
            </a:r>
            <a:br>
              <a:rPr lang="en-US" sz="1600">
                <a:solidFill>
                  <a:schemeClr val="bg1"/>
                </a:solidFill>
              </a:rPr>
            </a:br>
            <a:r>
              <a:rPr lang="en-US" sz="3200" b="1">
                <a:solidFill>
                  <a:schemeClr val="bg1"/>
                </a:solidFill>
              </a:rPr>
              <a:t>250</a:t>
            </a:r>
            <a:r>
              <a:rPr lang="en-US" sz="1600">
                <a:solidFill>
                  <a:schemeClr val="bg1"/>
                </a:solidFill>
              </a:rPr>
              <a:t> </a:t>
            </a:r>
            <a:br>
              <a:rPr lang="en-US" sz="1600">
                <a:solidFill>
                  <a:schemeClr val="bg1"/>
                </a:solidFill>
              </a:rPr>
            </a:br>
            <a:r>
              <a:rPr lang="en-US" sz="1600"/>
              <a:t>of their families </a:t>
            </a:r>
          </a:p>
          <a:p>
            <a:pPr algn="r"/>
            <a:r>
              <a:rPr lang="en-US" sz="1600"/>
              <a:t>tell us the story </a:t>
            </a:r>
          </a:p>
          <a:p>
            <a:pPr algn="r"/>
            <a:r>
              <a:rPr lang="en-US" sz="1600"/>
              <a:t>of their experience here.</a:t>
            </a:r>
            <a:endParaRPr lang="en-US" sz="1600">
              <a:solidFill>
                <a:schemeClr val="tx2"/>
              </a:solidFill>
              <a:latin typeface="Segoe UI" panose="020B0502040204020203" pitchFamily="34" charset="0"/>
              <a:cs typeface="Segoe UI" panose="020B0502040204020203" pitchFamily="34" charset="0"/>
            </a:endParaRPr>
          </a:p>
        </p:txBody>
      </p:sp>
      <p:sp>
        <p:nvSpPr>
          <p:cNvPr id="350" name="Shape 1155">
            <a:extLst>
              <a:ext uri="{FF2B5EF4-FFF2-40B4-BE49-F238E27FC236}">
                <a16:creationId xmlns:a16="http://schemas.microsoft.com/office/drawing/2014/main" id="{EF70B77F-958D-435E-9074-28018EC794BB}"/>
              </a:ext>
            </a:extLst>
          </p:cNvPr>
          <p:cNvSpPr/>
          <p:nvPr/>
        </p:nvSpPr>
        <p:spPr>
          <a:xfrm>
            <a:off x="2069190" y="537023"/>
            <a:ext cx="3757548" cy="264938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r>
              <a:rPr lang="en-US" sz="3600"/>
              <a:t>There are </a:t>
            </a:r>
            <a:r>
              <a:rPr lang="en-US" sz="3600">
                <a:solidFill>
                  <a:schemeClr val="bg1"/>
                </a:solidFill>
              </a:rPr>
              <a:t>515,000</a:t>
            </a:r>
            <a:r>
              <a:rPr lang="en-US" sz="3600"/>
              <a:t> kids in the Greater Cincinnati region.</a:t>
            </a:r>
            <a:endParaRPr lang="en-US" sz="3200" b="1">
              <a:solidFill>
                <a:schemeClr val="bg1"/>
              </a:solidFill>
              <a:effectLst>
                <a:outerShdw dist="38100" dir="2700000" algn="tl">
                  <a:srgbClr val="000000">
                    <a:alpha val="20000"/>
                  </a:srgbClr>
                </a:outerShdw>
              </a:effectLst>
              <a:latin typeface="Arial Bold" panose="020B0704020202020204" pitchFamily="34" charset="0"/>
              <a:ea typeface="Segoe UI" panose="020B0502040204020203" pitchFamily="34" charset="0"/>
              <a:cs typeface="Arial Bold" panose="020B0704020202020204" pitchFamily="34" charset="0"/>
            </a:endParaRPr>
          </a:p>
        </p:txBody>
      </p:sp>
    </p:spTree>
    <p:extLst>
      <p:ext uri="{BB962C8B-B14F-4D97-AF65-F5344CB8AC3E}">
        <p14:creationId xmlns:p14="http://schemas.microsoft.com/office/powerpoint/2010/main" val="390875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1353663E-5BC1-4ADB-B468-0C453F762AFF}"/>
              </a:ext>
            </a:extLst>
          </p:cNvPr>
          <p:cNvSpPr txBox="1"/>
          <p:nvPr/>
        </p:nvSpPr>
        <p:spPr>
          <a:xfrm>
            <a:off x="816546" y="1780384"/>
            <a:ext cx="10825017" cy="692241"/>
          </a:xfrm>
          <a:prstGeom prst="rect">
            <a:avLst/>
          </a:prstGeom>
          <a:noFill/>
        </p:spPr>
        <p:txBody>
          <a:bodyPr wrap="square" lIns="91440" tIns="45720" rIns="91440" bIns="45720" rtlCol="0" anchor="t">
            <a:spAutoFit/>
          </a:bodyPr>
          <a:lstStyle/>
          <a:p>
            <a:pPr algn="ctr" defTabSz="914377">
              <a:lnSpc>
                <a:spcPts val="1600"/>
              </a:lnSpc>
            </a:pPr>
            <a:r>
              <a:rPr lang="en-US" altLang="ko-KR" sz="1200" dirty="0">
                <a:solidFill>
                  <a:prstClr val="white"/>
                </a:solidFill>
                <a:latin typeface="Georgia" panose="02040502050405020303" pitchFamily="18" charset="0"/>
                <a:cs typeface="Arial"/>
              </a:rPr>
              <a:t>When families tell us the story of their experience, they speak to us about different elements that build upon each other. It starts with their ability to access our care after which they expect to be kept safe and to receive the world class care we are known for. Communication and respect are often at the heart of what families ask of us and, when we are at our best, the experience we provide feels personalized and frequently even like a definitive moment for that family</a:t>
            </a:r>
            <a:r>
              <a:rPr lang="en-US" altLang="ko-KR" sz="1200" dirty="0">
                <a:solidFill>
                  <a:srgbClr val="000000">
                    <a:lumMod val="75000"/>
                    <a:lumOff val="25000"/>
                  </a:srgbClr>
                </a:solidFill>
                <a:latin typeface="Georgia" panose="02040502050405020303" pitchFamily="18" charset="0"/>
                <a:cs typeface="Arial"/>
              </a:rPr>
              <a:t> </a:t>
            </a:r>
            <a:endParaRPr lang="ko-KR" altLang="en-US" sz="1200" dirty="0">
              <a:solidFill>
                <a:srgbClr val="000000">
                  <a:lumMod val="75000"/>
                  <a:lumOff val="25000"/>
                </a:srgbClr>
              </a:solidFill>
              <a:latin typeface="Georgia" panose="02040502050405020303" pitchFamily="18" charset="0"/>
              <a:cs typeface="Arial"/>
            </a:endParaRPr>
          </a:p>
        </p:txBody>
      </p:sp>
      <p:sp>
        <p:nvSpPr>
          <p:cNvPr id="77" name="Rectangle 76">
            <a:extLst>
              <a:ext uri="{FF2B5EF4-FFF2-40B4-BE49-F238E27FC236}">
                <a16:creationId xmlns:a16="http://schemas.microsoft.com/office/drawing/2014/main" id="{504E02B4-34F1-4372-A3C1-B69874EF9083}"/>
              </a:ext>
            </a:extLst>
          </p:cNvPr>
          <p:cNvSpPr/>
          <p:nvPr/>
        </p:nvSpPr>
        <p:spPr>
          <a:xfrm>
            <a:off x="6229053" y="2105948"/>
            <a:ext cx="540000" cy="54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78" name="Straight Connector 77">
            <a:extLst>
              <a:ext uri="{FF2B5EF4-FFF2-40B4-BE49-F238E27FC236}">
                <a16:creationId xmlns:a16="http://schemas.microsoft.com/office/drawing/2014/main" id="{F65A1A5C-20DD-4718-A55C-9B56AA359C09}"/>
              </a:ext>
            </a:extLst>
          </p:cNvPr>
          <p:cNvCxnSpPr>
            <a:cxnSpLocks/>
          </p:cNvCxnSpPr>
          <p:nvPr/>
        </p:nvCxnSpPr>
        <p:spPr>
          <a:xfrm flipV="1">
            <a:off x="6694237" y="3263529"/>
            <a:ext cx="4608000" cy="14553"/>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FB5814E6-4BDC-4116-8AA1-5AD02673D091}"/>
              </a:ext>
            </a:extLst>
          </p:cNvPr>
          <p:cNvGrpSpPr/>
          <p:nvPr/>
        </p:nvGrpSpPr>
        <p:grpSpPr>
          <a:xfrm>
            <a:off x="6840445" y="2753680"/>
            <a:ext cx="5152207" cy="475248"/>
            <a:chOff x="6324699" y="2409576"/>
            <a:chExt cx="3263429" cy="475248"/>
          </a:xfrm>
        </p:grpSpPr>
        <p:sp>
          <p:nvSpPr>
            <p:cNvPr id="80" name="TextBox 79">
              <a:extLst>
                <a:ext uri="{FF2B5EF4-FFF2-40B4-BE49-F238E27FC236}">
                  <a16:creationId xmlns:a16="http://schemas.microsoft.com/office/drawing/2014/main" id="{801B101F-A50C-403F-B355-3D868C2CAF71}"/>
                </a:ext>
              </a:extLst>
            </p:cNvPr>
            <p:cNvSpPr txBox="1"/>
            <p:nvPr/>
          </p:nvSpPr>
          <p:spPr>
            <a:xfrm>
              <a:off x="6334528" y="2630780"/>
              <a:ext cx="3253600" cy="254044"/>
            </a:xfrm>
            <a:prstGeom prst="rect">
              <a:avLst/>
            </a:prstGeom>
            <a:noFill/>
          </p:spPr>
          <p:txBody>
            <a:bodyPr wrap="square" rtlCol="0">
              <a:spAutoFit/>
            </a:bodyPr>
            <a:lstStyle/>
            <a:p>
              <a:pPr defTabSz="914377"/>
              <a:r>
                <a:rPr lang="en-US" sz="1051" dirty="0">
                  <a:solidFill>
                    <a:srgbClr val="000000">
                      <a:lumMod val="75000"/>
                      <a:lumOff val="25000"/>
                    </a:srgbClr>
                  </a:solidFill>
                  <a:latin typeface="Arial" panose="020B0604020202020204" pitchFamily="34" charset="0"/>
                  <a:cs typeface="Arial" panose="020B0604020202020204" pitchFamily="34" charset="0"/>
                </a:rPr>
                <a:t>Was I treated like a unique individual? Were my emotional needs met?</a:t>
              </a:r>
            </a:p>
          </p:txBody>
        </p:sp>
        <p:sp>
          <p:nvSpPr>
            <p:cNvPr id="81" name="TextBox 80">
              <a:extLst>
                <a:ext uri="{FF2B5EF4-FFF2-40B4-BE49-F238E27FC236}">
                  <a16:creationId xmlns:a16="http://schemas.microsoft.com/office/drawing/2014/main" id="{E4A425E9-6307-4B0B-AED6-4F771F645B83}"/>
                </a:ext>
              </a:extLst>
            </p:cNvPr>
            <p:cNvSpPr txBox="1"/>
            <p:nvPr/>
          </p:nvSpPr>
          <p:spPr>
            <a:xfrm>
              <a:off x="6324699" y="2409576"/>
              <a:ext cx="2736304" cy="276999"/>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PERSONALIZATION</a:t>
              </a:r>
            </a:p>
          </p:txBody>
        </p:sp>
      </p:grpSp>
      <p:sp>
        <p:nvSpPr>
          <p:cNvPr id="82" name="Rectangle 81">
            <a:extLst>
              <a:ext uri="{FF2B5EF4-FFF2-40B4-BE49-F238E27FC236}">
                <a16:creationId xmlns:a16="http://schemas.microsoft.com/office/drawing/2014/main" id="{91ECF159-E603-4752-933F-E5A59CB442EA}"/>
              </a:ext>
            </a:extLst>
          </p:cNvPr>
          <p:cNvSpPr/>
          <p:nvPr/>
        </p:nvSpPr>
        <p:spPr>
          <a:xfrm>
            <a:off x="6229053" y="2755863"/>
            <a:ext cx="540000" cy="54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85" name="Straight Connector 84">
            <a:extLst>
              <a:ext uri="{FF2B5EF4-FFF2-40B4-BE49-F238E27FC236}">
                <a16:creationId xmlns:a16="http://schemas.microsoft.com/office/drawing/2014/main" id="{99E9CFBF-9AF6-4B96-A081-0B0F01F2B0A1}"/>
              </a:ext>
            </a:extLst>
          </p:cNvPr>
          <p:cNvCxnSpPr/>
          <p:nvPr/>
        </p:nvCxnSpPr>
        <p:spPr>
          <a:xfrm flipV="1">
            <a:off x="6694237" y="3918471"/>
            <a:ext cx="4608000" cy="9524"/>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975B712B-D10F-47E7-BAAD-C1F953FA3E18}"/>
              </a:ext>
            </a:extLst>
          </p:cNvPr>
          <p:cNvGrpSpPr/>
          <p:nvPr/>
        </p:nvGrpSpPr>
        <p:grpSpPr>
          <a:xfrm>
            <a:off x="6840443" y="3313885"/>
            <a:ext cx="4370096" cy="617407"/>
            <a:chOff x="6324699" y="2321753"/>
            <a:chExt cx="2736305" cy="617407"/>
          </a:xfrm>
        </p:grpSpPr>
        <p:sp>
          <p:nvSpPr>
            <p:cNvPr id="87" name="TextBox 86">
              <a:extLst>
                <a:ext uri="{FF2B5EF4-FFF2-40B4-BE49-F238E27FC236}">
                  <a16:creationId xmlns:a16="http://schemas.microsoft.com/office/drawing/2014/main" id="{1E14E781-E883-4852-8926-D2C629933A85}"/>
                </a:ext>
              </a:extLst>
            </p:cNvPr>
            <p:cNvSpPr txBox="1"/>
            <p:nvPr/>
          </p:nvSpPr>
          <p:spPr>
            <a:xfrm>
              <a:off x="6324700" y="2539050"/>
              <a:ext cx="2736304" cy="400110"/>
            </a:xfrm>
            <a:prstGeom prst="rect">
              <a:avLst/>
            </a:prstGeom>
            <a:noFill/>
          </p:spPr>
          <p:txBody>
            <a:bodyPr wrap="square" rtlCol="0">
              <a:spAutoFit/>
            </a:bodyPr>
            <a:lstStyle/>
            <a:p>
              <a:pPr defTabSz="914377">
                <a:lnSpc>
                  <a:spcPts val="1200"/>
                </a:lnSpc>
              </a:pPr>
              <a:r>
                <a:rPr lang="en-US" altLang="ko-KR" sz="1100" dirty="0">
                  <a:solidFill>
                    <a:srgbClr val="000000">
                      <a:lumMod val="75000"/>
                      <a:lumOff val="25000"/>
                    </a:srgbClr>
                  </a:solidFill>
                  <a:latin typeface="Arial" panose="020B0604020202020204" pitchFamily="34" charset="0"/>
                  <a:cs typeface="Arial" panose="020B0604020202020204" pitchFamily="34" charset="0"/>
                </a:rPr>
                <a:t>Did I clearly understand what was said? Do I trust the information? Did the staff communicate with each other?</a:t>
              </a:r>
            </a:p>
          </p:txBody>
        </p:sp>
        <p:sp>
          <p:nvSpPr>
            <p:cNvPr id="88" name="TextBox 87">
              <a:extLst>
                <a:ext uri="{FF2B5EF4-FFF2-40B4-BE49-F238E27FC236}">
                  <a16:creationId xmlns:a16="http://schemas.microsoft.com/office/drawing/2014/main" id="{2488668F-679F-4120-809F-DFF23EC046DC}"/>
                </a:ext>
              </a:extLst>
            </p:cNvPr>
            <p:cNvSpPr txBox="1"/>
            <p:nvPr/>
          </p:nvSpPr>
          <p:spPr>
            <a:xfrm>
              <a:off x="6324699" y="2321753"/>
              <a:ext cx="2736304" cy="276999"/>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COMMUNICATION</a:t>
              </a:r>
            </a:p>
          </p:txBody>
        </p:sp>
      </p:grpSp>
      <p:sp>
        <p:nvSpPr>
          <p:cNvPr id="89" name="Rectangle 88">
            <a:extLst>
              <a:ext uri="{FF2B5EF4-FFF2-40B4-BE49-F238E27FC236}">
                <a16:creationId xmlns:a16="http://schemas.microsoft.com/office/drawing/2014/main" id="{9E76D6CD-9B32-43F0-82CB-2A1DD81D3916}"/>
              </a:ext>
            </a:extLst>
          </p:cNvPr>
          <p:cNvSpPr/>
          <p:nvPr/>
        </p:nvSpPr>
        <p:spPr>
          <a:xfrm>
            <a:off x="6229053" y="3405776"/>
            <a:ext cx="540000" cy="54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90" name="Straight Connector 89">
            <a:extLst>
              <a:ext uri="{FF2B5EF4-FFF2-40B4-BE49-F238E27FC236}">
                <a16:creationId xmlns:a16="http://schemas.microsoft.com/office/drawing/2014/main" id="{B179C04F-B546-45D5-A71E-5E91D3DA361D}"/>
              </a:ext>
            </a:extLst>
          </p:cNvPr>
          <p:cNvCxnSpPr/>
          <p:nvPr/>
        </p:nvCxnSpPr>
        <p:spPr>
          <a:xfrm flipV="1">
            <a:off x="6694237" y="4568385"/>
            <a:ext cx="4608000" cy="9524"/>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3E8223E1-A5F4-4FC3-BD9E-36EB93A86D0A}"/>
              </a:ext>
            </a:extLst>
          </p:cNvPr>
          <p:cNvGrpSpPr/>
          <p:nvPr/>
        </p:nvGrpSpPr>
        <p:grpSpPr>
          <a:xfrm>
            <a:off x="6840443" y="3987373"/>
            <a:ext cx="4370096" cy="606823"/>
            <a:chOff x="6324699" y="2289656"/>
            <a:chExt cx="2736305" cy="606823"/>
          </a:xfrm>
        </p:grpSpPr>
        <p:sp>
          <p:nvSpPr>
            <p:cNvPr id="92" name="TextBox 91">
              <a:extLst>
                <a:ext uri="{FF2B5EF4-FFF2-40B4-BE49-F238E27FC236}">
                  <a16:creationId xmlns:a16="http://schemas.microsoft.com/office/drawing/2014/main" id="{15814AF3-E3EC-43C7-8884-9976634CE55D}"/>
                </a:ext>
              </a:extLst>
            </p:cNvPr>
            <p:cNvSpPr txBox="1"/>
            <p:nvPr/>
          </p:nvSpPr>
          <p:spPr>
            <a:xfrm>
              <a:off x="6324700" y="2496369"/>
              <a:ext cx="2736304" cy="400110"/>
            </a:xfrm>
            <a:prstGeom prst="rect">
              <a:avLst/>
            </a:prstGeom>
            <a:noFill/>
          </p:spPr>
          <p:txBody>
            <a:bodyPr wrap="square" rtlCol="0">
              <a:spAutoFit/>
            </a:bodyPr>
            <a:lstStyle/>
            <a:p>
              <a:pPr defTabSz="914377">
                <a:lnSpc>
                  <a:spcPts val="1200"/>
                </a:lnSpc>
              </a:pPr>
              <a:r>
                <a:rPr lang="en-US" sz="1100" dirty="0">
                  <a:solidFill>
                    <a:srgbClr val="000000"/>
                  </a:solidFill>
                  <a:latin typeface="Arial" panose="020B0604020202020204" pitchFamily="34" charset="0"/>
                  <a:cs typeface="Arial" panose="020B0604020202020204" pitchFamily="34" charset="0"/>
                </a:rPr>
                <a:t>Did I feel listened to and respected? Was my family included in the care? Did I get enough time with the provider?</a:t>
              </a:r>
            </a:p>
          </p:txBody>
        </p:sp>
        <p:sp>
          <p:nvSpPr>
            <p:cNvPr id="93" name="TextBox 92">
              <a:extLst>
                <a:ext uri="{FF2B5EF4-FFF2-40B4-BE49-F238E27FC236}">
                  <a16:creationId xmlns:a16="http://schemas.microsoft.com/office/drawing/2014/main" id="{4BCB8B9B-7710-4801-8D35-99ADA4FE9806}"/>
                </a:ext>
              </a:extLst>
            </p:cNvPr>
            <p:cNvSpPr txBox="1"/>
            <p:nvPr/>
          </p:nvSpPr>
          <p:spPr>
            <a:xfrm>
              <a:off x="6324699" y="2289656"/>
              <a:ext cx="2736304" cy="276999"/>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RESPECT</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94" name="Rectangle 93">
            <a:extLst>
              <a:ext uri="{FF2B5EF4-FFF2-40B4-BE49-F238E27FC236}">
                <a16:creationId xmlns:a16="http://schemas.microsoft.com/office/drawing/2014/main" id="{64325792-0BE5-4639-AADE-8B0D5C52CD69}"/>
              </a:ext>
            </a:extLst>
          </p:cNvPr>
          <p:cNvSpPr/>
          <p:nvPr/>
        </p:nvSpPr>
        <p:spPr>
          <a:xfrm>
            <a:off x="6229053" y="4055691"/>
            <a:ext cx="540000" cy="54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97" name="Straight Connector 96">
            <a:extLst>
              <a:ext uri="{FF2B5EF4-FFF2-40B4-BE49-F238E27FC236}">
                <a16:creationId xmlns:a16="http://schemas.microsoft.com/office/drawing/2014/main" id="{E866C9AC-4F34-461D-8B12-5F973E742438}"/>
              </a:ext>
            </a:extLst>
          </p:cNvPr>
          <p:cNvCxnSpPr/>
          <p:nvPr/>
        </p:nvCxnSpPr>
        <p:spPr>
          <a:xfrm flipV="1">
            <a:off x="6694237" y="5218299"/>
            <a:ext cx="4608000" cy="9524"/>
          </a:xfrm>
          <a:prstGeom prst="line">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39655990-5622-481C-9C1D-88C27E93B376}"/>
              </a:ext>
            </a:extLst>
          </p:cNvPr>
          <p:cNvGrpSpPr/>
          <p:nvPr/>
        </p:nvGrpSpPr>
        <p:grpSpPr>
          <a:xfrm>
            <a:off x="6840443" y="4697750"/>
            <a:ext cx="4320000" cy="468327"/>
            <a:chOff x="6324699" y="2409576"/>
            <a:chExt cx="2736305" cy="468326"/>
          </a:xfrm>
        </p:grpSpPr>
        <p:sp>
          <p:nvSpPr>
            <p:cNvPr id="99" name="TextBox 98">
              <a:extLst>
                <a:ext uri="{FF2B5EF4-FFF2-40B4-BE49-F238E27FC236}">
                  <a16:creationId xmlns:a16="http://schemas.microsoft.com/office/drawing/2014/main" id="{EC2DCD95-4322-45EE-8164-95AC0BA97B2A}"/>
                </a:ext>
              </a:extLst>
            </p:cNvPr>
            <p:cNvSpPr txBox="1"/>
            <p:nvPr/>
          </p:nvSpPr>
          <p:spPr>
            <a:xfrm>
              <a:off x="6324700" y="2616292"/>
              <a:ext cx="2736304" cy="261610"/>
            </a:xfrm>
            <a:prstGeom prst="rect">
              <a:avLst/>
            </a:prstGeom>
            <a:noFill/>
          </p:spPr>
          <p:txBody>
            <a:bodyPr wrap="square" rtlCol="0">
              <a:spAutoFit/>
            </a:bodyPr>
            <a:lstStyle/>
            <a:p>
              <a:pPr defTabSz="914377"/>
              <a:r>
                <a:rPr lang="en-US" sz="1100" dirty="0">
                  <a:solidFill>
                    <a:srgbClr val="000000"/>
                  </a:solidFill>
                  <a:latin typeface="Arial" panose="020B0604020202020204" pitchFamily="34" charset="0"/>
                  <a:cs typeface="Arial" panose="020B0604020202020204" pitchFamily="34" charset="0"/>
                </a:rPr>
                <a:t>Did I get what I came for? Was the quality of the care good?</a:t>
              </a:r>
            </a:p>
          </p:txBody>
        </p:sp>
        <p:sp>
          <p:nvSpPr>
            <p:cNvPr id="100" name="TextBox 99">
              <a:extLst>
                <a:ext uri="{FF2B5EF4-FFF2-40B4-BE49-F238E27FC236}">
                  <a16:creationId xmlns:a16="http://schemas.microsoft.com/office/drawing/2014/main" id="{B8588C66-EDBE-4D63-A6CC-3BBABD2BF32B}"/>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QUALITY</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101" name="Rectangle 100">
            <a:extLst>
              <a:ext uri="{FF2B5EF4-FFF2-40B4-BE49-F238E27FC236}">
                <a16:creationId xmlns:a16="http://schemas.microsoft.com/office/drawing/2014/main" id="{3DFA5089-3127-4F2F-BB0E-224714D9B4E5}"/>
              </a:ext>
            </a:extLst>
          </p:cNvPr>
          <p:cNvSpPr/>
          <p:nvPr/>
        </p:nvSpPr>
        <p:spPr>
          <a:xfrm>
            <a:off x="6229053" y="4705605"/>
            <a:ext cx="540000" cy="540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grpSp>
        <p:nvGrpSpPr>
          <p:cNvPr id="108" name="Group 52">
            <a:extLst>
              <a:ext uri="{FF2B5EF4-FFF2-40B4-BE49-F238E27FC236}">
                <a16:creationId xmlns:a16="http://schemas.microsoft.com/office/drawing/2014/main" id="{5FB35578-D523-40F0-8C3E-9A27DD946A90}"/>
              </a:ext>
            </a:extLst>
          </p:cNvPr>
          <p:cNvGrpSpPr/>
          <p:nvPr/>
        </p:nvGrpSpPr>
        <p:grpSpPr>
          <a:xfrm>
            <a:off x="6840443" y="2097406"/>
            <a:ext cx="4784424" cy="468327"/>
            <a:chOff x="6324699" y="2409576"/>
            <a:chExt cx="2736305" cy="468326"/>
          </a:xfrm>
        </p:grpSpPr>
        <p:sp>
          <p:nvSpPr>
            <p:cNvPr id="109" name="TextBox 108">
              <a:extLst>
                <a:ext uri="{FF2B5EF4-FFF2-40B4-BE49-F238E27FC236}">
                  <a16:creationId xmlns:a16="http://schemas.microsoft.com/office/drawing/2014/main" id="{F6D8B20A-53C9-4654-9C74-9A0A37955B4D}"/>
                </a:ext>
              </a:extLst>
            </p:cNvPr>
            <p:cNvSpPr txBox="1"/>
            <p:nvPr/>
          </p:nvSpPr>
          <p:spPr>
            <a:xfrm>
              <a:off x="6324700" y="2616292"/>
              <a:ext cx="2736304" cy="261610"/>
            </a:xfrm>
            <a:prstGeom prst="rect">
              <a:avLst/>
            </a:prstGeom>
            <a:noFill/>
          </p:spPr>
          <p:txBody>
            <a:bodyPr wrap="square" rtlCol="0">
              <a:spAutoFit/>
            </a:bodyPr>
            <a:lstStyle/>
            <a:p>
              <a:pPr defTabSz="914377"/>
              <a:r>
                <a:rPr lang="en-US" altLang="ko-KR" sz="1100" dirty="0">
                  <a:solidFill>
                    <a:srgbClr val="000000">
                      <a:lumMod val="75000"/>
                      <a:lumOff val="25000"/>
                    </a:srgbClr>
                  </a:solidFill>
                  <a:latin typeface="Arial" panose="020B0604020202020204" pitchFamily="34" charset="0"/>
                  <a:cs typeface="Arial" panose="020B0604020202020204" pitchFamily="34" charset="0"/>
                </a:rPr>
                <a:t>Was I offered moments of insight, connection, pride or elevation?</a:t>
              </a:r>
            </a:p>
          </p:txBody>
        </p:sp>
        <p:sp>
          <p:nvSpPr>
            <p:cNvPr id="110" name="TextBox 109">
              <a:extLst>
                <a:ext uri="{FF2B5EF4-FFF2-40B4-BE49-F238E27FC236}">
                  <a16:creationId xmlns:a16="http://schemas.microsoft.com/office/drawing/2014/main" id="{3A362763-82D1-4C03-9D23-682F05B859C3}"/>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DEFINING MOMENTS</a:t>
              </a:r>
            </a:p>
          </p:txBody>
        </p:sp>
      </p:grpSp>
      <p:graphicFrame>
        <p:nvGraphicFramePr>
          <p:cNvPr id="3" name="Diagram 2">
            <a:extLst>
              <a:ext uri="{FF2B5EF4-FFF2-40B4-BE49-F238E27FC236}">
                <a16:creationId xmlns:a16="http://schemas.microsoft.com/office/drawing/2014/main" id="{06686FA8-5EB6-3937-267A-79DCD743F701}"/>
              </a:ext>
            </a:extLst>
          </p:cNvPr>
          <p:cNvGraphicFramePr/>
          <p:nvPr/>
        </p:nvGraphicFramePr>
        <p:xfrm>
          <a:off x="153466" y="1946601"/>
          <a:ext cx="5687341" cy="4600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E37D55E2-E6A8-EB88-5922-909BCDC83D92}"/>
              </a:ext>
            </a:extLst>
          </p:cNvPr>
          <p:cNvCxnSpPr/>
          <p:nvPr/>
        </p:nvCxnSpPr>
        <p:spPr>
          <a:xfrm flipV="1">
            <a:off x="6694237" y="5848987"/>
            <a:ext cx="4608000" cy="9524"/>
          </a:xfrm>
          <a:prstGeom prst="line">
            <a:avLst/>
          </a:prstGeom>
          <a:ln>
            <a:tailEnd type="oval"/>
          </a:ln>
        </p:spPr>
        <p:style>
          <a:lnRef idx="1">
            <a:schemeClr val="accent6"/>
          </a:lnRef>
          <a:fillRef idx="0">
            <a:schemeClr val="accent6"/>
          </a:fillRef>
          <a:effectRef idx="0">
            <a:schemeClr val="accent6"/>
          </a:effectRef>
          <a:fontRef idx="minor">
            <a:schemeClr val="tx1"/>
          </a:fontRef>
        </p:style>
      </p:cxnSp>
      <p:grpSp>
        <p:nvGrpSpPr>
          <p:cNvPr id="6" name="Group 5">
            <a:extLst>
              <a:ext uri="{FF2B5EF4-FFF2-40B4-BE49-F238E27FC236}">
                <a16:creationId xmlns:a16="http://schemas.microsoft.com/office/drawing/2014/main" id="{F8C4317F-A9E8-7D8D-33A8-3A09FF8A2780}"/>
              </a:ext>
            </a:extLst>
          </p:cNvPr>
          <p:cNvGrpSpPr/>
          <p:nvPr/>
        </p:nvGrpSpPr>
        <p:grpSpPr>
          <a:xfrm>
            <a:off x="6840443" y="5330335"/>
            <a:ext cx="4370096" cy="468327"/>
            <a:chOff x="6324699" y="2409576"/>
            <a:chExt cx="2736305" cy="468325"/>
          </a:xfrm>
        </p:grpSpPr>
        <p:sp>
          <p:nvSpPr>
            <p:cNvPr id="7" name="TextBox 6">
              <a:extLst>
                <a:ext uri="{FF2B5EF4-FFF2-40B4-BE49-F238E27FC236}">
                  <a16:creationId xmlns:a16="http://schemas.microsoft.com/office/drawing/2014/main" id="{FA8C3D2D-3E7D-F1B5-4DD5-09A82106265C}"/>
                </a:ext>
              </a:extLst>
            </p:cNvPr>
            <p:cNvSpPr txBox="1"/>
            <p:nvPr/>
          </p:nvSpPr>
          <p:spPr>
            <a:xfrm>
              <a:off x="6324700" y="2616292"/>
              <a:ext cx="2736304" cy="261609"/>
            </a:xfrm>
            <a:prstGeom prst="rect">
              <a:avLst/>
            </a:prstGeom>
            <a:noFill/>
          </p:spPr>
          <p:txBody>
            <a:bodyPr wrap="square" rtlCol="0">
              <a:spAutoFit/>
            </a:bodyPr>
            <a:lstStyle/>
            <a:p>
              <a:pPr defTabSz="914377"/>
              <a:r>
                <a:rPr lang="en-US" sz="1100" dirty="0">
                  <a:solidFill>
                    <a:srgbClr val="000000"/>
                  </a:solidFill>
                  <a:latin typeface="Arial" panose="020B0604020202020204" pitchFamily="34" charset="0"/>
                  <a:cs typeface="Arial" panose="020B0604020202020204" pitchFamily="34" charset="0"/>
                </a:rPr>
                <a:t>Was my family safe?</a:t>
              </a:r>
            </a:p>
          </p:txBody>
        </p:sp>
        <p:sp>
          <p:nvSpPr>
            <p:cNvPr id="8" name="TextBox 7">
              <a:extLst>
                <a:ext uri="{FF2B5EF4-FFF2-40B4-BE49-F238E27FC236}">
                  <a16:creationId xmlns:a16="http://schemas.microsoft.com/office/drawing/2014/main" id="{178E92D0-DD9F-198A-9CB0-CCED819965D3}"/>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SAFETY</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18063269-9E61-BFEB-A23C-18ED1E14CE7D}"/>
              </a:ext>
            </a:extLst>
          </p:cNvPr>
          <p:cNvSpPr/>
          <p:nvPr/>
        </p:nvSpPr>
        <p:spPr>
          <a:xfrm>
            <a:off x="6229053" y="5336293"/>
            <a:ext cx="540000" cy="540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11" name="Straight Connector 10">
            <a:extLst>
              <a:ext uri="{FF2B5EF4-FFF2-40B4-BE49-F238E27FC236}">
                <a16:creationId xmlns:a16="http://schemas.microsoft.com/office/drawing/2014/main" id="{B33264FC-C9FA-6C1B-3641-2726D97EC603}"/>
              </a:ext>
            </a:extLst>
          </p:cNvPr>
          <p:cNvCxnSpPr/>
          <p:nvPr/>
        </p:nvCxnSpPr>
        <p:spPr>
          <a:xfrm flipV="1">
            <a:off x="6694237" y="6498903"/>
            <a:ext cx="4608000" cy="9524"/>
          </a:xfrm>
          <a:prstGeom prst="line">
            <a:avLst/>
          </a:prstGeom>
          <a:ln>
            <a:solidFill>
              <a:srgbClr val="80276C"/>
            </a:solidFill>
            <a:tailEnd type="ova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4648146-FFD5-7D42-E9E3-71CB604D86FB}"/>
              </a:ext>
            </a:extLst>
          </p:cNvPr>
          <p:cNvGrpSpPr/>
          <p:nvPr/>
        </p:nvGrpSpPr>
        <p:grpSpPr>
          <a:xfrm>
            <a:off x="6840445" y="5978353"/>
            <a:ext cx="4607999" cy="468327"/>
            <a:chOff x="6324699" y="2409576"/>
            <a:chExt cx="2736305" cy="468326"/>
          </a:xfrm>
        </p:grpSpPr>
        <p:sp>
          <p:nvSpPr>
            <p:cNvPr id="13" name="TextBox 12">
              <a:extLst>
                <a:ext uri="{FF2B5EF4-FFF2-40B4-BE49-F238E27FC236}">
                  <a16:creationId xmlns:a16="http://schemas.microsoft.com/office/drawing/2014/main" id="{2543DC81-2290-B4D0-D4C1-465121E8C483}"/>
                </a:ext>
              </a:extLst>
            </p:cNvPr>
            <p:cNvSpPr txBox="1"/>
            <p:nvPr/>
          </p:nvSpPr>
          <p:spPr>
            <a:xfrm>
              <a:off x="6324700" y="2616292"/>
              <a:ext cx="2736304" cy="261610"/>
            </a:xfrm>
            <a:prstGeom prst="rect">
              <a:avLst/>
            </a:prstGeom>
            <a:noFill/>
          </p:spPr>
          <p:txBody>
            <a:bodyPr wrap="square" rtlCol="0">
              <a:spAutoFit/>
            </a:bodyPr>
            <a:lstStyle/>
            <a:p>
              <a:pPr defTabSz="914377"/>
              <a:r>
                <a:rPr lang="en-US" sz="1100" dirty="0">
                  <a:solidFill>
                    <a:srgbClr val="000000"/>
                  </a:solidFill>
                  <a:latin typeface="Arial" panose="020B0604020202020204" pitchFamily="34" charset="0"/>
                  <a:cs typeface="Arial" panose="020B0604020202020204" pitchFamily="34" charset="0"/>
                </a:rPr>
                <a:t>Was the experience available to me in the first place? Was it efficient?</a:t>
              </a:r>
            </a:p>
          </p:txBody>
        </p:sp>
        <p:sp>
          <p:nvSpPr>
            <p:cNvPr id="14" name="TextBox 13">
              <a:extLst>
                <a:ext uri="{FF2B5EF4-FFF2-40B4-BE49-F238E27FC236}">
                  <a16:creationId xmlns:a16="http://schemas.microsoft.com/office/drawing/2014/main" id="{34190473-FFA9-B202-100A-D02092B8F206}"/>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ACCESS</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7EAD6D6D-F223-BD3E-66F8-76AE261C7D13}"/>
              </a:ext>
            </a:extLst>
          </p:cNvPr>
          <p:cNvSpPr/>
          <p:nvPr/>
        </p:nvSpPr>
        <p:spPr>
          <a:xfrm>
            <a:off x="6229053" y="5986208"/>
            <a:ext cx="540000" cy="540000"/>
          </a:xfrm>
          <a:prstGeom prst="rect">
            <a:avLst/>
          </a:prstGeom>
          <a:solidFill>
            <a:srgbClr val="80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600">
              <a:solidFill>
                <a:prstClr val="white"/>
              </a:solidFill>
              <a:latin typeface="Segoe UI"/>
            </a:endParaRPr>
          </a:p>
        </p:txBody>
      </p:sp>
      <p:pic>
        <p:nvPicPr>
          <p:cNvPr id="17" name="Graphic 16" descr="Lights On with solid fill">
            <a:extLst>
              <a:ext uri="{FF2B5EF4-FFF2-40B4-BE49-F238E27FC236}">
                <a16:creationId xmlns:a16="http://schemas.microsoft.com/office/drawing/2014/main" id="{467B2BB6-DFD5-B178-BB73-2E8039BC5D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66528" y="2116651"/>
            <a:ext cx="457200" cy="457200"/>
          </a:xfrm>
          <a:prstGeom prst="rect">
            <a:avLst/>
          </a:prstGeom>
        </p:spPr>
      </p:pic>
      <p:pic>
        <p:nvPicPr>
          <p:cNvPr id="18" name="Graphic 17" descr="Fingerprint with solid fill">
            <a:extLst>
              <a:ext uri="{FF2B5EF4-FFF2-40B4-BE49-F238E27FC236}">
                <a16:creationId xmlns:a16="http://schemas.microsoft.com/office/drawing/2014/main" id="{D86BDC86-C596-EE1B-59CF-CF94C64AF28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62921" y="2781381"/>
            <a:ext cx="457200" cy="457200"/>
          </a:xfrm>
          <a:prstGeom prst="rect">
            <a:avLst/>
          </a:prstGeom>
        </p:spPr>
      </p:pic>
      <p:pic>
        <p:nvPicPr>
          <p:cNvPr id="19" name="Graphic 18" descr="Comment Heart with solid fill">
            <a:extLst>
              <a:ext uri="{FF2B5EF4-FFF2-40B4-BE49-F238E27FC236}">
                <a16:creationId xmlns:a16="http://schemas.microsoft.com/office/drawing/2014/main" id="{26C81DFA-E525-92AE-CE1D-13E647CA28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29053" y="3421547"/>
            <a:ext cx="548640" cy="548640"/>
          </a:xfrm>
          <a:prstGeom prst="rect">
            <a:avLst/>
          </a:prstGeom>
        </p:spPr>
      </p:pic>
      <p:pic>
        <p:nvPicPr>
          <p:cNvPr id="20" name="Graphic 19" descr="Heart with pulse with solid fill">
            <a:extLst>
              <a:ext uri="{FF2B5EF4-FFF2-40B4-BE49-F238E27FC236}">
                <a16:creationId xmlns:a16="http://schemas.microsoft.com/office/drawing/2014/main" id="{C79B091A-089F-95E6-7D48-D678E3E7F3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29053" y="4043624"/>
            <a:ext cx="548640" cy="548640"/>
          </a:xfrm>
          <a:prstGeom prst="rect">
            <a:avLst/>
          </a:prstGeom>
        </p:spPr>
      </p:pic>
      <p:pic>
        <p:nvPicPr>
          <p:cNvPr id="21" name="Graphic 20" descr="Medical with solid fill">
            <a:extLst>
              <a:ext uri="{FF2B5EF4-FFF2-40B4-BE49-F238E27FC236}">
                <a16:creationId xmlns:a16="http://schemas.microsoft.com/office/drawing/2014/main" id="{A33324C0-15D6-628A-49B0-E51A16CE79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21559" y="4710303"/>
            <a:ext cx="548640" cy="548640"/>
          </a:xfrm>
          <a:prstGeom prst="rect">
            <a:avLst/>
          </a:prstGeom>
        </p:spPr>
      </p:pic>
      <p:pic>
        <p:nvPicPr>
          <p:cNvPr id="23" name="Graphic 22" descr="Door Open with solid fill">
            <a:extLst>
              <a:ext uri="{FF2B5EF4-FFF2-40B4-BE49-F238E27FC236}">
                <a16:creationId xmlns:a16="http://schemas.microsoft.com/office/drawing/2014/main" id="{3AE00DBF-C7E3-0870-AF5A-4206FFAB1EE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74773" y="6029353"/>
            <a:ext cx="457200" cy="457200"/>
          </a:xfrm>
          <a:prstGeom prst="rect">
            <a:avLst/>
          </a:prstGeom>
        </p:spPr>
      </p:pic>
      <p:cxnSp>
        <p:nvCxnSpPr>
          <p:cNvPr id="28" name="Straight Connector 27">
            <a:extLst>
              <a:ext uri="{FF2B5EF4-FFF2-40B4-BE49-F238E27FC236}">
                <a16:creationId xmlns:a16="http://schemas.microsoft.com/office/drawing/2014/main" id="{B85ECD6E-BCE1-E594-D763-50F1C0589BAC}"/>
              </a:ext>
            </a:extLst>
          </p:cNvPr>
          <p:cNvCxnSpPr/>
          <p:nvPr/>
        </p:nvCxnSpPr>
        <p:spPr>
          <a:xfrm flipV="1">
            <a:off x="6769053" y="3256331"/>
            <a:ext cx="4608000" cy="9524"/>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9CE63A8-7174-46AD-A56B-DD76CC4D8074}"/>
              </a:ext>
            </a:extLst>
          </p:cNvPr>
          <p:cNvCxnSpPr>
            <a:cxnSpLocks/>
          </p:cNvCxnSpPr>
          <p:nvPr/>
        </p:nvCxnSpPr>
        <p:spPr>
          <a:xfrm flipV="1">
            <a:off x="6694237" y="2618389"/>
            <a:ext cx="4608000" cy="14553"/>
          </a:xfrm>
          <a:prstGeom prst="line">
            <a:avLst/>
          </a:prstGeom>
          <a:ln>
            <a:tailEnd type="ova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72A69F44-E71B-F042-567C-C1716A7F2A76}"/>
              </a:ext>
            </a:extLst>
          </p:cNvPr>
          <p:cNvSpPr txBox="1">
            <a:spLocks/>
          </p:cNvSpPr>
          <p:nvPr/>
        </p:nvSpPr>
        <p:spPr>
          <a:xfrm>
            <a:off x="460231" y="101536"/>
            <a:ext cx="10969943" cy="710896"/>
          </a:xfrm>
          <a:prstGeom prst="rect">
            <a:avLst/>
          </a:prstGeom>
        </p:spPr>
        <p:txBody>
          <a:bodyPr/>
          <a:lstStyle>
            <a:lvl1pPr algn="l" defTabSz="1218987" rtl="0" eaLnBrk="1" latinLnBrk="0" hangingPunct="1">
              <a:spcBef>
                <a:spcPct val="0"/>
              </a:spcBef>
              <a:buNone/>
              <a:defRPr sz="3600" kern="1200">
                <a:solidFill>
                  <a:schemeClr val="tx1"/>
                </a:solidFill>
                <a:latin typeface="+mj-lt"/>
                <a:ea typeface="+mj-ea"/>
                <a:cs typeface="+mj-cs"/>
              </a:defRPr>
            </a:lvl1pPr>
          </a:lstStyle>
          <a:p>
            <a:pPr defTabSz="1218956"/>
            <a:r>
              <a:rPr lang="en-GB" dirty="0">
                <a:solidFill>
                  <a:srgbClr val="54585A"/>
                </a:solidFill>
                <a:latin typeface="Arial" panose="020B0604020202020204" pitchFamily="34" charset="0"/>
                <a:cs typeface="Arial" panose="020B0604020202020204" pitchFamily="34" charset="0"/>
              </a:rPr>
              <a:t>Building a </a:t>
            </a:r>
            <a:r>
              <a:rPr lang="en-GB" b="1" dirty="0">
                <a:solidFill>
                  <a:srgbClr val="C6579A"/>
                </a:solidFill>
                <a:latin typeface="Arial" panose="020B0604020202020204" pitchFamily="34" charset="0"/>
                <a:cs typeface="Arial" panose="020B0604020202020204" pitchFamily="34" charset="0"/>
              </a:rPr>
              <a:t>GREAT</a:t>
            </a:r>
            <a:r>
              <a:rPr lang="en-GB" dirty="0">
                <a:solidFill>
                  <a:srgbClr val="C6579A"/>
                </a:solidFill>
                <a:latin typeface="Arial" panose="020B0604020202020204" pitchFamily="34" charset="0"/>
                <a:cs typeface="Arial" panose="020B0604020202020204" pitchFamily="34" charset="0"/>
              </a:rPr>
              <a:t> </a:t>
            </a:r>
            <a:r>
              <a:rPr lang="en-GB" dirty="0">
                <a:solidFill>
                  <a:srgbClr val="54585A"/>
                </a:solidFill>
                <a:latin typeface="Arial" panose="020B0604020202020204" pitchFamily="34" charset="0"/>
                <a:cs typeface="Arial" panose="020B0604020202020204" pitchFamily="34" charset="0"/>
              </a:rPr>
              <a:t>Experience</a:t>
            </a:r>
          </a:p>
          <a:p>
            <a:pPr defTabSz="1218956"/>
            <a:r>
              <a:rPr lang="en-GB" sz="2000" b="1" dirty="0">
                <a:solidFill>
                  <a:srgbClr val="54585A"/>
                </a:solidFill>
                <a:latin typeface="Arial" panose="020B0604020202020204" pitchFamily="34" charset="0"/>
                <a:cs typeface="Arial" panose="020B0604020202020204" pitchFamily="34" charset="0"/>
              </a:rPr>
              <a:t>A Hierarchy of Experience</a:t>
            </a:r>
            <a:endParaRPr lang="en-US" sz="2000" b="1" dirty="0">
              <a:solidFill>
                <a:srgbClr val="54585A"/>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38A0916E-21AB-4BC2-63D4-7C0CC4A13F80}"/>
              </a:ext>
            </a:extLst>
          </p:cNvPr>
          <p:cNvCxnSpPr/>
          <p:nvPr/>
        </p:nvCxnSpPr>
        <p:spPr>
          <a:xfrm>
            <a:off x="489671" y="1081324"/>
            <a:ext cx="8086260" cy="0"/>
          </a:xfrm>
          <a:prstGeom prst="line">
            <a:avLst/>
          </a:prstGeom>
          <a:ln/>
        </p:spPr>
        <p:style>
          <a:lnRef idx="2">
            <a:schemeClr val="accent2"/>
          </a:lnRef>
          <a:fillRef idx="0">
            <a:schemeClr val="accent2"/>
          </a:fillRef>
          <a:effectRef idx="1">
            <a:schemeClr val="accent2"/>
          </a:effectRef>
          <a:fontRef idx="minor">
            <a:schemeClr val="tx1"/>
          </a:fontRef>
        </p:style>
      </p:cxnSp>
      <p:sp>
        <p:nvSpPr>
          <p:cNvPr id="24" name="Rectangle 23">
            <a:extLst>
              <a:ext uri="{FF2B5EF4-FFF2-40B4-BE49-F238E27FC236}">
                <a16:creationId xmlns:a16="http://schemas.microsoft.com/office/drawing/2014/main" id="{873BC3AC-A354-AEBB-303A-5E1C87CF213D}"/>
              </a:ext>
            </a:extLst>
          </p:cNvPr>
          <p:cNvSpPr/>
          <p:nvPr/>
        </p:nvSpPr>
        <p:spPr>
          <a:xfrm>
            <a:off x="459614" y="1173027"/>
            <a:ext cx="11116871" cy="588235"/>
          </a:xfrm>
          <a:prstGeom prst="rect">
            <a:avLst/>
          </a:prstGeom>
        </p:spPr>
        <p:txBody>
          <a:bodyPr wrap="square" lIns="91440" tIns="45720" rIns="91440" bIns="45720" anchor="t">
            <a:noAutofit/>
          </a:bodyPr>
          <a:lstStyle/>
          <a:p>
            <a:pPr defTabSz="914377"/>
            <a:r>
              <a:rPr lang="en-US" sz="1200" kern="0" dirty="0">
                <a:solidFill>
                  <a:srgbClr val="000000"/>
                </a:solidFill>
                <a:latin typeface="Georgia"/>
                <a:cs typeface="Segoe UI"/>
              </a:rPr>
              <a:t>When families tell us the story of their experience, they speak to us about different elements that build upon each other. It starts with their ability to access our care, after which they expect to be kept safe and to receive the world-class care we are known for. Communication and respect are often at the heart of what families ask of us. When we are at our best, the experience we provide feels personalized, often like a definitive moment for that family. </a:t>
            </a:r>
          </a:p>
        </p:txBody>
      </p:sp>
      <p:pic>
        <p:nvPicPr>
          <p:cNvPr id="22" name="Graphic 21" descr="Shield Tick with solid fill">
            <a:extLst>
              <a:ext uri="{FF2B5EF4-FFF2-40B4-BE49-F238E27FC236}">
                <a16:creationId xmlns:a16="http://schemas.microsoft.com/office/drawing/2014/main" id="{62F6B113-7410-36A3-088F-8C21B07E9A2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9373" y="5348402"/>
            <a:ext cx="495647" cy="495647"/>
          </a:xfrm>
          <a:prstGeom prst="rect">
            <a:avLst/>
          </a:prstGeom>
        </p:spPr>
      </p:pic>
    </p:spTree>
    <p:extLst>
      <p:ext uri="{BB962C8B-B14F-4D97-AF65-F5344CB8AC3E}">
        <p14:creationId xmlns:p14="http://schemas.microsoft.com/office/powerpoint/2010/main" val="3967703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nfographic PowerPoint for Business Services "/>
          <p:cNvSpPr>
            <a:spLocks noChangeAspect="1" noChangeArrowheads="1"/>
          </p:cNvSpPr>
          <p:nvPr/>
        </p:nvSpPr>
        <p:spPr bwMode="auto">
          <a:xfrm>
            <a:off x="3079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F50A961F-ACF5-4C06-8C06-66442EDCD485}"/>
              </a:ext>
            </a:extLst>
          </p:cNvPr>
          <p:cNvSpPr>
            <a:spLocks noGrp="1"/>
          </p:cNvSpPr>
          <p:nvPr>
            <p:ph type="title"/>
          </p:nvPr>
        </p:nvSpPr>
        <p:spPr>
          <a:xfrm>
            <a:off x="307975" y="202516"/>
            <a:ext cx="9526180" cy="1143000"/>
          </a:xfrm>
        </p:spPr>
        <p:txBody>
          <a:bodyPr/>
          <a:lstStyle/>
          <a:p>
            <a:r>
              <a:rPr lang="en-US" sz="3200"/>
              <a:t>Center for Patient and Family Experience</a:t>
            </a:r>
          </a:p>
        </p:txBody>
      </p:sp>
      <p:sp>
        <p:nvSpPr>
          <p:cNvPr id="28" name="Oval 27">
            <a:extLst>
              <a:ext uri="{FF2B5EF4-FFF2-40B4-BE49-F238E27FC236}">
                <a16:creationId xmlns:a16="http://schemas.microsoft.com/office/drawing/2014/main" id="{7BB62A3F-8A0F-474E-AC0B-1EA123FFD888}"/>
              </a:ext>
            </a:extLst>
          </p:cNvPr>
          <p:cNvSpPr/>
          <p:nvPr/>
        </p:nvSpPr>
        <p:spPr>
          <a:xfrm>
            <a:off x="1909866" y="2066907"/>
            <a:ext cx="911122" cy="911122"/>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BA4E05E-6B1A-4974-B1FF-CA46026C68FA}"/>
              </a:ext>
            </a:extLst>
          </p:cNvPr>
          <p:cNvSpPr txBox="1"/>
          <p:nvPr/>
        </p:nvSpPr>
        <p:spPr>
          <a:xfrm>
            <a:off x="746536" y="3575487"/>
            <a:ext cx="3237785" cy="646331"/>
          </a:xfrm>
          <a:prstGeom prst="rect">
            <a:avLst/>
          </a:prstGeom>
          <a:noFill/>
        </p:spPr>
        <p:txBody>
          <a:bodyPr wrap="square" lIns="0" tIns="0" rIns="0" bIns="0" rtlCol="0" anchor="t" anchorCtr="0">
            <a:spAutoFit/>
          </a:bodyPr>
          <a:lstStyle/>
          <a:p>
            <a:pPr algn="ctr"/>
            <a:r>
              <a:rPr lang="en-US" sz="1400" kern="0">
                <a:latin typeface="+mj-lt"/>
                <a:cs typeface="Arial"/>
              </a:rPr>
              <a:t>to the patient and family voice at scale for the purpose of learning and informing improvement.</a:t>
            </a:r>
          </a:p>
        </p:txBody>
      </p:sp>
      <p:sp>
        <p:nvSpPr>
          <p:cNvPr id="31" name="Rectangle: Rounded Corners 30">
            <a:extLst>
              <a:ext uri="{FF2B5EF4-FFF2-40B4-BE49-F238E27FC236}">
                <a16:creationId xmlns:a16="http://schemas.microsoft.com/office/drawing/2014/main" id="{B8648BEA-EBE7-45A8-89AB-80204D04D171}"/>
              </a:ext>
            </a:extLst>
          </p:cNvPr>
          <p:cNvSpPr/>
          <p:nvPr/>
        </p:nvSpPr>
        <p:spPr>
          <a:xfrm>
            <a:off x="1164515" y="3062543"/>
            <a:ext cx="2401824" cy="4572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Listening</a:t>
            </a:r>
          </a:p>
        </p:txBody>
      </p:sp>
      <p:sp>
        <p:nvSpPr>
          <p:cNvPr id="36" name="Oval 35">
            <a:extLst>
              <a:ext uri="{FF2B5EF4-FFF2-40B4-BE49-F238E27FC236}">
                <a16:creationId xmlns:a16="http://schemas.microsoft.com/office/drawing/2014/main" id="{072657D9-BEAC-412F-9908-E67A3C51A0FA}"/>
              </a:ext>
            </a:extLst>
          </p:cNvPr>
          <p:cNvSpPr/>
          <p:nvPr/>
        </p:nvSpPr>
        <p:spPr>
          <a:xfrm>
            <a:off x="5640437" y="2066907"/>
            <a:ext cx="911122" cy="9111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643699A-7460-4B6F-978A-1613F19DEE70}"/>
              </a:ext>
            </a:extLst>
          </p:cNvPr>
          <p:cNvSpPr txBox="1"/>
          <p:nvPr/>
        </p:nvSpPr>
        <p:spPr>
          <a:xfrm>
            <a:off x="4477107" y="3575487"/>
            <a:ext cx="3237785" cy="430887"/>
          </a:xfrm>
          <a:prstGeom prst="rect">
            <a:avLst/>
          </a:prstGeom>
          <a:noFill/>
        </p:spPr>
        <p:txBody>
          <a:bodyPr wrap="square" lIns="0" tIns="0" rIns="0" bIns="0" rtlCol="0" anchor="t" anchorCtr="0">
            <a:spAutoFit/>
          </a:bodyPr>
          <a:lstStyle/>
          <a:p>
            <a:pPr algn="ctr"/>
            <a:r>
              <a:rPr lang="en-US" sz="1400" kern="0">
                <a:latin typeface="+mj-lt"/>
                <a:cs typeface="Arial" pitchFamily="34" charset="0"/>
              </a:rPr>
              <a:t>that voice into accurate, relevant, actionable and real-time insights.</a:t>
            </a:r>
          </a:p>
        </p:txBody>
      </p:sp>
      <p:sp>
        <p:nvSpPr>
          <p:cNvPr id="38" name="Rectangle: Rounded Corners 37">
            <a:extLst>
              <a:ext uri="{FF2B5EF4-FFF2-40B4-BE49-F238E27FC236}">
                <a16:creationId xmlns:a16="http://schemas.microsoft.com/office/drawing/2014/main" id="{10E98E86-2A3E-43E8-BE28-17FCA5E78B8A}"/>
              </a:ext>
            </a:extLst>
          </p:cNvPr>
          <p:cNvSpPr/>
          <p:nvPr/>
        </p:nvSpPr>
        <p:spPr>
          <a:xfrm>
            <a:off x="4895086" y="3062543"/>
            <a:ext cx="2401824"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Translating</a:t>
            </a:r>
          </a:p>
        </p:txBody>
      </p:sp>
      <p:sp>
        <p:nvSpPr>
          <p:cNvPr id="42" name="TextBox 41">
            <a:extLst>
              <a:ext uri="{FF2B5EF4-FFF2-40B4-BE49-F238E27FC236}">
                <a16:creationId xmlns:a16="http://schemas.microsoft.com/office/drawing/2014/main" id="{70BCC7D4-97C5-415E-9178-B18AD9D821D1}"/>
              </a:ext>
            </a:extLst>
          </p:cNvPr>
          <p:cNvSpPr txBox="1"/>
          <p:nvPr/>
        </p:nvSpPr>
        <p:spPr>
          <a:xfrm>
            <a:off x="8207680" y="3575487"/>
            <a:ext cx="3237785" cy="430887"/>
          </a:xfrm>
          <a:prstGeom prst="rect">
            <a:avLst/>
          </a:prstGeom>
          <a:noFill/>
        </p:spPr>
        <p:txBody>
          <a:bodyPr wrap="square" lIns="0" tIns="0" rIns="0" bIns="0" rtlCol="0" anchor="t" anchorCtr="0">
            <a:spAutoFit/>
          </a:bodyPr>
          <a:lstStyle/>
          <a:p>
            <a:pPr algn="ctr"/>
            <a:r>
              <a:rPr lang="en-US" sz="1400" kern="0">
                <a:latin typeface="+mj-lt"/>
                <a:cs typeface="Arial" pitchFamily="34" charset="0"/>
              </a:rPr>
              <a:t>those insights to the front lines of care in clear ways that point toward action.</a:t>
            </a:r>
          </a:p>
        </p:txBody>
      </p:sp>
      <p:sp>
        <p:nvSpPr>
          <p:cNvPr id="43" name="Rectangle: Rounded Corners 42">
            <a:extLst>
              <a:ext uri="{FF2B5EF4-FFF2-40B4-BE49-F238E27FC236}">
                <a16:creationId xmlns:a16="http://schemas.microsoft.com/office/drawing/2014/main" id="{0B846738-C13B-4D0E-9485-B21F66D1F2FA}"/>
              </a:ext>
            </a:extLst>
          </p:cNvPr>
          <p:cNvSpPr/>
          <p:nvPr/>
        </p:nvSpPr>
        <p:spPr>
          <a:xfrm>
            <a:off x="8625659" y="3062543"/>
            <a:ext cx="2401824" cy="4572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Constantly Communicating</a:t>
            </a:r>
          </a:p>
        </p:txBody>
      </p:sp>
      <p:sp>
        <p:nvSpPr>
          <p:cNvPr id="51" name="Oval 50">
            <a:extLst>
              <a:ext uri="{FF2B5EF4-FFF2-40B4-BE49-F238E27FC236}">
                <a16:creationId xmlns:a16="http://schemas.microsoft.com/office/drawing/2014/main" id="{36792E2D-0D9E-4B6F-B3F7-9404B263E12D}"/>
              </a:ext>
            </a:extLst>
          </p:cNvPr>
          <p:cNvSpPr/>
          <p:nvPr/>
        </p:nvSpPr>
        <p:spPr>
          <a:xfrm>
            <a:off x="3758885" y="4343810"/>
            <a:ext cx="911122" cy="9111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75233192-D57A-46CC-8273-DBCFD6151B9B}"/>
              </a:ext>
            </a:extLst>
          </p:cNvPr>
          <p:cNvSpPr txBox="1"/>
          <p:nvPr/>
        </p:nvSpPr>
        <p:spPr>
          <a:xfrm>
            <a:off x="2595555" y="5852390"/>
            <a:ext cx="3237785" cy="646331"/>
          </a:xfrm>
          <a:prstGeom prst="rect">
            <a:avLst/>
          </a:prstGeom>
          <a:noFill/>
        </p:spPr>
        <p:txBody>
          <a:bodyPr wrap="square" lIns="0" tIns="0" rIns="0" bIns="0" rtlCol="0" anchor="t" anchorCtr="0">
            <a:spAutoFit/>
          </a:bodyPr>
          <a:lstStyle/>
          <a:p>
            <a:pPr algn="ctr"/>
            <a:r>
              <a:rPr lang="en-US" sz="1400" kern="0">
                <a:latin typeface="+mj-lt"/>
                <a:cs typeface="Arial" pitchFamily="34" charset="0"/>
              </a:rPr>
              <a:t>with diverse teams to implement human-centered solutions by championing, coaching and connecting. </a:t>
            </a:r>
          </a:p>
        </p:txBody>
      </p:sp>
      <p:sp>
        <p:nvSpPr>
          <p:cNvPr id="53" name="Rectangle: Rounded Corners 52">
            <a:extLst>
              <a:ext uri="{FF2B5EF4-FFF2-40B4-BE49-F238E27FC236}">
                <a16:creationId xmlns:a16="http://schemas.microsoft.com/office/drawing/2014/main" id="{66FC26B4-7641-4D5E-B00F-B43B879BE3F5}"/>
              </a:ext>
            </a:extLst>
          </p:cNvPr>
          <p:cNvSpPr/>
          <p:nvPr/>
        </p:nvSpPr>
        <p:spPr>
          <a:xfrm>
            <a:off x="3013534" y="5330653"/>
            <a:ext cx="2401824" cy="4572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Collaborating</a:t>
            </a:r>
          </a:p>
        </p:txBody>
      </p:sp>
      <p:sp>
        <p:nvSpPr>
          <p:cNvPr id="56" name="Oval 55">
            <a:extLst>
              <a:ext uri="{FF2B5EF4-FFF2-40B4-BE49-F238E27FC236}">
                <a16:creationId xmlns:a16="http://schemas.microsoft.com/office/drawing/2014/main" id="{05C5395B-73F7-479D-89E5-BD7EB6BE0491}"/>
              </a:ext>
            </a:extLst>
          </p:cNvPr>
          <p:cNvSpPr/>
          <p:nvPr/>
        </p:nvSpPr>
        <p:spPr>
          <a:xfrm>
            <a:off x="7489458" y="4343810"/>
            <a:ext cx="911122" cy="91112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74740D7-1A1E-4F26-8A28-747671DF7EE6}"/>
              </a:ext>
            </a:extLst>
          </p:cNvPr>
          <p:cNvSpPr txBox="1"/>
          <p:nvPr/>
        </p:nvSpPr>
        <p:spPr>
          <a:xfrm>
            <a:off x="6326128" y="5852390"/>
            <a:ext cx="3237785" cy="646331"/>
          </a:xfrm>
          <a:prstGeom prst="rect">
            <a:avLst/>
          </a:prstGeom>
          <a:noFill/>
        </p:spPr>
        <p:txBody>
          <a:bodyPr wrap="square" lIns="0" tIns="0" rIns="0" bIns="0" rtlCol="0" anchor="t" anchorCtr="0">
            <a:spAutoFit/>
          </a:bodyPr>
          <a:lstStyle/>
          <a:p>
            <a:pPr algn="ctr"/>
            <a:r>
              <a:rPr lang="en-US" sz="1400" kern="0">
                <a:latin typeface="+mj-lt"/>
                <a:cs typeface="Arial" pitchFamily="34" charset="0"/>
              </a:rPr>
              <a:t>with a national community of practice by building platforms to communicate research, expertise and data. </a:t>
            </a:r>
          </a:p>
        </p:txBody>
      </p:sp>
      <p:sp>
        <p:nvSpPr>
          <p:cNvPr id="58" name="Rectangle: Rounded Corners 57">
            <a:extLst>
              <a:ext uri="{FF2B5EF4-FFF2-40B4-BE49-F238E27FC236}">
                <a16:creationId xmlns:a16="http://schemas.microsoft.com/office/drawing/2014/main" id="{970D3F79-C173-47A3-93F7-42CB31DBBCF4}"/>
              </a:ext>
            </a:extLst>
          </p:cNvPr>
          <p:cNvSpPr/>
          <p:nvPr/>
        </p:nvSpPr>
        <p:spPr>
          <a:xfrm>
            <a:off x="6744107" y="5330653"/>
            <a:ext cx="2401824" cy="4572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Sharing Learning</a:t>
            </a:r>
          </a:p>
        </p:txBody>
      </p:sp>
      <p:sp>
        <p:nvSpPr>
          <p:cNvPr id="75" name="Freeform 15">
            <a:extLst>
              <a:ext uri="{FF2B5EF4-FFF2-40B4-BE49-F238E27FC236}">
                <a16:creationId xmlns:a16="http://schemas.microsoft.com/office/drawing/2014/main" id="{36AE3C57-825F-4FDA-8DCC-73A469E7D3C7}"/>
              </a:ext>
            </a:extLst>
          </p:cNvPr>
          <p:cNvSpPr>
            <a:spLocks noEditPoints="1"/>
          </p:cNvSpPr>
          <p:nvPr/>
        </p:nvSpPr>
        <p:spPr bwMode="auto">
          <a:xfrm flipH="1">
            <a:off x="3976006" y="4512368"/>
            <a:ext cx="476880" cy="574008"/>
          </a:xfrm>
          <a:custGeom>
            <a:avLst/>
            <a:gdLst>
              <a:gd name="T0" fmla="*/ 235 w 276"/>
              <a:gd name="T1" fmla="*/ 182 h 332"/>
              <a:gd name="T2" fmla="*/ 232 w 276"/>
              <a:gd name="T3" fmla="*/ 127 h 332"/>
              <a:gd name="T4" fmla="*/ 165 w 276"/>
              <a:gd name="T5" fmla="*/ 99 h 332"/>
              <a:gd name="T6" fmla="*/ 125 w 276"/>
              <a:gd name="T7" fmla="*/ 136 h 332"/>
              <a:gd name="T8" fmla="*/ 70 w 276"/>
              <a:gd name="T9" fmla="*/ 139 h 332"/>
              <a:gd name="T10" fmla="*/ 42 w 276"/>
              <a:gd name="T11" fmla="*/ 205 h 332"/>
              <a:gd name="T12" fmla="*/ 79 w 276"/>
              <a:gd name="T13" fmla="*/ 246 h 332"/>
              <a:gd name="T14" fmla="*/ 80 w 276"/>
              <a:gd name="T15" fmla="*/ 302 h 332"/>
              <a:gd name="T16" fmla="*/ 148 w 276"/>
              <a:gd name="T17" fmla="*/ 329 h 332"/>
              <a:gd name="T18" fmla="*/ 167 w 276"/>
              <a:gd name="T19" fmla="*/ 326 h 332"/>
              <a:gd name="T20" fmla="*/ 189 w 276"/>
              <a:gd name="T21" fmla="*/ 292 h 332"/>
              <a:gd name="T22" fmla="*/ 244 w 276"/>
              <a:gd name="T23" fmla="*/ 289 h 332"/>
              <a:gd name="T24" fmla="*/ 272 w 276"/>
              <a:gd name="T25" fmla="*/ 222 h 332"/>
              <a:gd name="T26" fmla="*/ 114 w 276"/>
              <a:gd name="T27" fmla="*/ 26 h 332"/>
              <a:gd name="T28" fmla="*/ 82 w 276"/>
              <a:gd name="T29" fmla="*/ 3 h 332"/>
              <a:gd name="T30" fmla="*/ 56 w 276"/>
              <a:gd name="T31" fmla="*/ 19 h 332"/>
              <a:gd name="T32" fmla="*/ 26 w 276"/>
              <a:gd name="T33" fmla="*/ 17 h 332"/>
              <a:gd name="T34" fmla="*/ 3 w 276"/>
              <a:gd name="T35" fmla="*/ 49 h 332"/>
              <a:gd name="T36" fmla="*/ 19 w 276"/>
              <a:gd name="T37" fmla="*/ 75 h 332"/>
              <a:gd name="T38" fmla="*/ 15 w 276"/>
              <a:gd name="T39" fmla="*/ 106 h 332"/>
              <a:gd name="T40" fmla="*/ 49 w 276"/>
              <a:gd name="T41" fmla="*/ 129 h 332"/>
              <a:gd name="T42" fmla="*/ 75 w 276"/>
              <a:gd name="T43" fmla="*/ 112 h 332"/>
              <a:gd name="T44" fmla="*/ 105 w 276"/>
              <a:gd name="T45" fmla="*/ 117 h 332"/>
              <a:gd name="T46" fmla="*/ 102 w 276"/>
              <a:gd name="T47" fmla="*/ 103 h 332"/>
              <a:gd name="T48" fmla="*/ 128 w 276"/>
              <a:gd name="T49" fmla="*/ 83 h 332"/>
              <a:gd name="T50" fmla="*/ 112 w 276"/>
              <a:gd name="T51" fmla="*/ 56 h 332"/>
              <a:gd name="T52" fmla="*/ 114 w 276"/>
              <a:gd name="T53" fmla="*/ 26 h 332"/>
              <a:gd name="T54" fmla="*/ 46 w 276"/>
              <a:gd name="T55" fmla="*/ 79 h 332"/>
              <a:gd name="T56" fmla="*/ 85 w 276"/>
              <a:gd name="T57" fmla="*/ 52 h 332"/>
              <a:gd name="T58" fmla="*/ 157 w 276"/>
              <a:gd name="T59" fmla="*/ 257 h 332"/>
              <a:gd name="T60" fmla="*/ 157 w 276"/>
              <a:gd name="T61" fmla="*/ 171 h 332"/>
              <a:gd name="T62" fmla="*/ 157 w 276"/>
              <a:gd name="T63" fmla="*/ 25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332">
                <a:moveTo>
                  <a:pt x="269" y="204"/>
                </a:moveTo>
                <a:cubicBezTo>
                  <a:pt x="255" y="198"/>
                  <a:pt x="241" y="202"/>
                  <a:pt x="235" y="182"/>
                </a:cubicBezTo>
                <a:cubicBezTo>
                  <a:pt x="224" y="159"/>
                  <a:pt x="245" y="146"/>
                  <a:pt x="244" y="139"/>
                </a:cubicBezTo>
                <a:cubicBezTo>
                  <a:pt x="244" y="134"/>
                  <a:pt x="236" y="127"/>
                  <a:pt x="232" y="127"/>
                </a:cubicBezTo>
                <a:cubicBezTo>
                  <a:pt x="226" y="126"/>
                  <a:pt x="211" y="147"/>
                  <a:pt x="190" y="136"/>
                </a:cubicBezTo>
                <a:cubicBezTo>
                  <a:pt x="166" y="129"/>
                  <a:pt x="170" y="103"/>
                  <a:pt x="165" y="99"/>
                </a:cubicBezTo>
                <a:cubicBezTo>
                  <a:pt x="162" y="96"/>
                  <a:pt x="149" y="95"/>
                  <a:pt x="147" y="102"/>
                </a:cubicBezTo>
                <a:cubicBezTo>
                  <a:pt x="141" y="115"/>
                  <a:pt x="145" y="129"/>
                  <a:pt x="125" y="136"/>
                </a:cubicBezTo>
                <a:cubicBezTo>
                  <a:pt x="103" y="146"/>
                  <a:pt x="88" y="126"/>
                  <a:pt x="82" y="127"/>
                </a:cubicBezTo>
                <a:cubicBezTo>
                  <a:pt x="77" y="127"/>
                  <a:pt x="70" y="134"/>
                  <a:pt x="70" y="139"/>
                </a:cubicBezTo>
                <a:cubicBezTo>
                  <a:pt x="69" y="145"/>
                  <a:pt x="90" y="159"/>
                  <a:pt x="79" y="181"/>
                </a:cubicBezTo>
                <a:cubicBezTo>
                  <a:pt x="72" y="205"/>
                  <a:pt x="46" y="200"/>
                  <a:pt x="42" y="205"/>
                </a:cubicBezTo>
                <a:cubicBezTo>
                  <a:pt x="39" y="208"/>
                  <a:pt x="39" y="218"/>
                  <a:pt x="41" y="222"/>
                </a:cubicBezTo>
                <a:cubicBezTo>
                  <a:pt x="48" y="230"/>
                  <a:pt x="71" y="221"/>
                  <a:pt x="79" y="246"/>
                </a:cubicBezTo>
                <a:cubicBezTo>
                  <a:pt x="89" y="267"/>
                  <a:pt x="67" y="285"/>
                  <a:pt x="68" y="290"/>
                </a:cubicBezTo>
                <a:cubicBezTo>
                  <a:pt x="68" y="293"/>
                  <a:pt x="79" y="303"/>
                  <a:pt x="80" y="302"/>
                </a:cubicBezTo>
                <a:cubicBezTo>
                  <a:pt x="85" y="304"/>
                  <a:pt x="103" y="282"/>
                  <a:pt x="124" y="292"/>
                </a:cubicBezTo>
                <a:cubicBezTo>
                  <a:pt x="148" y="299"/>
                  <a:pt x="143" y="325"/>
                  <a:pt x="148" y="329"/>
                </a:cubicBezTo>
                <a:cubicBezTo>
                  <a:pt x="151" y="332"/>
                  <a:pt x="161" y="332"/>
                  <a:pt x="165" y="329"/>
                </a:cubicBezTo>
                <a:cubicBezTo>
                  <a:pt x="165" y="329"/>
                  <a:pt x="166" y="328"/>
                  <a:pt x="167" y="326"/>
                </a:cubicBezTo>
                <a:cubicBezTo>
                  <a:pt x="168" y="322"/>
                  <a:pt x="168" y="314"/>
                  <a:pt x="173" y="305"/>
                </a:cubicBezTo>
                <a:cubicBezTo>
                  <a:pt x="176" y="300"/>
                  <a:pt x="181" y="294"/>
                  <a:pt x="189" y="292"/>
                </a:cubicBezTo>
                <a:cubicBezTo>
                  <a:pt x="212" y="281"/>
                  <a:pt x="225" y="302"/>
                  <a:pt x="232" y="301"/>
                </a:cubicBezTo>
                <a:cubicBezTo>
                  <a:pt x="236" y="301"/>
                  <a:pt x="244" y="293"/>
                  <a:pt x="244" y="289"/>
                </a:cubicBezTo>
                <a:cubicBezTo>
                  <a:pt x="245" y="283"/>
                  <a:pt x="224" y="268"/>
                  <a:pt x="235" y="247"/>
                </a:cubicBezTo>
                <a:cubicBezTo>
                  <a:pt x="242" y="223"/>
                  <a:pt x="268" y="228"/>
                  <a:pt x="272" y="222"/>
                </a:cubicBezTo>
                <a:cubicBezTo>
                  <a:pt x="275" y="219"/>
                  <a:pt x="276" y="207"/>
                  <a:pt x="269" y="204"/>
                </a:cubicBezTo>
                <a:close/>
                <a:moveTo>
                  <a:pt x="114" y="26"/>
                </a:moveTo>
                <a:cubicBezTo>
                  <a:pt x="106" y="28"/>
                  <a:pt x="101" y="34"/>
                  <a:pt x="92" y="26"/>
                </a:cubicBezTo>
                <a:cubicBezTo>
                  <a:pt x="79" y="19"/>
                  <a:pt x="85" y="7"/>
                  <a:pt x="82" y="3"/>
                </a:cubicBezTo>
                <a:cubicBezTo>
                  <a:pt x="81" y="2"/>
                  <a:pt x="75" y="0"/>
                  <a:pt x="73" y="2"/>
                </a:cubicBezTo>
                <a:cubicBezTo>
                  <a:pt x="70" y="3"/>
                  <a:pt x="70" y="18"/>
                  <a:pt x="56" y="19"/>
                </a:cubicBezTo>
                <a:cubicBezTo>
                  <a:pt x="43" y="24"/>
                  <a:pt x="37" y="10"/>
                  <a:pt x="34" y="10"/>
                </a:cubicBezTo>
                <a:cubicBezTo>
                  <a:pt x="31" y="9"/>
                  <a:pt x="25" y="13"/>
                  <a:pt x="26" y="17"/>
                </a:cubicBezTo>
                <a:cubicBezTo>
                  <a:pt x="27" y="25"/>
                  <a:pt x="34" y="30"/>
                  <a:pt x="26" y="40"/>
                </a:cubicBezTo>
                <a:cubicBezTo>
                  <a:pt x="19" y="51"/>
                  <a:pt x="6" y="46"/>
                  <a:pt x="3" y="49"/>
                </a:cubicBezTo>
                <a:cubicBezTo>
                  <a:pt x="1" y="50"/>
                  <a:pt x="0" y="56"/>
                  <a:pt x="2" y="58"/>
                </a:cubicBezTo>
                <a:cubicBezTo>
                  <a:pt x="3" y="62"/>
                  <a:pt x="17" y="61"/>
                  <a:pt x="19" y="75"/>
                </a:cubicBezTo>
                <a:cubicBezTo>
                  <a:pt x="23" y="88"/>
                  <a:pt x="10" y="94"/>
                  <a:pt x="10" y="98"/>
                </a:cubicBezTo>
                <a:cubicBezTo>
                  <a:pt x="9" y="100"/>
                  <a:pt x="12" y="105"/>
                  <a:pt x="15" y="106"/>
                </a:cubicBezTo>
                <a:cubicBezTo>
                  <a:pt x="20" y="108"/>
                  <a:pt x="28" y="96"/>
                  <a:pt x="40" y="105"/>
                </a:cubicBezTo>
                <a:cubicBezTo>
                  <a:pt x="51" y="112"/>
                  <a:pt x="46" y="127"/>
                  <a:pt x="49" y="129"/>
                </a:cubicBezTo>
                <a:cubicBezTo>
                  <a:pt x="49" y="130"/>
                  <a:pt x="57" y="132"/>
                  <a:pt x="58" y="131"/>
                </a:cubicBezTo>
                <a:cubicBezTo>
                  <a:pt x="61" y="130"/>
                  <a:pt x="62" y="114"/>
                  <a:pt x="75" y="112"/>
                </a:cubicBezTo>
                <a:cubicBezTo>
                  <a:pt x="88" y="108"/>
                  <a:pt x="94" y="121"/>
                  <a:pt x="98" y="122"/>
                </a:cubicBezTo>
                <a:cubicBezTo>
                  <a:pt x="100" y="122"/>
                  <a:pt x="105" y="119"/>
                  <a:pt x="105" y="117"/>
                </a:cubicBezTo>
                <a:cubicBezTo>
                  <a:pt x="106" y="116"/>
                  <a:pt x="106" y="116"/>
                  <a:pt x="105" y="115"/>
                </a:cubicBezTo>
                <a:cubicBezTo>
                  <a:pt x="105" y="112"/>
                  <a:pt x="102" y="109"/>
                  <a:pt x="102" y="103"/>
                </a:cubicBezTo>
                <a:cubicBezTo>
                  <a:pt x="101" y="100"/>
                  <a:pt x="102" y="95"/>
                  <a:pt x="105" y="92"/>
                </a:cubicBezTo>
                <a:cubicBezTo>
                  <a:pt x="112" y="80"/>
                  <a:pt x="125" y="85"/>
                  <a:pt x="128" y="83"/>
                </a:cubicBezTo>
                <a:cubicBezTo>
                  <a:pt x="130" y="81"/>
                  <a:pt x="131" y="75"/>
                  <a:pt x="130" y="73"/>
                </a:cubicBezTo>
                <a:cubicBezTo>
                  <a:pt x="128" y="70"/>
                  <a:pt x="114" y="70"/>
                  <a:pt x="112" y="56"/>
                </a:cubicBezTo>
                <a:cubicBezTo>
                  <a:pt x="108" y="43"/>
                  <a:pt x="121" y="37"/>
                  <a:pt x="121" y="34"/>
                </a:cubicBezTo>
                <a:cubicBezTo>
                  <a:pt x="122" y="31"/>
                  <a:pt x="118" y="25"/>
                  <a:pt x="114" y="26"/>
                </a:cubicBezTo>
                <a:close/>
                <a:moveTo>
                  <a:pt x="79" y="86"/>
                </a:moveTo>
                <a:cubicBezTo>
                  <a:pt x="68" y="93"/>
                  <a:pt x="53" y="90"/>
                  <a:pt x="46" y="79"/>
                </a:cubicBezTo>
                <a:cubicBezTo>
                  <a:pt x="38" y="68"/>
                  <a:pt x="41" y="53"/>
                  <a:pt x="52" y="46"/>
                </a:cubicBezTo>
                <a:cubicBezTo>
                  <a:pt x="63" y="38"/>
                  <a:pt x="78" y="41"/>
                  <a:pt x="85" y="52"/>
                </a:cubicBezTo>
                <a:cubicBezTo>
                  <a:pt x="93" y="63"/>
                  <a:pt x="90" y="78"/>
                  <a:pt x="79" y="86"/>
                </a:cubicBezTo>
                <a:close/>
                <a:moveTo>
                  <a:pt x="157" y="257"/>
                </a:moveTo>
                <a:cubicBezTo>
                  <a:pt x="133" y="257"/>
                  <a:pt x="114" y="238"/>
                  <a:pt x="114" y="214"/>
                </a:cubicBezTo>
                <a:cubicBezTo>
                  <a:pt x="114" y="190"/>
                  <a:pt x="133" y="171"/>
                  <a:pt x="157" y="171"/>
                </a:cubicBezTo>
                <a:cubicBezTo>
                  <a:pt x="181" y="171"/>
                  <a:pt x="200" y="190"/>
                  <a:pt x="200" y="214"/>
                </a:cubicBezTo>
                <a:cubicBezTo>
                  <a:pt x="200" y="238"/>
                  <a:pt x="181" y="257"/>
                  <a:pt x="157" y="257"/>
                </a:cubicBezTo>
                <a:close/>
              </a:path>
            </a:pathLst>
          </a:custGeom>
          <a:solidFill>
            <a:schemeClr val="bg1"/>
          </a:solidFill>
          <a:ln>
            <a:noFill/>
          </a:ln>
        </p:spPr>
        <p:txBody>
          <a:bodyPr vert="horz" wrap="square" lIns="93297" tIns="46649" rIns="93297" bIns="46649" numCol="1" anchor="t" anchorCtr="0" compatLnSpc="1">
            <a:prstTxWarp prst="textNoShape">
              <a:avLst/>
            </a:prstTxWarp>
          </a:bodyPr>
          <a:lstStyle/>
          <a:p>
            <a:endParaRPr lang="de-DE" sz="1837">
              <a:latin typeface="+mj-lt"/>
            </a:endParaRPr>
          </a:p>
        </p:txBody>
      </p:sp>
      <p:grpSp>
        <p:nvGrpSpPr>
          <p:cNvPr id="77" name="Group 76">
            <a:extLst>
              <a:ext uri="{FF2B5EF4-FFF2-40B4-BE49-F238E27FC236}">
                <a16:creationId xmlns:a16="http://schemas.microsoft.com/office/drawing/2014/main" id="{4B024EF8-42DE-4C21-8AC0-FE28CD32DD37}"/>
              </a:ext>
            </a:extLst>
          </p:cNvPr>
          <p:cNvGrpSpPr/>
          <p:nvPr/>
        </p:nvGrpSpPr>
        <p:grpSpPr>
          <a:xfrm>
            <a:off x="9517362" y="2214505"/>
            <a:ext cx="618418" cy="615929"/>
            <a:chOff x="726565" y="2786910"/>
            <a:chExt cx="519255" cy="517167"/>
          </a:xfrm>
          <a:solidFill>
            <a:schemeClr val="bg1"/>
          </a:solidFill>
        </p:grpSpPr>
        <p:sp>
          <p:nvSpPr>
            <p:cNvPr id="78" name="Freeform 17">
              <a:extLst>
                <a:ext uri="{FF2B5EF4-FFF2-40B4-BE49-F238E27FC236}">
                  <a16:creationId xmlns:a16="http://schemas.microsoft.com/office/drawing/2014/main" id="{9C995F91-983A-466D-AF9F-D73457984A47}"/>
                </a:ext>
              </a:extLst>
            </p:cNvPr>
            <p:cNvSpPr>
              <a:spLocks/>
            </p:cNvSpPr>
            <p:nvPr/>
          </p:nvSpPr>
          <p:spPr bwMode="auto">
            <a:xfrm>
              <a:off x="1109999" y="2841238"/>
              <a:ext cx="135821" cy="284180"/>
            </a:xfrm>
            <a:custGeom>
              <a:avLst/>
              <a:gdLst>
                <a:gd name="T0" fmla="*/ 15 w 55"/>
                <a:gd name="T1" fmla="*/ 0 h 115"/>
                <a:gd name="T2" fmla="*/ 0 w 55"/>
                <a:gd name="T3" fmla="*/ 22 h 115"/>
                <a:gd name="T4" fmla="*/ 28 w 55"/>
                <a:gd name="T5" fmla="*/ 82 h 115"/>
                <a:gd name="T6" fmla="*/ 25 w 55"/>
                <a:gd name="T7" fmla="*/ 105 h 115"/>
                <a:gd name="T8" fmla="*/ 50 w 55"/>
                <a:gd name="T9" fmla="*/ 115 h 115"/>
                <a:gd name="T10" fmla="*/ 55 w 55"/>
                <a:gd name="T11" fmla="*/ 82 h 115"/>
                <a:gd name="T12" fmla="*/ 15 w 5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55" h="115">
                  <a:moveTo>
                    <a:pt x="15" y="0"/>
                  </a:moveTo>
                  <a:cubicBezTo>
                    <a:pt x="0" y="22"/>
                    <a:pt x="0" y="22"/>
                    <a:pt x="0" y="22"/>
                  </a:cubicBezTo>
                  <a:cubicBezTo>
                    <a:pt x="17" y="36"/>
                    <a:pt x="28" y="58"/>
                    <a:pt x="28" y="82"/>
                  </a:cubicBezTo>
                  <a:cubicBezTo>
                    <a:pt x="28" y="90"/>
                    <a:pt x="27" y="98"/>
                    <a:pt x="25" y="105"/>
                  </a:cubicBezTo>
                  <a:cubicBezTo>
                    <a:pt x="50" y="115"/>
                    <a:pt x="50" y="115"/>
                    <a:pt x="50" y="115"/>
                  </a:cubicBezTo>
                  <a:cubicBezTo>
                    <a:pt x="53" y="105"/>
                    <a:pt x="55" y="94"/>
                    <a:pt x="55" y="82"/>
                  </a:cubicBezTo>
                  <a:cubicBezTo>
                    <a:pt x="55" y="49"/>
                    <a:pt x="39" y="19"/>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endParaRPr lang="en-US" sz="1837">
                <a:latin typeface="+mj-lt"/>
              </a:endParaRPr>
            </a:p>
          </p:txBody>
        </p:sp>
        <p:sp>
          <p:nvSpPr>
            <p:cNvPr id="79" name="Freeform 18">
              <a:extLst>
                <a:ext uri="{FF2B5EF4-FFF2-40B4-BE49-F238E27FC236}">
                  <a16:creationId xmlns:a16="http://schemas.microsoft.com/office/drawing/2014/main" id="{F6E4E536-E55F-4C9E-A9BE-F1570AEDAAA0}"/>
                </a:ext>
              </a:extLst>
            </p:cNvPr>
            <p:cNvSpPr>
              <a:spLocks/>
            </p:cNvSpPr>
            <p:nvPr/>
          </p:nvSpPr>
          <p:spPr bwMode="auto">
            <a:xfrm>
              <a:off x="726565" y="2786910"/>
              <a:ext cx="494181" cy="517167"/>
            </a:xfrm>
            <a:custGeom>
              <a:avLst/>
              <a:gdLst>
                <a:gd name="T0" fmla="*/ 176 w 200"/>
                <a:gd name="T1" fmla="*/ 138 h 209"/>
                <a:gd name="T2" fmla="*/ 105 w 200"/>
                <a:gd name="T3" fmla="*/ 183 h 209"/>
                <a:gd name="T4" fmla="*/ 27 w 200"/>
                <a:gd name="T5" fmla="*/ 104 h 209"/>
                <a:gd name="T6" fmla="*/ 99 w 200"/>
                <a:gd name="T7" fmla="*/ 26 h 209"/>
                <a:gd name="T8" fmla="*/ 99 w 200"/>
                <a:gd name="T9" fmla="*/ 0 h 209"/>
                <a:gd name="T10" fmla="*/ 0 w 200"/>
                <a:gd name="T11" fmla="*/ 104 h 209"/>
                <a:gd name="T12" fmla="*/ 105 w 200"/>
                <a:gd name="T13" fmla="*/ 209 h 209"/>
                <a:gd name="T14" fmla="*/ 200 w 200"/>
                <a:gd name="T15" fmla="*/ 148 h 209"/>
                <a:gd name="T16" fmla="*/ 176 w 200"/>
                <a:gd name="T1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9">
                  <a:moveTo>
                    <a:pt x="176" y="138"/>
                  </a:moveTo>
                  <a:cubicBezTo>
                    <a:pt x="163" y="165"/>
                    <a:pt x="136" y="183"/>
                    <a:pt x="105" y="183"/>
                  </a:cubicBezTo>
                  <a:cubicBezTo>
                    <a:pt x="62" y="183"/>
                    <a:pt x="27" y="148"/>
                    <a:pt x="27" y="104"/>
                  </a:cubicBezTo>
                  <a:cubicBezTo>
                    <a:pt x="27" y="63"/>
                    <a:pt x="59" y="29"/>
                    <a:pt x="99" y="26"/>
                  </a:cubicBezTo>
                  <a:cubicBezTo>
                    <a:pt x="99" y="0"/>
                    <a:pt x="99" y="0"/>
                    <a:pt x="99" y="0"/>
                  </a:cubicBezTo>
                  <a:cubicBezTo>
                    <a:pt x="44" y="3"/>
                    <a:pt x="0" y="48"/>
                    <a:pt x="0" y="104"/>
                  </a:cubicBezTo>
                  <a:cubicBezTo>
                    <a:pt x="0" y="162"/>
                    <a:pt x="47" y="209"/>
                    <a:pt x="105" y="209"/>
                  </a:cubicBezTo>
                  <a:cubicBezTo>
                    <a:pt x="147" y="209"/>
                    <a:pt x="184" y="184"/>
                    <a:pt x="200" y="148"/>
                  </a:cubicBezTo>
                  <a:lnTo>
                    <a:pt x="17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endParaRPr lang="en-US" sz="1837">
                <a:latin typeface="+mj-lt"/>
              </a:endParaRPr>
            </a:p>
          </p:txBody>
        </p:sp>
        <p:sp>
          <p:nvSpPr>
            <p:cNvPr id="80" name="Freeform 19">
              <a:extLst>
                <a:ext uri="{FF2B5EF4-FFF2-40B4-BE49-F238E27FC236}">
                  <a16:creationId xmlns:a16="http://schemas.microsoft.com/office/drawing/2014/main" id="{D4C6AA52-69CF-426F-8043-9BF70A71D479}"/>
                </a:ext>
              </a:extLst>
            </p:cNvPr>
            <p:cNvSpPr>
              <a:spLocks/>
            </p:cNvSpPr>
            <p:nvPr/>
          </p:nvSpPr>
          <p:spPr bwMode="auto">
            <a:xfrm>
              <a:off x="1000297" y="2786910"/>
              <a:ext cx="121195" cy="90896"/>
            </a:xfrm>
            <a:custGeom>
              <a:avLst/>
              <a:gdLst>
                <a:gd name="T0" fmla="*/ 0 w 49"/>
                <a:gd name="T1" fmla="*/ 0 h 37"/>
                <a:gd name="T2" fmla="*/ 0 w 49"/>
                <a:gd name="T3" fmla="*/ 26 h 37"/>
                <a:gd name="T4" fmla="*/ 34 w 49"/>
                <a:gd name="T5" fmla="*/ 37 h 37"/>
                <a:gd name="T6" fmla="*/ 49 w 49"/>
                <a:gd name="T7" fmla="*/ 15 h 37"/>
                <a:gd name="T8" fmla="*/ 0 w 49"/>
                <a:gd name="T9" fmla="*/ 0 h 37"/>
              </a:gdLst>
              <a:ahLst/>
              <a:cxnLst>
                <a:cxn ang="0">
                  <a:pos x="T0" y="T1"/>
                </a:cxn>
                <a:cxn ang="0">
                  <a:pos x="T2" y="T3"/>
                </a:cxn>
                <a:cxn ang="0">
                  <a:pos x="T4" y="T5"/>
                </a:cxn>
                <a:cxn ang="0">
                  <a:pos x="T6" y="T7"/>
                </a:cxn>
                <a:cxn ang="0">
                  <a:pos x="T8" y="T9"/>
                </a:cxn>
              </a:cxnLst>
              <a:rect l="0" t="0" r="r" b="b"/>
              <a:pathLst>
                <a:path w="49" h="37">
                  <a:moveTo>
                    <a:pt x="0" y="0"/>
                  </a:moveTo>
                  <a:cubicBezTo>
                    <a:pt x="0" y="26"/>
                    <a:pt x="0" y="26"/>
                    <a:pt x="0" y="26"/>
                  </a:cubicBezTo>
                  <a:cubicBezTo>
                    <a:pt x="12" y="27"/>
                    <a:pt x="24" y="31"/>
                    <a:pt x="34" y="37"/>
                  </a:cubicBezTo>
                  <a:cubicBezTo>
                    <a:pt x="49" y="15"/>
                    <a:pt x="49" y="15"/>
                    <a:pt x="49" y="15"/>
                  </a:cubicBezTo>
                  <a:cubicBezTo>
                    <a:pt x="35" y="6"/>
                    <a:pt x="18"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endParaRPr lang="en-US" sz="1837">
                <a:latin typeface="+mj-lt"/>
              </a:endParaRPr>
            </a:p>
          </p:txBody>
        </p:sp>
        <p:sp>
          <p:nvSpPr>
            <p:cNvPr id="83" name="Freeform 22">
              <a:extLst>
                <a:ext uri="{FF2B5EF4-FFF2-40B4-BE49-F238E27FC236}">
                  <a16:creationId xmlns:a16="http://schemas.microsoft.com/office/drawing/2014/main" id="{44E6BAC8-1913-48F8-88C7-7EA3FEA34306}"/>
                </a:ext>
              </a:extLst>
            </p:cNvPr>
            <p:cNvSpPr>
              <a:spLocks/>
            </p:cNvSpPr>
            <p:nvPr/>
          </p:nvSpPr>
          <p:spPr bwMode="auto">
            <a:xfrm>
              <a:off x="882237" y="3056462"/>
              <a:ext cx="56418" cy="108657"/>
            </a:xfrm>
            <a:custGeom>
              <a:avLst/>
              <a:gdLst>
                <a:gd name="T0" fmla="*/ 23 w 23"/>
                <a:gd name="T1" fmla="*/ 40 h 44"/>
                <a:gd name="T2" fmla="*/ 18 w 23"/>
                <a:gd name="T3" fmla="*/ 44 h 44"/>
                <a:gd name="T4" fmla="*/ 5 w 23"/>
                <a:gd name="T5" fmla="*/ 44 h 44"/>
                <a:gd name="T6" fmla="*/ 0 w 23"/>
                <a:gd name="T7" fmla="*/ 40 h 44"/>
                <a:gd name="T8" fmla="*/ 0 w 23"/>
                <a:gd name="T9" fmla="*/ 4 h 44"/>
                <a:gd name="T10" fmla="*/ 5 w 23"/>
                <a:gd name="T11" fmla="*/ 0 h 44"/>
                <a:gd name="T12" fmla="*/ 18 w 23"/>
                <a:gd name="T13" fmla="*/ 0 h 44"/>
                <a:gd name="T14" fmla="*/ 23 w 23"/>
                <a:gd name="T15" fmla="*/ 4 h 44"/>
                <a:gd name="T16" fmla="*/ 23 w 23"/>
                <a:gd name="T1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4">
                  <a:moveTo>
                    <a:pt x="23" y="40"/>
                  </a:moveTo>
                  <a:cubicBezTo>
                    <a:pt x="23" y="42"/>
                    <a:pt x="21" y="44"/>
                    <a:pt x="18" y="44"/>
                  </a:cubicBezTo>
                  <a:cubicBezTo>
                    <a:pt x="5" y="44"/>
                    <a:pt x="5" y="44"/>
                    <a:pt x="5" y="44"/>
                  </a:cubicBezTo>
                  <a:cubicBezTo>
                    <a:pt x="2" y="44"/>
                    <a:pt x="0" y="42"/>
                    <a:pt x="0" y="40"/>
                  </a:cubicBezTo>
                  <a:cubicBezTo>
                    <a:pt x="0" y="4"/>
                    <a:pt x="0" y="4"/>
                    <a:pt x="0" y="4"/>
                  </a:cubicBezTo>
                  <a:cubicBezTo>
                    <a:pt x="0" y="2"/>
                    <a:pt x="2" y="0"/>
                    <a:pt x="5" y="0"/>
                  </a:cubicBezTo>
                  <a:cubicBezTo>
                    <a:pt x="18" y="0"/>
                    <a:pt x="18" y="0"/>
                    <a:pt x="18" y="0"/>
                  </a:cubicBezTo>
                  <a:cubicBezTo>
                    <a:pt x="21" y="0"/>
                    <a:pt x="23" y="2"/>
                    <a:pt x="23" y="4"/>
                  </a:cubicBezTo>
                  <a:lnTo>
                    <a:pt x="2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endParaRPr lang="en-US" sz="1837">
                <a:latin typeface="+mj-lt"/>
              </a:endParaRPr>
            </a:p>
          </p:txBody>
        </p:sp>
      </p:grpSp>
      <p:cxnSp>
        <p:nvCxnSpPr>
          <p:cNvPr id="91" name="Straight Connector 90">
            <a:extLst>
              <a:ext uri="{FF2B5EF4-FFF2-40B4-BE49-F238E27FC236}">
                <a16:creationId xmlns:a16="http://schemas.microsoft.com/office/drawing/2014/main" id="{66B4A191-1EAD-48BE-A2AC-D7E401527952}"/>
              </a:ext>
            </a:extLst>
          </p:cNvPr>
          <p:cNvCxnSpPr>
            <a:cxnSpLocks/>
          </p:cNvCxnSpPr>
          <p:nvPr/>
        </p:nvCxnSpPr>
        <p:spPr>
          <a:xfrm>
            <a:off x="4230713" y="1972933"/>
            <a:ext cx="0" cy="1828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8B1C941-8CA4-4705-81B4-23BBB8FC257C}"/>
              </a:ext>
            </a:extLst>
          </p:cNvPr>
          <p:cNvCxnSpPr>
            <a:cxnSpLocks/>
          </p:cNvCxnSpPr>
          <p:nvPr/>
        </p:nvCxnSpPr>
        <p:spPr>
          <a:xfrm>
            <a:off x="7961285" y="1972933"/>
            <a:ext cx="0" cy="1828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27C66A1-FAAF-473F-8D5D-ED6F003CA934}"/>
              </a:ext>
            </a:extLst>
          </p:cNvPr>
          <p:cNvCxnSpPr>
            <a:cxnSpLocks/>
          </p:cNvCxnSpPr>
          <p:nvPr/>
        </p:nvCxnSpPr>
        <p:spPr>
          <a:xfrm>
            <a:off x="6106110" y="4557569"/>
            <a:ext cx="0" cy="1828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6946B85-F009-4BE1-AE3B-B22B0DBEE9F3}"/>
              </a:ext>
            </a:extLst>
          </p:cNvPr>
          <p:cNvSpPr txBox="1"/>
          <p:nvPr/>
        </p:nvSpPr>
        <p:spPr>
          <a:xfrm>
            <a:off x="339751" y="921000"/>
            <a:ext cx="9575788" cy="1015663"/>
          </a:xfrm>
          <a:prstGeom prst="rect">
            <a:avLst/>
          </a:prstGeom>
          <a:noFill/>
        </p:spPr>
        <p:txBody>
          <a:bodyPr wrap="square">
            <a:spAutoFit/>
          </a:bodyPr>
          <a:lstStyle/>
          <a:p>
            <a:pPr marL="0" indent="0">
              <a:buNone/>
            </a:pPr>
            <a:r>
              <a:rPr lang="en-US" sz="1500" b="1" dirty="0">
                <a:solidFill>
                  <a:srgbClr val="202124"/>
                </a:solidFill>
              </a:rPr>
              <a:t>We are advocates, </a:t>
            </a:r>
            <a:r>
              <a:rPr lang="en-US" sz="1500" dirty="0">
                <a:solidFill>
                  <a:srgbClr val="202124"/>
                </a:solidFill>
              </a:rPr>
              <a:t>directly guided by the voices of patients and families, who champion a culture that strives for “the best” patient and family experience across the continuum of care. </a:t>
            </a:r>
            <a:br>
              <a:rPr lang="en-US" sz="1500" dirty="0">
                <a:solidFill>
                  <a:srgbClr val="202124"/>
                </a:solidFill>
              </a:rPr>
            </a:br>
            <a:br>
              <a:rPr lang="en-US" sz="1500" dirty="0">
                <a:solidFill>
                  <a:srgbClr val="202124"/>
                </a:solidFill>
              </a:rPr>
            </a:br>
            <a:r>
              <a:rPr lang="en-US" sz="1500" dirty="0">
                <a:solidFill>
                  <a:srgbClr val="202124"/>
                </a:solidFill>
              </a:rPr>
              <a:t>We do so by:</a:t>
            </a:r>
          </a:p>
        </p:txBody>
      </p:sp>
      <p:sp>
        <p:nvSpPr>
          <p:cNvPr id="104" name="Oval 103">
            <a:extLst>
              <a:ext uri="{FF2B5EF4-FFF2-40B4-BE49-F238E27FC236}">
                <a16:creationId xmlns:a16="http://schemas.microsoft.com/office/drawing/2014/main" id="{F7F58FA6-4D49-4119-B792-C43D3DE5BBC3}"/>
              </a:ext>
            </a:extLst>
          </p:cNvPr>
          <p:cNvSpPr/>
          <p:nvPr/>
        </p:nvSpPr>
        <p:spPr>
          <a:xfrm>
            <a:off x="9314394" y="2095677"/>
            <a:ext cx="911122" cy="91112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0" name="Freeform 39">
            <a:extLst>
              <a:ext uri="{FF2B5EF4-FFF2-40B4-BE49-F238E27FC236}">
                <a16:creationId xmlns:a16="http://schemas.microsoft.com/office/drawing/2014/main" id="{DBE74CDE-8EE2-49C2-B379-9E6155F88344}"/>
              </a:ext>
            </a:extLst>
          </p:cNvPr>
          <p:cNvSpPr>
            <a:spLocks noEditPoints="1"/>
          </p:cNvSpPr>
          <p:nvPr/>
        </p:nvSpPr>
        <p:spPr bwMode="auto">
          <a:xfrm>
            <a:off x="5818350" y="2240147"/>
            <a:ext cx="618522" cy="548640"/>
          </a:xfrm>
          <a:custGeom>
            <a:avLst/>
            <a:gdLst>
              <a:gd name="T0" fmla="*/ 158 w 169"/>
              <a:gd name="T1" fmla="*/ 1 h 133"/>
              <a:gd name="T2" fmla="*/ 153 w 169"/>
              <a:gd name="T3" fmla="*/ 1 h 133"/>
              <a:gd name="T4" fmla="*/ 144 w 169"/>
              <a:gd name="T5" fmla="*/ 7 h 133"/>
              <a:gd name="T6" fmla="*/ 121 w 169"/>
              <a:gd name="T7" fmla="*/ 29 h 133"/>
              <a:gd name="T8" fmla="*/ 90 w 169"/>
              <a:gd name="T9" fmla="*/ 14 h 133"/>
              <a:gd name="T10" fmla="*/ 40 w 169"/>
              <a:gd name="T11" fmla="*/ 14 h 133"/>
              <a:gd name="T12" fmla="*/ 0 w 169"/>
              <a:gd name="T13" fmla="*/ 54 h 133"/>
              <a:gd name="T14" fmla="*/ 63 w 169"/>
              <a:gd name="T15" fmla="*/ 132 h 133"/>
              <a:gd name="T16" fmla="*/ 68 w 169"/>
              <a:gd name="T17" fmla="*/ 132 h 133"/>
              <a:gd name="T18" fmla="*/ 130 w 169"/>
              <a:gd name="T19" fmla="*/ 57 h 133"/>
              <a:gd name="T20" fmla="*/ 155 w 169"/>
              <a:gd name="T21" fmla="*/ 37 h 133"/>
              <a:gd name="T22" fmla="*/ 136 w 169"/>
              <a:gd name="T23" fmla="*/ 60 h 133"/>
              <a:gd name="T24" fmla="*/ 141 w 169"/>
              <a:gd name="T25" fmla="*/ 60 h 133"/>
              <a:gd name="T26" fmla="*/ 161 w 169"/>
              <a:gd name="T27" fmla="*/ 22 h 133"/>
              <a:gd name="T28" fmla="*/ 167 w 169"/>
              <a:gd name="T29" fmla="*/ 10 h 133"/>
              <a:gd name="T30" fmla="*/ 160 w 169"/>
              <a:gd name="T31" fmla="*/ 13 h 133"/>
              <a:gd name="T32" fmla="*/ 151 w 169"/>
              <a:gd name="T33" fmla="*/ 13 h 133"/>
              <a:gd name="T34" fmla="*/ 98 w 169"/>
              <a:gd name="T35" fmla="*/ 70 h 133"/>
              <a:gd name="T36" fmla="*/ 136 w 169"/>
              <a:gd name="T37" fmla="*/ 24 h 133"/>
              <a:gd name="T38" fmla="*/ 106 w 169"/>
              <a:gd name="T39" fmla="*/ 70 h 133"/>
              <a:gd name="T40" fmla="*/ 113 w 169"/>
              <a:gd name="T41" fmla="*/ 76 h 133"/>
              <a:gd name="T42" fmla="*/ 17 w 169"/>
              <a:gd name="T43" fmla="*/ 76 h 133"/>
              <a:gd name="T44" fmla="*/ 17 w 169"/>
              <a:gd name="T45" fmla="*/ 31 h 133"/>
              <a:gd name="T46" fmla="*/ 63 w 169"/>
              <a:gd name="T47" fmla="*/ 31 h 133"/>
              <a:gd name="T48" fmla="*/ 68 w 169"/>
              <a:gd name="T49" fmla="*/ 31 h 133"/>
              <a:gd name="T50" fmla="*/ 113 w 169"/>
              <a:gd name="T51" fmla="*/ 31 h 133"/>
              <a:gd name="T52" fmla="*/ 93 w 169"/>
              <a:gd name="T53" fmla="*/ 57 h 133"/>
              <a:gd name="T54" fmla="*/ 89 w 169"/>
              <a:gd name="T55" fmla="*/ 74 h 133"/>
              <a:gd name="T56" fmla="*/ 36 w 169"/>
              <a:gd name="T57" fmla="*/ 78 h 133"/>
              <a:gd name="T58" fmla="*/ 91 w 169"/>
              <a:gd name="T59" fmla="*/ 81 h 133"/>
              <a:gd name="T60" fmla="*/ 96 w 169"/>
              <a:gd name="T61" fmla="*/ 78 h 133"/>
              <a:gd name="T62" fmla="*/ 111 w 169"/>
              <a:gd name="T63" fmla="*/ 75 h 133"/>
              <a:gd name="T64" fmla="*/ 113 w 169"/>
              <a:gd name="T65" fmla="*/ 76 h 133"/>
              <a:gd name="T66" fmla="*/ 141 w 169"/>
              <a:gd name="T67" fmla="*/ 19 h 133"/>
              <a:gd name="T68" fmla="*/ 153 w 169"/>
              <a:gd name="T69" fmla="*/ 24 h 133"/>
              <a:gd name="T70" fmla="*/ 149 w 169"/>
              <a:gd name="T71" fmla="*/ 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 h="133">
                <a:moveTo>
                  <a:pt x="167" y="10"/>
                </a:moveTo>
                <a:cubicBezTo>
                  <a:pt x="158" y="1"/>
                  <a:pt x="158" y="1"/>
                  <a:pt x="158" y="1"/>
                </a:cubicBezTo>
                <a:cubicBezTo>
                  <a:pt x="157" y="0"/>
                  <a:pt x="157" y="0"/>
                  <a:pt x="156" y="0"/>
                </a:cubicBezTo>
                <a:cubicBezTo>
                  <a:pt x="155" y="0"/>
                  <a:pt x="154" y="0"/>
                  <a:pt x="153" y="1"/>
                </a:cubicBezTo>
                <a:cubicBezTo>
                  <a:pt x="146" y="8"/>
                  <a:pt x="146" y="8"/>
                  <a:pt x="146" y="8"/>
                </a:cubicBezTo>
                <a:cubicBezTo>
                  <a:pt x="146" y="7"/>
                  <a:pt x="145" y="7"/>
                  <a:pt x="144" y="7"/>
                </a:cubicBezTo>
                <a:cubicBezTo>
                  <a:pt x="143" y="7"/>
                  <a:pt x="143" y="8"/>
                  <a:pt x="142" y="8"/>
                </a:cubicBezTo>
                <a:cubicBezTo>
                  <a:pt x="121" y="29"/>
                  <a:pt x="121" y="29"/>
                  <a:pt x="121" y="29"/>
                </a:cubicBezTo>
                <a:cubicBezTo>
                  <a:pt x="120" y="28"/>
                  <a:pt x="119" y="27"/>
                  <a:pt x="118" y="26"/>
                </a:cubicBezTo>
                <a:cubicBezTo>
                  <a:pt x="111" y="18"/>
                  <a:pt x="101" y="14"/>
                  <a:pt x="90" y="14"/>
                </a:cubicBezTo>
                <a:cubicBezTo>
                  <a:pt x="81" y="14"/>
                  <a:pt x="72" y="17"/>
                  <a:pt x="65" y="23"/>
                </a:cubicBezTo>
                <a:cubicBezTo>
                  <a:pt x="58" y="17"/>
                  <a:pt x="49" y="14"/>
                  <a:pt x="40" y="14"/>
                </a:cubicBezTo>
                <a:cubicBezTo>
                  <a:pt x="29" y="14"/>
                  <a:pt x="19" y="18"/>
                  <a:pt x="12" y="26"/>
                </a:cubicBezTo>
                <a:cubicBezTo>
                  <a:pt x="5" y="33"/>
                  <a:pt x="0" y="43"/>
                  <a:pt x="0" y="54"/>
                </a:cubicBezTo>
                <a:cubicBezTo>
                  <a:pt x="0" y="64"/>
                  <a:pt x="5" y="74"/>
                  <a:pt x="12" y="81"/>
                </a:cubicBezTo>
                <a:cubicBezTo>
                  <a:pt x="63" y="132"/>
                  <a:pt x="63" y="132"/>
                  <a:pt x="63" y="132"/>
                </a:cubicBezTo>
                <a:cubicBezTo>
                  <a:pt x="63" y="133"/>
                  <a:pt x="64" y="133"/>
                  <a:pt x="65" y="133"/>
                </a:cubicBezTo>
                <a:cubicBezTo>
                  <a:pt x="66" y="133"/>
                  <a:pt x="67" y="133"/>
                  <a:pt x="68" y="132"/>
                </a:cubicBezTo>
                <a:cubicBezTo>
                  <a:pt x="118" y="81"/>
                  <a:pt x="118" y="81"/>
                  <a:pt x="118" y="81"/>
                </a:cubicBezTo>
                <a:cubicBezTo>
                  <a:pt x="125" y="75"/>
                  <a:pt x="129" y="66"/>
                  <a:pt x="130" y="57"/>
                </a:cubicBezTo>
                <a:cubicBezTo>
                  <a:pt x="157" y="29"/>
                  <a:pt x="157" y="29"/>
                  <a:pt x="157" y="29"/>
                </a:cubicBezTo>
                <a:cubicBezTo>
                  <a:pt x="158" y="32"/>
                  <a:pt x="157" y="35"/>
                  <a:pt x="155" y="37"/>
                </a:cubicBezTo>
                <a:cubicBezTo>
                  <a:pt x="136" y="55"/>
                  <a:pt x="136" y="55"/>
                  <a:pt x="136" y="55"/>
                </a:cubicBezTo>
                <a:cubicBezTo>
                  <a:pt x="135" y="57"/>
                  <a:pt x="135" y="59"/>
                  <a:pt x="136" y="60"/>
                </a:cubicBezTo>
                <a:cubicBezTo>
                  <a:pt x="137" y="61"/>
                  <a:pt x="138" y="61"/>
                  <a:pt x="139" y="61"/>
                </a:cubicBezTo>
                <a:cubicBezTo>
                  <a:pt x="140" y="61"/>
                  <a:pt x="141" y="61"/>
                  <a:pt x="141" y="60"/>
                </a:cubicBezTo>
                <a:cubicBezTo>
                  <a:pt x="160" y="42"/>
                  <a:pt x="160" y="42"/>
                  <a:pt x="160" y="42"/>
                </a:cubicBezTo>
                <a:cubicBezTo>
                  <a:pt x="165" y="36"/>
                  <a:pt x="166" y="28"/>
                  <a:pt x="161" y="22"/>
                </a:cubicBezTo>
                <a:cubicBezTo>
                  <a:pt x="167" y="15"/>
                  <a:pt x="167" y="15"/>
                  <a:pt x="167" y="15"/>
                </a:cubicBezTo>
                <a:cubicBezTo>
                  <a:pt x="169" y="14"/>
                  <a:pt x="169" y="11"/>
                  <a:pt x="167" y="10"/>
                </a:cubicBezTo>
                <a:close/>
                <a:moveTo>
                  <a:pt x="156" y="8"/>
                </a:moveTo>
                <a:cubicBezTo>
                  <a:pt x="160" y="13"/>
                  <a:pt x="160" y="13"/>
                  <a:pt x="160" y="13"/>
                </a:cubicBezTo>
                <a:cubicBezTo>
                  <a:pt x="156" y="17"/>
                  <a:pt x="156" y="17"/>
                  <a:pt x="156" y="17"/>
                </a:cubicBezTo>
                <a:cubicBezTo>
                  <a:pt x="151" y="13"/>
                  <a:pt x="151" y="13"/>
                  <a:pt x="151" y="13"/>
                </a:cubicBezTo>
                <a:lnTo>
                  <a:pt x="156" y="8"/>
                </a:lnTo>
                <a:close/>
                <a:moveTo>
                  <a:pt x="98" y="70"/>
                </a:moveTo>
                <a:cubicBezTo>
                  <a:pt x="96" y="68"/>
                  <a:pt x="96" y="64"/>
                  <a:pt x="98" y="62"/>
                </a:cubicBezTo>
                <a:cubicBezTo>
                  <a:pt x="136" y="24"/>
                  <a:pt x="136" y="24"/>
                  <a:pt x="136" y="24"/>
                </a:cubicBezTo>
                <a:cubicBezTo>
                  <a:pt x="144" y="32"/>
                  <a:pt x="144" y="32"/>
                  <a:pt x="144" y="32"/>
                </a:cubicBezTo>
                <a:cubicBezTo>
                  <a:pt x="106" y="70"/>
                  <a:pt x="106" y="70"/>
                  <a:pt x="106" y="70"/>
                </a:cubicBezTo>
                <a:cubicBezTo>
                  <a:pt x="104" y="73"/>
                  <a:pt x="100" y="73"/>
                  <a:pt x="98" y="70"/>
                </a:cubicBezTo>
                <a:close/>
                <a:moveTo>
                  <a:pt x="113" y="76"/>
                </a:moveTo>
                <a:cubicBezTo>
                  <a:pt x="65" y="125"/>
                  <a:pt x="65" y="125"/>
                  <a:pt x="65" y="125"/>
                </a:cubicBezTo>
                <a:cubicBezTo>
                  <a:pt x="17" y="76"/>
                  <a:pt x="17" y="76"/>
                  <a:pt x="17" y="76"/>
                </a:cubicBezTo>
                <a:cubicBezTo>
                  <a:pt x="11" y="70"/>
                  <a:pt x="8" y="62"/>
                  <a:pt x="8" y="54"/>
                </a:cubicBezTo>
                <a:cubicBezTo>
                  <a:pt x="8" y="45"/>
                  <a:pt x="11" y="37"/>
                  <a:pt x="17" y="31"/>
                </a:cubicBezTo>
                <a:cubicBezTo>
                  <a:pt x="23" y="25"/>
                  <a:pt x="31" y="21"/>
                  <a:pt x="40" y="21"/>
                </a:cubicBezTo>
                <a:cubicBezTo>
                  <a:pt x="48" y="21"/>
                  <a:pt x="57" y="25"/>
                  <a:pt x="63" y="31"/>
                </a:cubicBezTo>
                <a:cubicBezTo>
                  <a:pt x="63" y="31"/>
                  <a:pt x="64" y="32"/>
                  <a:pt x="65" y="32"/>
                </a:cubicBezTo>
                <a:cubicBezTo>
                  <a:pt x="66" y="32"/>
                  <a:pt x="67" y="31"/>
                  <a:pt x="68" y="31"/>
                </a:cubicBezTo>
                <a:cubicBezTo>
                  <a:pt x="74" y="25"/>
                  <a:pt x="82" y="21"/>
                  <a:pt x="90" y="21"/>
                </a:cubicBezTo>
                <a:cubicBezTo>
                  <a:pt x="99" y="21"/>
                  <a:pt x="107" y="25"/>
                  <a:pt x="113" y="31"/>
                </a:cubicBezTo>
                <a:cubicBezTo>
                  <a:pt x="114" y="32"/>
                  <a:pt x="115" y="33"/>
                  <a:pt x="116" y="34"/>
                </a:cubicBezTo>
                <a:cubicBezTo>
                  <a:pt x="93" y="57"/>
                  <a:pt x="93" y="57"/>
                  <a:pt x="93" y="57"/>
                </a:cubicBezTo>
                <a:cubicBezTo>
                  <a:pt x="89" y="61"/>
                  <a:pt x="88" y="68"/>
                  <a:pt x="91" y="73"/>
                </a:cubicBezTo>
                <a:cubicBezTo>
                  <a:pt x="89" y="74"/>
                  <a:pt x="89" y="74"/>
                  <a:pt x="89" y="74"/>
                </a:cubicBezTo>
                <a:cubicBezTo>
                  <a:pt x="40" y="74"/>
                  <a:pt x="40" y="74"/>
                  <a:pt x="40" y="74"/>
                </a:cubicBezTo>
                <a:cubicBezTo>
                  <a:pt x="38" y="74"/>
                  <a:pt x="36" y="76"/>
                  <a:pt x="36" y="78"/>
                </a:cubicBezTo>
                <a:cubicBezTo>
                  <a:pt x="36" y="80"/>
                  <a:pt x="38" y="81"/>
                  <a:pt x="40" y="81"/>
                </a:cubicBezTo>
                <a:cubicBezTo>
                  <a:pt x="91" y="81"/>
                  <a:pt x="91" y="81"/>
                  <a:pt x="91" y="81"/>
                </a:cubicBezTo>
                <a:cubicBezTo>
                  <a:pt x="92" y="81"/>
                  <a:pt x="92" y="81"/>
                  <a:pt x="93" y="80"/>
                </a:cubicBezTo>
                <a:cubicBezTo>
                  <a:pt x="96" y="78"/>
                  <a:pt x="96" y="78"/>
                  <a:pt x="96" y="78"/>
                </a:cubicBezTo>
                <a:cubicBezTo>
                  <a:pt x="98" y="79"/>
                  <a:pt x="100" y="79"/>
                  <a:pt x="102" y="79"/>
                </a:cubicBezTo>
                <a:cubicBezTo>
                  <a:pt x="105" y="79"/>
                  <a:pt x="108" y="78"/>
                  <a:pt x="111" y="75"/>
                </a:cubicBezTo>
                <a:cubicBezTo>
                  <a:pt x="120" y="66"/>
                  <a:pt x="120" y="66"/>
                  <a:pt x="120" y="66"/>
                </a:cubicBezTo>
                <a:cubicBezTo>
                  <a:pt x="119" y="70"/>
                  <a:pt x="116" y="73"/>
                  <a:pt x="113" y="76"/>
                </a:cubicBezTo>
                <a:close/>
                <a:moveTo>
                  <a:pt x="149" y="27"/>
                </a:moveTo>
                <a:cubicBezTo>
                  <a:pt x="141" y="19"/>
                  <a:pt x="141" y="19"/>
                  <a:pt x="141" y="19"/>
                </a:cubicBezTo>
                <a:cubicBezTo>
                  <a:pt x="144" y="16"/>
                  <a:pt x="144" y="16"/>
                  <a:pt x="144" y="16"/>
                </a:cubicBezTo>
                <a:cubicBezTo>
                  <a:pt x="153" y="24"/>
                  <a:pt x="153" y="24"/>
                  <a:pt x="153" y="24"/>
                </a:cubicBezTo>
                <a:lnTo>
                  <a:pt x="149" y="27"/>
                </a:lnTo>
                <a:close/>
                <a:moveTo>
                  <a:pt x="149" y="27"/>
                </a:moveTo>
                <a:cubicBezTo>
                  <a:pt x="149" y="27"/>
                  <a:pt x="149" y="27"/>
                  <a:pt x="149" y="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40">
            <a:extLst>
              <a:ext uri="{FF2B5EF4-FFF2-40B4-BE49-F238E27FC236}">
                <a16:creationId xmlns:a16="http://schemas.microsoft.com/office/drawing/2014/main" id="{4EE1FBF6-6AD6-4053-9DC9-BC3835131A4F}"/>
              </a:ext>
            </a:extLst>
          </p:cNvPr>
          <p:cNvSpPr>
            <a:spLocks noEditPoints="1"/>
          </p:cNvSpPr>
          <p:nvPr/>
        </p:nvSpPr>
        <p:spPr bwMode="auto">
          <a:xfrm>
            <a:off x="5950508" y="2413807"/>
            <a:ext cx="213218" cy="24972"/>
          </a:xfrm>
          <a:custGeom>
            <a:avLst/>
            <a:gdLst>
              <a:gd name="T0" fmla="*/ 4 w 58"/>
              <a:gd name="T1" fmla="*/ 7 h 7"/>
              <a:gd name="T2" fmla="*/ 55 w 58"/>
              <a:gd name="T3" fmla="*/ 7 h 7"/>
              <a:gd name="T4" fmla="*/ 58 w 58"/>
              <a:gd name="T5" fmla="*/ 3 h 7"/>
              <a:gd name="T6" fmla="*/ 55 w 58"/>
              <a:gd name="T7" fmla="*/ 0 h 7"/>
              <a:gd name="T8" fmla="*/ 4 w 58"/>
              <a:gd name="T9" fmla="*/ 0 h 7"/>
              <a:gd name="T10" fmla="*/ 0 w 58"/>
              <a:gd name="T11" fmla="*/ 3 h 7"/>
              <a:gd name="T12" fmla="*/ 4 w 58"/>
              <a:gd name="T13" fmla="*/ 7 h 7"/>
              <a:gd name="T14" fmla="*/ 4 w 58"/>
              <a:gd name="T15" fmla="*/ 7 h 7"/>
              <a:gd name="T16" fmla="*/ 4 w 5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7">
                <a:moveTo>
                  <a:pt x="4" y="7"/>
                </a:moveTo>
                <a:cubicBezTo>
                  <a:pt x="55" y="7"/>
                  <a:pt x="55" y="7"/>
                  <a:pt x="55" y="7"/>
                </a:cubicBezTo>
                <a:cubicBezTo>
                  <a:pt x="57" y="7"/>
                  <a:pt x="58" y="5"/>
                  <a:pt x="58" y="3"/>
                </a:cubicBezTo>
                <a:cubicBezTo>
                  <a:pt x="58" y="1"/>
                  <a:pt x="57" y="0"/>
                  <a:pt x="55" y="0"/>
                </a:cubicBezTo>
                <a:cubicBezTo>
                  <a:pt x="4" y="0"/>
                  <a:pt x="4" y="0"/>
                  <a:pt x="4" y="0"/>
                </a:cubicBezTo>
                <a:cubicBezTo>
                  <a:pt x="2" y="0"/>
                  <a:pt x="0" y="1"/>
                  <a:pt x="0" y="3"/>
                </a:cubicBezTo>
                <a:cubicBezTo>
                  <a:pt x="0" y="5"/>
                  <a:pt x="2" y="7"/>
                  <a:pt x="4" y="7"/>
                </a:cubicBezTo>
                <a:close/>
                <a:moveTo>
                  <a:pt x="4" y="7"/>
                </a:moveTo>
                <a:cubicBezTo>
                  <a:pt x="4" y="7"/>
                  <a:pt x="4" y="7"/>
                  <a:pt x="4" y="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41">
            <a:extLst>
              <a:ext uri="{FF2B5EF4-FFF2-40B4-BE49-F238E27FC236}">
                <a16:creationId xmlns:a16="http://schemas.microsoft.com/office/drawing/2014/main" id="{D9D6CE9B-71F8-4A22-BD90-C89C4C9E3B89}"/>
              </a:ext>
            </a:extLst>
          </p:cNvPr>
          <p:cNvSpPr>
            <a:spLocks noEditPoints="1"/>
          </p:cNvSpPr>
          <p:nvPr/>
        </p:nvSpPr>
        <p:spPr bwMode="auto">
          <a:xfrm>
            <a:off x="5981242" y="2471433"/>
            <a:ext cx="153670" cy="26892"/>
          </a:xfrm>
          <a:custGeom>
            <a:avLst/>
            <a:gdLst>
              <a:gd name="T0" fmla="*/ 39 w 42"/>
              <a:gd name="T1" fmla="*/ 0 h 7"/>
              <a:gd name="T2" fmla="*/ 3 w 42"/>
              <a:gd name="T3" fmla="*/ 0 h 7"/>
              <a:gd name="T4" fmla="*/ 0 w 42"/>
              <a:gd name="T5" fmla="*/ 3 h 7"/>
              <a:gd name="T6" fmla="*/ 3 w 42"/>
              <a:gd name="T7" fmla="*/ 7 h 7"/>
              <a:gd name="T8" fmla="*/ 39 w 42"/>
              <a:gd name="T9" fmla="*/ 7 h 7"/>
              <a:gd name="T10" fmla="*/ 42 w 42"/>
              <a:gd name="T11" fmla="*/ 3 h 7"/>
              <a:gd name="T12" fmla="*/ 39 w 42"/>
              <a:gd name="T13" fmla="*/ 0 h 7"/>
              <a:gd name="T14" fmla="*/ 39 w 42"/>
              <a:gd name="T15" fmla="*/ 0 h 7"/>
              <a:gd name="T16" fmla="*/ 39 w 4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7">
                <a:moveTo>
                  <a:pt x="39" y="0"/>
                </a:moveTo>
                <a:cubicBezTo>
                  <a:pt x="3" y="0"/>
                  <a:pt x="3" y="0"/>
                  <a:pt x="3" y="0"/>
                </a:cubicBezTo>
                <a:cubicBezTo>
                  <a:pt x="2" y="0"/>
                  <a:pt x="0" y="1"/>
                  <a:pt x="0" y="3"/>
                </a:cubicBezTo>
                <a:cubicBezTo>
                  <a:pt x="0" y="5"/>
                  <a:pt x="2" y="7"/>
                  <a:pt x="3" y="7"/>
                </a:cubicBezTo>
                <a:cubicBezTo>
                  <a:pt x="39" y="7"/>
                  <a:pt x="39" y="7"/>
                  <a:pt x="39" y="7"/>
                </a:cubicBezTo>
                <a:cubicBezTo>
                  <a:pt x="41" y="7"/>
                  <a:pt x="42" y="5"/>
                  <a:pt x="42" y="3"/>
                </a:cubicBezTo>
                <a:cubicBezTo>
                  <a:pt x="42" y="1"/>
                  <a:pt x="41" y="0"/>
                  <a:pt x="39" y="0"/>
                </a:cubicBezTo>
                <a:close/>
                <a:moveTo>
                  <a:pt x="39" y="0"/>
                </a:moveTo>
                <a:cubicBezTo>
                  <a:pt x="39" y="0"/>
                  <a:pt x="39" y="0"/>
                  <a:pt x="39"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67">
            <a:extLst>
              <a:ext uri="{FF2B5EF4-FFF2-40B4-BE49-F238E27FC236}">
                <a16:creationId xmlns:a16="http://schemas.microsoft.com/office/drawing/2014/main" id="{E1801AA1-EA24-4FC5-AA08-55CD7EBF055A}"/>
              </a:ext>
            </a:extLst>
          </p:cNvPr>
          <p:cNvSpPr>
            <a:spLocks noEditPoints="1"/>
          </p:cNvSpPr>
          <p:nvPr/>
        </p:nvSpPr>
        <p:spPr bwMode="auto">
          <a:xfrm>
            <a:off x="9556342" y="2216081"/>
            <a:ext cx="579438" cy="672634"/>
          </a:xfrm>
          <a:custGeom>
            <a:avLst/>
            <a:gdLst>
              <a:gd name="T0" fmla="*/ 74 w 113"/>
              <a:gd name="T1" fmla="*/ 26 h 131"/>
              <a:gd name="T2" fmla="*/ 74 w 113"/>
              <a:gd name="T3" fmla="*/ 10 h 131"/>
              <a:gd name="T4" fmla="*/ 64 w 113"/>
              <a:gd name="T5" fmla="*/ 0 h 131"/>
              <a:gd name="T6" fmla="*/ 9 w 113"/>
              <a:gd name="T7" fmla="*/ 0 h 131"/>
              <a:gd name="T8" fmla="*/ 0 w 113"/>
              <a:gd name="T9" fmla="*/ 10 h 131"/>
              <a:gd name="T10" fmla="*/ 0 w 113"/>
              <a:gd name="T11" fmla="*/ 121 h 131"/>
              <a:gd name="T12" fmla="*/ 9 w 113"/>
              <a:gd name="T13" fmla="*/ 131 h 131"/>
              <a:gd name="T14" fmla="*/ 64 w 113"/>
              <a:gd name="T15" fmla="*/ 131 h 131"/>
              <a:gd name="T16" fmla="*/ 74 w 113"/>
              <a:gd name="T17" fmla="*/ 121 h 131"/>
              <a:gd name="T18" fmla="*/ 74 w 113"/>
              <a:gd name="T19" fmla="*/ 72 h 131"/>
              <a:gd name="T20" fmla="*/ 113 w 113"/>
              <a:gd name="T21" fmla="*/ 72 h 131"/>
              <a:gd name="T22" fmla="*/ 113 w 113"/>
              <a:gd name="T23" fmla="*/ 26 h 131"/>
              <a:gd name="T24" fmla="*/ 74 w 113"/>
              <a:gd name="T25" fmla="*/ 26 h 131"/>
              <a:gd name="T26" fmla="*/ 43 w 113"/>
              <a:gd name="T27" fmla="*/ 7 h 131"/>
              <a:gd name="T28" fmla="*/ 45 w 113"/>
              <a:gd name="T29" fmla="*/ 7 h 131"/>
              <a:gd name="T30" fmla="*/ 48 w 113"/>
              <a:gd name="T31" fmla="*/ 9 h 131"/>
              <a:gd name="T32" fmla="*/ 45 w 113"/>
              <a:gd name="T33" fmla="*/ 11 h 131"/>
              <a:gd name="T34" fmla="*/ 43 w 113"/>
              <a:gd name="T35" fmla="*/ 11 h 131"/>
              <a:gd name="T36" fmla="*/ 41 w 113"/>
              <a:gd name="T37" fmla="*/ 9 h 131"/>
              <a:gd name="T38" fmla="*/ 43 w 113"/>
              <a:gd name="T39" fmla="*/ 7 h 131"/>
              <a:gd name="T40" fmla="*/ 28 w 113"/>
              <a:gd name="T41" fmla="*/ 7 h 131"/>
              <a:gd name="T42" fmla="*/ 37 w 113"/>
              <a:gd name="T43" fmla="*/ 7 h 131"/>
              <a:gd name="T44" fmla="*/ 39 w 113"/>
              <a:gd name="T45" fmla="*/ 9 h 131"/>
              <a:gd name="T46" fmla="*/ 37 w 113"/>
              <a:gd name="T47" fmla="*/ 11 h 131"/>
              <a:gd name="T48" fmla="*/ 28 w 113"/>
              <a:gd name="T49" fmla="*/ 11 h 131"/>
              <a:gd name="T50" fmla="*/ 26 w 113"/>
              <a:gd name="T51" fmla="*/ 9 h 131"/>
              <a:gd name="T52" fmla="*/ 28 w 113"/>
              <a:gd name="T53" fmla="*/ 7 h 131"/>
              <a:gd name="T54" fmla="*/ 37 w 113"/>
              <a:gd name="T55" fmla="*/ 124 h 131"/>
              <a:gd name="T56" fmla="*/ 28 w 113"/>
              <a:gd name="T57" fmla="*/ 115 h 131"/>
              <a:gd name="T58" fmla="*/ 37 w 113"/>
              <a:gd name="T59" fmla="*/ 107 h 131"/>
              <a:gd name="T60" fmla="*/ 45 w 113"/>
              <a:gd name="T61" fmla="*/ 115 h 131"/>
              <a:gd name="T62" fmla="*/ 37 w 113"/>
              <a:gd name="T63" fmla="*/ 124 h 131"/>
              <a:gd name="T64" fmla="*/ 69 w 113"/>
              <a:gd name="T65" fmla="*/ 100 h 131"/>
              <a:gd name="T66" fmla="*/ 4 w 113"/>
              <a:gd name="T67" fmla="*/ 100 h 131"/>
              <a:gd name="T68" fmla="*/ 4 w 113"/>
              <a:gd name="T69" fmla="*/ 18 h 131"/>
              <a:gd name="T70" fmla="*/ 69 w 113"/>
              <a:gd name="T71" fmla="*/ 18 h 131"/>
              <a:gd name="T72" fmla="*/ 69 w 113"/>
              <a:gd name="T73" fmla="*/ 26 h 131"/>
              <a:gd name="T74" fmla="*/ 30 w 113"/>
              <a:gd name="T75" fmla="*/ 26 h 131"/>
              <a:gd name="T76" fmla="*/ 30 w 113"/>
              <a:gd name="T77" fmla="*/ 72 h 131"/>
              <a:gd name="T78" fmla="*/ 39 w 113"/>
              <a:gd name="T79" fmla="*/ 72 h 131"/>
              <a:gd name="T80" fmla="*/ 39 w 113"/>
              <a:gd name="T81" fmla="*/ 87 h 131"/>
              <a:gd name="T82" fmla="*/ 59 w 113"/>
              <a:gd name="T83" fmla="*/ 72 h 131"/>
              <a:gd name="T84" fmla="*/ 69 w 113"/>
              <a:gd name="T85" fmla="*/ 72 h 131"/>
              <a:gd name="T86" fmla="*/ 69 w 113"/>
              <a:gd name="T87" fmla="*/ 100 h 131"/>
              <a:gd name="T88" fmla="*/ 69 w 113"/>
              <a:gd name="T89" fmla="*/ 44 h 131"/>
              <a:gd name="T90" fmla="*/ 67 w 113"/>
              <a:gd name="T91" fmla="*/ 46 h 131"/>
              <a:gd name="T92" fmla="*/ 45 w 113"/>
              <a:gd name="T93" fmla="*/ 46 h 131"/>
              <a:gd name="T94" fmla="*/ 43 w 113"/>
              <a:gd name="T95" fmla="*/ 44 h 131"/>
              <a:gd name="T96" fmla="*/ 45 w 113"/>
              <a:gd name="T97" fmla="*/ 41 h 131"/>
              <a:gd name="T98" fmla="*/ 67 w 113"/>
              <a:gd name="T99" fmla="*/ 41 h 131"/>
              <a:gd name="T100" fmla="*/ 69 w 113"/>
              <a:gd name="T101" fmla="*/ 44 h 131"/>
              <a:gd name="T102" fmla="*/ 98 w 113"/>
              <a:gd name="T103" fmla="*/ 57 h 131"/>
              <a:gd name="T104" fmla="*/ 45 w 113"/>
              <a:gd name="T105" fmla="*/ 57 h 131"/>
              <a:gd name="T106" fmla="*/ 43 w 113"/>
              <a:gd name="T107" fmla="*/ 55 h 131"/>
              <a:gd name="T108" fmla="*/ 45 w 113"/>
              <a:gd name="T109" fmla="*/ 52 h 131"/>
              <a:gd name="T110" fmla="*/ 98 w 113"/>
              <a:gd name="T111" fmla="*/ 52 h 131"/>
              <a:gd name="T112" fmla="*/ 100 w 113"/>
              <a:gd name="T113" fmla="*/ 55 h 131"/>
              <a:gd name="T114" fmla="*/ 98 w 113"/>
              <a:gd name="T115" fmla="*/ 57 h 131"/>
              <a:gd name="T116" fmla="*/ 98 w 113"/>
              <a:gd name="T117" fmla="*/ 57 h 131"/>
              <a:gd name="T118" fmla="*/ 98 w 113"/>
              <a:gd name="T119" fmla="*/ 5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31">
                <a:moveTo>
                  <a:pt x="74" y="26"/>
                </a:moveTo>
                <a:cubicBezTo>
                  <a:pt x="74" y="10"/>
                  <a:pt x="74" y="10"/>
                  <a:pt x="74" y="10"/>
                </a:cubicBezTo>
                <a:cubicBezTo>
                  <a:pt x="74" y="4"/>
                  <a:pt x="69" y="0"/>
                  <a:pt x="64" y="0"/>
                </a:cubicBezTo>
                <a:cubicBezTo>
                  <a:pt x="9" y="0"/>
                  <a:pt x="9" y="0"/>
                  <a:pt x="9" y="0"/>
                </a:cubicBezTo>
                <a:cubicBezTo>
                  <a:pt x="4" y="0"/>
                  <a:pt x="0" y="4"/>
                  <a:pt x="0" y="10"/>
                </a:cubicBezTo>
                <a:cubicBezTo>
                  <a:pt x="0" y="121"/>
                  <a:pt x="0" y="121"/>
                  <a:pt x="0" y="121"/>
                </a:cubicBezTo>
                <a:cubicBezTo>
                  <a:pt x="0" y="126"/>
                  <a:pt x="4" y="131"/>
                  <a:pt x="9" y="131"/>
                </a:cubicBezTo>
                <a:cubicBezTo>
                  <a:pt x="64" y="131"/>
                  <a:pt x="64" y="131"/>
                  <a:pt x="64" y="131"/>
                </a:cubicBezTo>
                <a:cubicBezTo>
                  <a:pt x="69" y="131"/>
                  <a:pt x="74" y="126"/>
                  <a:pt x="74" y="121"/>
                </a:cubicBezTo>
                <a:cubicBezTo>
                  <a:pt x="74" y="72"/>
                  <a:pt x="74" y="72"/>
                  <a:pt x="74" y="72"/>
                </a:cubicBezTo>
                <a:cubicBezTo>
                  <a:pt x="113" y="72"/>
                  <a:pt x="113" y="72"/>
                  <a:pt x="113" y="72"/>
                </a:cubicBezTo>
                <a:cubicBezTo>
                  <a:pt x="113" y="26"/>
                  <a:pt x="113" y="26"/>
                  <a:pt x="113" y="26"/>
                </a:cubicBezTo>
                <a:lnTo>
                  <a:pt x="74" y="26"/>
                </a:lnTo>
                <a:close/>
                <a:moveTo>
                  <a:pt x="43" y="7"/>
                </a:moveTo>
                <a:cubicBezTo>
                  <a:pt x="45" y="7"/>
                  <a:pt x="45" y="7"/>
                  <a:pt x="45" y="7"/>
                </a:cubicBezTo>
                <a:cubicBezTo>
                  <a:pt x="47" y="7"/>
                  <a:pt x="48" y="8"/>
                  <a:pt x="48" y="9"/>
                </a:cubicBezTo>
                <a:cubicBezTo>
                  <a:pt x="48" y="10"/>
                  <a:pt x="47" y="11"/>
                  <a:pt x="45" y="11"/>
                </a:cubicBezTo>
                <a:cubicBezTo>
                  <a:pt x="43" y="11"/>
                  <a:pt x="43" y="11"/>
                  <a:pt x="43" y="11"/>
                </a:cubicBezTo>
                <a:cubicBezTo>
                  <a:pt x="42" y="11"/>
                  <a:pt x="41" y="10"/>
                  <a:pt x="41" y="9"/>
                </a:cubicBezTo>
                <a:cubicBezTo>
                  <a:pt x="41" y="8"/>
                  <a:pt x="42" y="7"/>
                  <a:pt x="43" y="7"/>
                </a:cubicBezTo>
                <a:close/>
                <a:moveTo>
                  <a:pt x="28" y="7"/>
                </a:moveTo>
                <a:cubicBezTo>
                  <a:pt x="37" y="7"/>
                  <a:pt x="37" y="7"/>
                  <a:pt x="37" y="7"/>
                </a:cubicBezTo>
                <a:cubicBezTo>
                  <a:pt x="38" y="7"/>
                  <a:pt x="39" y="8"/>
                  <a:pt x="39" y="9"/>
                </a:cubicBezTo>
                <a:cubicBezTo>
                  <a:pt x="39" y="10"/>
                  <a:pt x="38" y="11"/>
                  <a:pt x="37" y="11"/>
                </a:cubicBezTo>
                <a:cubicBezTo>
                  <a:pt x="28" y="11"/>
                  <a:pt x="28" y="11"/>
                  <a:pt x="28" y="11"/>
                </a:cubicBezTo>
                <a:cubicBezTo>
                  <a:pt x="27" y="11"/>
                  <a:pt x="26" y="10"/>
                  <a:pt x="26" y="9"/>
                </a:cubicBezTo>
                <a:cubicBezTo>
                  <a:pt x="26" y="8"/>
                  <a:pt x="27" y="7"/>
                  <a:pt x="28" y="7"/>
                </a:cubicBezTo>
                <a:close/>
                <a:moveTo>
                  <a:pt x="37" y="124"/>
                </a:moveTo>
                <a:cubicBezTo>
                  <a:pt x="32" y="124"/>
                  <a:pt x="28" y="120"/>
                  <a:pt x="28" y="115"/>
                </a:cubicBezTo>
                <a:cubicBezTo>
                  <a:pt x="28" y="111"/>
                  <a:pt x="32" y="107"/>
                  <a:pt x="37" y="107"/>
                </a:cubicBezTo>
                <a:cubicBezTo>
                  <a:pt x="42" y="107"/>
                  <a:pt x="45" y="111"/>
                  <a:pt x="45" y="115"/>
                </a:cubicBezTo>
                <a:cubicBezTo>
                  <a:pt x="45" y="120"/>
                  <a:pt x="42" y="124"/>
                  <a:pt x="37" y="124"/>
                </a:cubicBezTo>
                <a:close/>
                <a:moveTo>
                  <a:pt x="69" y="100"/>
                </a:moveTo>
                <a:cubicBezTo>
                  <a:pt x="4" y="100"/>
                  <a:pt x="4" y="100"/>
                  <a:pt x="4" y="100"/>
                </a:cubicBezTo>
                <a:cubicBezTo>
                  <a:pt x="4" y="18"/>
                  <a:pt x="4" y="18"/>
                  <a:pt x="4" y="18"/>
                </a:cubicBezTo>
                <a:cubicBezTo>
                  <a:pt x="69" y="18"/>
                  <a:pt x="69" y="18"/>
                  <a:pt x="69" y="18"/>
                </a:cubicBezTo>
                <a:cubicBezTo>
                  <a:pt x="69" y="26"/>
                  <a:pt x="69" y="26"/>
                  <a:pt x="69" y="26"/>
                </a:cubicBezTo>
                <a:cubicBezTo>
                  <a:pt x="30" y="26"/>
                  <a:pt x="30" y="26"/>
                  <a:pt x="30" y="26"/>
                </a:cubicBezTo>
                <a:cubicBezTo>
                  <a:pt x="30" y="72"/>
                  <a:pt x="30" y="72"/>
                  <a:pt x="30" y="72"/>
                </a:cubicBezTo>
                <a:cubicBezTo>
                  <a:pt x="39" y="72"/>
                  <a:pt x="39" y="72"/>
                  <a:pt x="39" y="72"/>
                </a:cubicBezTo>
                <a:cubicBezTo>
                  <a:pt x="39" y="87"/>
                  <a:pt x="39" y="87"/>
                  <a:pt x="39" y="87"/>
                </a:cubicBezTo>
                <a:cubicBezTo>
                  <a:pt x="59" y="72"/>
                  <a:pt x="59" y="72"/>
                  <a:pt x="59" y="72"/>
                </a:cubicBezTo>
                <a:cubicBezTo>
                  <a:pt x="69" y="72"/>
                  <a:pt x="69" y="72"/>
                  <a:pt x="69" y="72"/>
                </a:cubicBezTo>
                <a:lnTo>
                  <a:pt x="69" y="100"/>
                </a:lnTo>
                <a:close/>
                <a:moveTo>
                  <a:pt x="69" y="44"/>
                </a:moveTo>
                <a:cubicBezTo>
                  <a:pt x="69" y="45"/>
                  <a:pt x="68" y="46"/>
                  <a:pt x="67" y="46"/>
                </a:cubicBezTo>
                <a:cubicBezTo>
                  <a:pt x="45" y="46"/>
                  <a:pt x="45" y="46"/>
                  <a:pt x="45" y="46"/>
                </a:cubicBezTo>
                <a:cubicBezTo>
                  <a:pt x="44" y="46"/>
                  <a:pt x="43" y="45"/>
                  <a:pt x="43" y="44"/>
                </a:cubicBezTo>
                <a:cubicBezTo>
                  <a:pt x="43" y="42"/>
                  <a:pt x="44" y="41"/>
                  <a:pt x="45" y="41"/>
                </a:cubicBezTo>
                <a:cubicBezTo>
                  <a:pt x="67" y="41"/>
                  <a:pt x="67" y="41"/>
                  <a:pt x="67" y="41"/>
                </a:cubicBezTo>
                <a:cubicBezTo>
                  <a:pt x="68" y="41"/>
                  <a:pt x="69" y="42"/>
                  <a:pt x="69" y="44"/>
                </a:cubicBezTo>
                <a:close/>
                <a:moveTo>
                  <a:pt x="98" y="57"/>
                </a:moveTo>
                <a:cubicBezTo>
                  <a:pt x="45" y="57"/>
                  <a:pt x="45" y="57"/>
                  <a:pt x="45" y="57"/>
                </a:cubicBezTo>
                <a:cubicBezTo>
                  <a:pt x="44" y="57"/>
                  <a:pt x="43" y="56"/>
                  <a:pt x="43" y="55"/>
                </a:cubicBezTo>
                <a:cubicBezTo>
                  <a:pt x="43" y="53"/>
                  <a:pt x="44" y="52"/>
                  <a:pt x="45" y="52"/>
                </a:cubicBezTo>
                <a:cubicBezTo>
                  <a:pt x="98" y="52"/>
                  <a:pt x="98" y="52"/>
                  <a:pt x="98" y="52"/>
                </a:cubicBezTo>
                <a:cubicBezTo>
                  <a:pt x="99" y="52"/>
                  <a:pt x="100" y="53"/>
                  <a:pt x="100" y="55"/>
                </a:cubicBezTo>
                <a:cubicBezTo>
                  <a:pt x="100" y="56"/>
                  <a:pt x="99" y="57"/>
                  <a:pt x="98" y="57"/>
                </a:cubicBezTo>
                <a:close/>
                <a:moveTo>
                  <a:pt x="98" y="57"/>
                </a:moveTo>
                <a:cubicBezTo>
                  <a:pt x="98" y="57"/>
                  <a:pt x="98" y="57"/>
                  <a:pt x="98" y="5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1">
            <a:extLst>
              <a:ext uri="{FF2B5EF4-FFF2-40B4-BE49-F238E27FC236}">
                <a16:creationId xmlns:a16="http://schemas.microsoft.com/office/drawing/2014/main" id="{04BCDF82-BD99-4F03-A398-0C619A9132D0}"/>
              </a:ext>
            </a:extLst>
          </p:cNvPr>
          <p:cNvSpPr>
            <a:spLocks noEditPoints="1"/>
          </p:cNvSpPr>
          <p:nvPr/>
        </p:nvSpPr>
        <p:spPr bwMode="auto">
          <a:xfrm>
            <a:off x="7714892" y="4567351"/>
            <a:ext cx="444353" cy="464039"/>
          </a:xfrm>
          <a:custGeom>
            <a:avLst/>
            <a:gdLst>
              <a:gd name="T0" fmla="*/ 77 w 125"/>
              <a:gd name="T1" fmla="*/ 118 h 130"/>
              <a:gd name="T2" fmla="*/ 71 w 125"/>
              <a:gd name="T3" fmla="*/ 127 h 130"/>
              <a:gd name="T4" fmla="*/ 58 w 125"/>
              <a:gd name="T5" fmla="*/ 130 h 130"/>
              <a:gd name="T6" fmla="*/ 53 w 125"/>
              <a:gd name="T7" fmla="*/ 124 h 130"/>
              <a:gd name="T8" fmla="*/ 48 w 125"/>
              <a:gd name="T9" fmla="*/ 114 h 130"/>
              <a:gd name="T10" fmla="*/ 74 w 125"/>
              <a:gd name="T11" fmla="*/ 110 h 130"/>
              <a:gd name="T12" fmla="*/ 95 w 125"/>
              <a:gd name="T13" fmla="*/ 62 h 130"/>
              <a:gd name="T14" fmla="*/ 78 w 125"/>
              <a:gd name="T15" fmla="*/ 101 h 130"/>
              <a:gd name="T16" fmla="*/ 53 w 125"/>
              <a:gd name="T17" fmla="*/ 105 h 130"/>
              <a:gd name="T18" fmla="*/ 39 w 125"/>
              <a:gd name="T19" fmla="*/ 85 h 130"/>
              <a:gd name="T20" fmla="*/ 62 w 125"/>
              <a:gd name="T21" fmla="*/ 30 h 130"/>
              <a:gd name="T22" fmla="*/ 66 w 125"/>
              <a:gd name="T23" fmla="*/ 43 h 130"/>
              <a:gd name="T24" fmla="*/ 39 w 125"/>
              <a:gd name="T25" fmla="*/ 62 h 130"/>
              <a:gd name="T26" fmla="*/ 47 w 125"/>
              <a:gd name="T27" fmla="*/ 62 h 130"/>
              <a:gd name="T28" fmla="*/ 66 w 125"/>
              <a:gd name="T29" fmla="*/ 43 h 130"/>
              <a:gd name="T30" fmla="*/ 66 w 125"/>
              <a:gd name="T31" fmla="*/ 16 h 130"/>
              <a:gd name="T32" fmla="*/ 63 w 125"/>
              <a:gd name="T33" fmla="*/ 0 h 130"/>
              <a:gd name="T34" fmla="*/ 59 w 125"/>
              <a:gd name="T35" fmla="*/ 16 h 130"/>
              <a:gd name="T36" fmla="*/ 20 w 125"/>
              <a:gd name="T37" fmla="*/ 62 h 130"/>
              <a:gd name="T38" fmla="*/ 4 w 125"/>
              <a:gd name="T39" fmla="*/ 59 h 130"/>
              <a:gd name="T40" fmla="*/ 4 w 125"/>
              <a:gd name="T41" fmla="*/ 66 h 130"/>
              <a:gd name="T42" fmla="*/ 20 w 125"/>
              <a:gd name="T43" fmla="*/ 62 h 130"/>
              <a:gd name="T44" fmla="*/ 109 w 125"/>
              <a:gd name="T45" fmla="*/ 59 h 130"/>
              <a:gd name="T46" fmla="*/ 109 w 125"/>
              <a:gd name="T47" fmla="*/ 66 h 130"/>
              <a:gd name="T48" fmla="*/ 125 w 125"/>
              <a:gd name="T49" fmla="*/ 62 h 130"/>
              <a:gd name="T50" fmla="*/ 27 w 125"/>
              <a:gd name="T51" fmla="*/ 93 h 130"/>
              <a:gd name="T52" fmla="*/ 18 w 125"/>
              <a:gd name="T53" fmla="*/ 107 h 130"/>
              <a:gd name="T54" fmla="*/ 23 w 125"/>
              <a:gd name="T55" fmla="*/ 107 h 130"/>
              <a:gd name="T56" fmla="*/ 32 w 125"/>
              <a:gd name="T57" fmla="*/ 93 h 130"/>
              <a:gd name="T58" fmla="*/ 95 w 125"/>
              <a:gd name="T59" fmla="*/ 33 h 130"/>
              <a:gd name="T60" fmla="*/ 107 w 125"/>
              <a:gd name="T61" fmla="*/ 23 h 130"/>
              <a:gd name="T62" fmla="*/ 102 w 125"/>
              <a:gd name="T63" fmla="*/ 18 h 130"/>
              <a:gd name="T64" fmla="*/ 93 w 125"/>
              <a:gd name="T65" fmla="*/ 32 h 130"/>
              <a:gd name="T66" fmla="*/ 27 w 125"/>
              <a:gd name="T67" fmla="*/ 32 h 130"/>
              <a:gd name="T68" fmla="*/ 32 w 125"/>
              <a:gd name="T69" fmla="*/ 32 h 130"/>
              <a:gd name="T70" fmla="*/ 23 w 125"/>
              <a:gd name="T71" fmla="*/ 18 h 130"/>
              <a:gd name="T72" fmla="*/ 18 w 125"/>
              <a:gd name="T73" fmla="*/ 23 h 130"/>
              <a:gd name="T74" fmla="*/ 98 w 125"/>
              <a:gd name="T75" fmla="*/ 93 h 130"/>
              <a:gd name="T76" fmla="*/ 93 w 125"/>
              <a:gd name="T77" fmla="*/ 98 h 130"/>
              <a:gd name="T78" fmla="*/ 104 w 125"/>
              <a:gd name="T79" fmla="*/ 108 h 130"/>
              <a:gd name="T80" fmla="*/ 107 w 125"/>
              <a:gd name="T81" fmla="*/ 102 h 130"/>
              <a:gd name="T82" fmla="*/ 98 w 125"/>
              <a:gd name="T83" fmla="*/ 9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130">
                <a:moveTo>
                  <a:pt x="77" y="114"/>
                </a:moveTo>
                <a:cubicBezTo>
                  <a:pt x="77" y="118"/>
                  <a:pt x="77" y="118"/>
                  <a:pt x="77" y="118"/>
                </a:cubicBezTo>
                <a:cubicBezTo>
                  <a:pt x="77" y="121"/>
                  <a:pt x="75" y="123"/>
                  <a:pt x="72" y="124"/>
                </a:cubicBezTo>
                <a:cubicBezTo>
                  <a:pt x="71" y="127"/>
                  <a:pt x="71" y="127"/>
                  <a:pt x="71" y="127"/>
                </a:cubicBezTo>
                <a:cubicBezTo>
                  <a:pt x="71" y="129"/>
                  <a:pt x="69" y="130"/>
                  <a:pt x="67" y="130"/>
                </a:cubicBezTo>
                <a:cubicBezTo>
                  <a:pt x="58" y="130"/>
                  <a:pt x="58" y="130"/>
                  <a:pt x="58" y="130"/>
                </a:cubicBezTo>
                <a:cubicBezTo>
                  <a:pt x="56" y="130"/>
                  <a:pt x="54" y="129"/>
                  <a:pt x="54" y="127"/>
                </a:cubicBezTo>
                <a:cubicBezTo>
                  <a:pt x="53" y="124"/>
                  <a:pt x="53" y="124"/>
                  <a:pt x="53" y="124"/>
                </a:cubicBezTo>
                <a:cubicBezTo>
                  <a:pt x="50" y="123"/>
                  <a:pt x="48" y="121"/>
                  <a:pt x="48" y="118"/>
                </a:cubicBezTo>
                <a:cubicBezTo>
                  <a:pt x="48" y="114"/>
                  <a:pt x="48" y="114"/>
                  <a:pt x="48" y="114"/>
                </a:cubicBezTo>
                <a:cubicBezTo>
                  <a:pt x="48" y="112"/>
                  <a:pt x="49" y="110"/>
                  <a:pt x="51" y="110"/>
                </a:cubicBezTo>
                <a:cubicBezTo>
                  <a:pt x="74" y="110"/>
                  <a:pt x="74" y="110"/>
                  <a:pt x="74" y="110"/>
                </a:cubicBezTo>
                <a:cubicBezTo>
                  <a:pt x="76" y="110"/>
                  <a:pt x="77" y="112"/>
                  <a:pt x="77" y="114"/>
                </a:cubicBezTo>
                <a:close/>
                <a:moveTo>
                  <a:pt x="95" y="62"/>
                </a:moveTo>
                <a:cubicBezTo>
                  <a:pt x="95" y="71"/>
                  <a:pt x="91" y="79"/>
                  <a:pt x="86" y="85"/>
                </a:cubicBezTo>
                <a:cubicBezTo>
                  <a:pt x="81" y="89"/>
                  <a:pt x="79" y="95"/>
                  <a:pt x="78" y="101"/>
                </a:cubicBezTo>
                <a:cubicBezTo>
                  <a:pt x="77" y="103"/>
                  <a:pt x="75" y="105"/>
                  <a:pt x="73" y="105"/>
                </a:cubicBezTo>
                <a:cubicBezTo>
                  <a:pt x="53" y="105"/>
                  <a:pt x="53" y="105"/>
                  <a:pt x="53" y="105"/>
                </a:cubicBezTo>
                <a:cubicBezTo>
                  <a:pt x="50" y="105"/>
                  <a:pt x="48" y="103"/>
                  <a:pt x="47" y="101"/>
                </a:cubicBezTo>
                <a:cubicBezTo>
                  <a:pt x="46" y="95"/>
                  <a:pt x="44" y="89"/>
                  <a:pt x="39" y="85"/>
                </a:cubicBezTo>
                <a:cubicBezTo>
                  <a:pt x="34" y="79"/>
                  <a:pt x="31" y="71"/>
                  <a:pt x="30" y="63"/>
                </a:cubicBezTo>
                <a:cubicBezTo>
                  <a:pt x="30" y="45"/>
                  <a:pt x="45" y="30"/>
                  <a:pt x="62" y="30"/>
                </a:cubicBezTo>
                <a:cubicBezTo>
                  <a:pt x="80" y="30"/>
                  <a:pt x="95" y="45"/>
                  <a:pt x="95" y="62"/>
                </a:cubicBezTo>
                <a:close/>
                <a:moveTo>
                  <a:pt x="66" y="43"/>
                </a:moveTo>
                <a:cubicBezTo>
                  <a:pt x="66" y="41"/>
                  <a:pt x="65" y="39"/>
                  <a:pt x="63" y="39"/>
                </a:cubicBezTo>
                <a:cubicBezTo>
                  <a:pt x="50" y="39"/>
                  <a:pt x="39" y="50"/>
                  <a:pt x="39" y="62"/>
                </a:cubicBezTo>
                <a:cubicBezTo>
                  <a:pt x="39" y="64"/>
                  <a:pt x="41" y="66"/>
                  <a:pt x="43" y="66"/>
                </a:cubicBezTo>
                <a:cubicBezTo>
                  <a:pt x="45" y="66"/>
                  <a:pt x="47" y="64"/>
                  <a:pt x="47" y="62"/>
                </a:cubicBezTo>
                <a:cubicBezTo>
                  <a:pt x="47" y="54"/>
                  <a:pt x="54" y="47"/>
                  <a:pt x="63" y="47"/>
                </a:cubicBezTo>
                <a:cubicBezTo>
                  <a:pt x="65" y="47"/>
                  <a:pt x="66" y="45"/>
                  <a:pt x="66" y="43"/>
                </a:cubicBezTo>
                <a:close/>
                <a:moveTo>
                  <a:pt x="63" y="20"/>
                </a:moveTo>
                <a:cubicBezTo>
                  <a:pt x="65" y="20"/>
                  <a:pt x="66" y="18"/>
                  <a:pt x="66" y="16"/>
                </a:cubicBezTo>
                <a:cubicBezTo>
                  <a:pt x="66" y="3"/>
                  <a:pt x="66" y="3"/>
                  <a:pt x="66" y="3"/>
                </a:cubicBezTo>
                <a:cubicBezTo>
                  <a:pt x="66" y="1"/>
                  <a:pt x="65" y="0"/>
                  <a:pt x="63" y="0"/>
                </a:cubicBezTo>
                <a:cubicBezTo>
                  <a:pt x="61" y="0"/>
                  <a:pt x="59" y="1"/>
                  <a:pt x="59" y="3"/>
                </a:cubicBezTo>
                <a:cubicBezTo>
                  <a:pt x="59" y="16"/>
                  <a:pt x="59" y="16"/>
                  <a:pt x="59" y="16"/>
                </a:cubicBezTo>
                <a:cubicBezTo>
                  <a:pt x="59" y="18"/>
                  <a:pt x="61" y="20"/>
                  <a:pt x="63" y="20"/>
                </a:cubicBezTo>
                <a:close/>
                <a:moveTo>
                  <a:pt x="20" y="62"/>
                </a:moveTo>
                <a:cubicBezTo>
                  <a:pt x="20" y="60"/>
                  <a:pt x="18" y="59"/>
                  <a:pt x="16" y="59"/>
                </a:cubicBezTo>
                <a:cubicBezTo>
                  <a:pt x="4" y="59"/>
                  <a:pt x="4" y="59"/>
                  <a:pt x="4" y="59"/>
                </a:cubicBezTo>
                <a:cubicBezTo>
                  <a:pt x="2" y="59"/>
                  <a:pt x="0" y="60"/>
                  <a:pt x="0" y="62"/>
                </a:cubicBezTo>
                <a:cubicBezTo>
                  <a:pt x="0" y="64"/>
                  <a:pt x="2" y="66"/>
                  <a:pt x="4" y="66"/>
                </a:cubicBezTo>
                <a:cubicBezTo>
                  <a:pt x="16" y="66"/>
                  <a:pt x="16" y="66"/>
                  <a:pt x="16" y="66"/>
                </a:cubicBezTo>
                <a:cubicBezTo>
                  <a:pt x="18" y="66"/>
                  <a:pt x="20" y="64"/>
                  <a:pt x="20" y="62"/>
                </a:cubicBezTo>
                <a:close/>
                <a:moveTo>
                  <a:pt x="122" y="59"/>
                </a:moveTo>
                <a:cubicBezTo>
                  <a:pt x="109" y="59"/>
                  <a:pt x="109" y="59"/>
                  <a:pt x="109" y="59"/>
                </a:cubicBezTo>
                <a:cubicBezTo>
                  <a:pt x="107" y="59"/>
                  <a:pt x="105" y="60"/>
                  <a:pt x="105" y="62"/>
                </a:cubicBezTo>
                <a:cubicBezTo>
                  <a:pt x="105" y="64"/>
                  <a:pt x="107" y="66"/>
                  <a:pt x="109" y="66"/>
                </a:cubicBezTo>
                <a:cubicBezTo>
                  <a:pt x="122" y="66"/>
                  <a:pt x="122" y="66"/>
                  <a:pt x="122" y="66"/>
                </a:cubicBezTo>
                <a:cubicBezTo>
                  <a:pt x="124" y="66"/>
                  <a:pt x="125" y="64"/>
                  <a:pt x="125" y="62"/>
                </a:cubicBezTo>
                <a:cubicBezTo>
                  <a:pt x="125" y="60"/>
                  <a:pt x="124" y="59"/>
                  <a:pt x="122" y="59"/>
                </a:cubicBezTo>
                <a:close/>
                <a:moveTo>
                  <a:pt x="27" y="93"/>
                </a:moveTo>
                <a:cubicBezTo>
                  <a:pt x="18" y="102"/>
                  <a:pt x="18" y="102"/>
                  <a:pt x="18" y="102"/>
                </a:cubicBezTo>
                <a:cubicBezTo>
                  <a:pt x="17" y="103"/>
                  <a:pt x="17" y="105"/>
                  <a:pt x="18" y="107"/>
                </a:cubicBezTo>
                <a:cubicBezTo>
                  <a:pt x="19" y="107"/>
                  <a:pt x="20" y="108"/>
                  <a:pt x="21" y="108"/>
                </a:cubicBezTo>
                <a:cubicBezTo>
                  <a:pt x="22" y="108"/>
                  <a:pt x="23" y="107"/>
                  <a:pt x="23" y="107"/>
                </a:cubicBezTo>
                <a:cubicBezTo>
                  <a:pt x="32" y="98"/>
                  <a:pt x="32" y="98"/>
                  <a:pt x="32" y="98"/>
                </a:cubicBezTo>
                <a:cubicBezTo>
                  <a:pt x="34" y="96"/>
                  <a:pt x="34" y="94"/>
                  <a:pt x="32" y="93"/>
                </a:cubicBezTo>
                <a:cubicBezTo>
                  <a:pt x="31" y="91"/>
                  <a:pt x="29" y="91"/>
                  <a:pt x="27" y="93"/>
                </a:cubicBezTo>
                <a:close/>
                <a:moveTo>
                  <a:pt x="95" y="33"/>
                </a:moveTo>
                <a:cubicBezTo>
                  <a:pt x="96" y="33"/>
                  <a:pt x="97" y="33"/>
                  <a:pt x="98" y="32"/>
                </a:cubicBezTo>
                <a:cubicBezTo>
                  <a:pt x="107" y="23"/>
                  <a:pt x="107" y="23"/>
                  <a:pt x="107" y="23"/>
                </a:cubicBezTo>
                <a:cubicBezTo>
                  <a:pt x="108" y="22"/>
                  <a:pt x="108" y="19"/>
                  <a:pt x="107" y="18"/>
                </a:cubicBezTo>
                <a:cubicBezTo>
                  <a:pt x="105" y="17"/>
                  <a:pt x="103" y="17"/>
                  <a:pt x="102" y="18"/>
                </a:cubicBezTo>
                <a:cubicBezTo>
                  <a:pt x="93" y="27"/>
                  <a:pt x="93" y="27"/>
                  <a:pt x="93" y="27"/>
                </a:cubicBezTo>
                <a:cubicBezTo>
                  <a:pt x="91" y="28"/>
                  <a:pt x="91" y="31"/>
                  <a:pt x="93" y="32"/>
                </a:cubicBezTo>
                <a:cubicBezTo>
                  <a:pt x="93" y="33"/>
                  <a:pt x="94" y="33"/>
                  <a:pt x="95" y="33"/>
                </a:cubicBezTo>
                <a:close/>
                <a:moveTo>
                  <a:pt x="27" y="32"/>
                </a:moveTo>
                <a:cubicBezTo>
                  <a:pt x="28" y="33"/>
                  <a:pt x="29" y="33"/>
                  <a:pt x="30" y="33"/>
                </a:cubicBezTo>
                <a:cubicBezTo>
                  <a:pt x="31" y="33"/>
                  <a:pt x="32" y="33"/>
                  <a:pt x="32" y="32"/>
                </a:cubicBezTo>
                <a:cubicBezTo>
                  <a:pt x="34" y="31"/>
                  <a:pt x="34" y="28"/>
                  <a:pt x="32" y="27"/>
                </a:cubicBezTo>
                <a:cubicBezTo>
                  <a:pt x="23" y="18"/>
                  <a:pt x="23" y="18"/>
                  <a:pt x="23" y="18"/>
                </a:cubicBezTo>
                <a:cubicBezTo>
                  <a:pt x="22" y="17"/>
                  <a:pt x="20" y="17"/>
                  <a:pt x="18" y="18"/>
                </a:cubicBezTo>
                <a:cubicBezTo>
                  <a:pt x="17" y="19"/>
                  <a:pt x="17" y="22"/>
                  <a:pt x="18" y="23"/>
                </a:cubicBezTo>
                <a:lnTo>
                  <a:pt x="27" y="32"/>
                </a:lnTo>
                <a:close/>
                <a:moveTo>
                  <a:pt x="98" y="93"/>
                </a:moveTo>
                <a:cubicBezTo>
                  <a:pt x="96" y="91"/>
                  <a:pt x="94" y="91"/>
                  <a:pt x="93" y="93"/>
                </a:cubicBezTo>
                <a:cubicBezTo>
                  <a:pt x="91" y="94"/>
                  <a:pt x="91" y="96"/>
                  <a:pt x="93" y="98"/>
                </a:cubicBezTo>
                <a:cubicBezTo>
                  <a:pt x="102" y="107"/>
                  <a:pt x="102" y="107"/>
                  <a:pt x="102" y="107"/>
                </a:cubicBezTo>
                <a:cubicBezTo>
                  <a:pt x="102" y="107"/>
                  <a:pt x="103" y="108"/>
                  <a:pt x="104" y="108"/>
                </a:cubicBezTo>
                <a:cubicBezTo>
                  <a:pt x="105" y="108"/>
                  <a:pt x="106" y="107"/>
                  <a:pt x="107" y="107"/>
                </a:cubicBezTo>
                <a:cubicBezTo>
                  <a:pt x="108" y="105"/>
                  <a:pt x="108" y="103"/>
                  <a:pt x="107" y="102"/>
                </a:cubicBezTo>
                <a:lnTo>
                  <a:pt x="98" y="93"/>
                </a:lnTo>
                <a:close/>
                <a:moveTo>
                  <a:pt x="98" y="93"/>
                </a:moveTo>
                <a:cubicBezTo>
                  <a:pt x="98" y="93"/>
                  <a:pt x="98" y="93"/>
                  <a:pt x="98" y="93"/>
                </a:cubicBezTo>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9" name="Freeform 9">
            <a:extLst>
              <a:ext uri="{FF2B5EF4-FFF2-40B4-BE49-F238E27FC236}">
                <a16:creationId xmlns:a16="http://schemas.microsoft.com/office/drawing/2014/main" id="{4413363D-0813-44C8-840C-41966753E639}"/>
              </a:ext>
            </a:extLst>
          </p:cNvPr>
          <p:cNvSpPr>
            <a:spLocks noEditPoints="1"/>
          </p:cNvSpPr>
          <p:nvPr/>
        </p:nvSpPr>
        <p:spPr bwMode="auto">
          <a:xfrm>
            <a:off x="2134441" y="2244026"/>
            <a:ext cx="403492" cy="548640"/>
          </a:xfrm>
          <a:custGeom>
            <a:avLst/>
            <a:gdLst>
              <a:gd name="T0" fmla="*/ 791 w 1016"/>
              <a:gd name="T1" fmla="*/ 1060 h 1173"/>
              <a:gd name="T2" fmla="*/ 747 w 1016"/>
              <a:gd name="T3" fmla="*/ 1052 h 1173"/>
              <a:gd name="T4" fmla="*/ 651 w 1016"/>
              <a:gd name="T5" fmla="*/ 917 h 1173"/>
              <a:gd name="T6" fmla="*/ 516 w 1016"/>
              <a:gd name="T7" fmla="*/ 748 h 1173"/>
              <a:gd name="T8" fmla="*/ 385 w 1016"/>
              <a:gd name="T9" fmla="*/ 605 h 1173"/>
              <a:gd name="T10" fmla="*/ 339 w 1016"/>
              <a:gd name="T11" fmla="*/ 439 h 1173"/>
              <a:gd name="T12" fmla="*/ 621 w 1016"/>
              <a:gd name="T13" fmla="*/ 157 h 1173"/>
              <a:gd name="T14" fmla="*/ 903 w 1016"/>
              <a:gd name="T15" fmla="*/ 439 h 1173"/>
              <a:gd name="T16" fmla="*/ 1016 w 1016"/>
              <a:gd name="T17" fmla="*/ 439 h 1173"/>
              <a:gd name="T18" fmla="*/ 621 w 1016"/>
              <a:gd name="T19" fmla="*/ 44 h 1173"/>
              <a:gd name="T20" fmla="*/ 226 w 1016"/>
              <a:gd name="T21" fmla="*/ 439 h 1173"/>
              <a:gd name="T22" fmla="*/ 286 w 1016"/>
              <a:gd name="T23" fmla="*/ 659 h 1173"/>
              <a:gd name="T24" fmla="*/ 447 w 1016"/>
              <a:gd name="T25" fmla="*/ 837 h 1173"/>
              <a:gd name="T26" fmla="*/ 544 w 1016"/>
              <a:gd name="T27" fmla="*/ 953 h 1173"/>
              <a:gd name="T28" fmla="*/ 698 w 1016"/>
              <a:gd name="T29" fmla="*/ 1153 h 1173"/>
              <a:gd name="T30" fmla="*/ 791 w 1016"/>
              <a:gd name="T31" fmla="*/ 1173 h 1173"/>
              <a:gd name="T32" fmla="*/ 1016 w 1016"/>
              <a:gd name="T33" fmla="*/ 947 h 1173"/>
              <a:gd name="T34" fmla="*/ 903 w 1016"/>
              <a:gd name="T35" fmla="*/ 947 h 1173"/>
              <a:gd name="T36" fmla="*/ 791 w 1016"/>
              <a:gd name="T37" fmla="*/ 1060 h 1173"/>
              <a:gd name="T38" fmla="*/ 262 w 1016"/>
              <a:gd name="T39" fmla="*/ 80 h 1173"/>
              <a:gd name="T40" fmla="*/ 182 w 1016"/>
              <a:gd name="T41" fmla="*/ 0 h 1173"/>
              <a:gd name="T42" fmla="*/ 0 w 1016"/>
              <a:gd name="T43" fmla="*/ 439 h 1173"/>
              <a:gd name="T44" fmla="*/ 182 w 1016"/>
              <a:gd name="T45" fmla="*/ 878 h 1173"/>
              <a:gd name="T46" fmla="*/ 262 w 1016"/>
              <a:gd name="T47" fmla="*/ 799 h 1173"/>
              <a:gd name="T48" fmla="*/ 113 w 1016"/>
              <a:gd name="T49" fmla="*/ 439 h 1173"/>
              <a:gd name="T50" fmla="*/ 262 w 1016"/>
              <a:gd name="T51" fmla="*/ 80 h 1173"/>
              <a:gd name="T52" fmla="*/ 480 w 1016"/>
              <a:gd name="T53" fmla="*/ 439 h 1173"/>
              <a:gd name="T54" fmla="*/ 621 w 1016"/>
              <a:gd name="T55" fmla="*/ 580 h 1173"/>
              <a:gd name="T56" fmla="*/ 762 w 1016"/>
              <a:gd name="T57" fmla="*/ 439 h 1173"/>
              <a:gd name="T58" fmla="*/ 621 w 1016"/>
              <a:gd name="T59" fmla="*/ 298 h 1173"/>
              <a:gd name="T60" fmla="*/ 480 w 1016"/>
              <a:gd name="T61" fmla="*/ 439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6" h="1173">
                <a:moveTo>
                  <a:pt x="791" y="1060"/>
                </a:moveTo>
                <a:cubicBezTo>
                  <a:pt x="774" y="1060"/>
                  <a:pt x="759" y="1057"/>
                  <a:pt x="747" y="1052"/>
                </a:cubicBezTo>
                <a:cubicBezTo>
                  <a:pt x="708" y="1031"/>
                  <a:pt x="679" y="1002"/>
                  <a:pt x="651" y="917"/>
                </a:cubicBezTo>
                <a:cubicBezTo>
                  <a:pt x="622" y="829"/>
                  <a:pt x="568" y="788"/>
                  <a:pt x="516" y="748"/>
                </a:cubicBezTo>
                <a:cubicBezTo>
                  <a:pt x="471" y="713"/>
                  <a:pt x="425" y="678"/>
                  <a:pt x="385" y="605"/>
                </a:cubicBezTo>
                <a:cubicBezTo>
                  <a:pt x="355" y="551"/>
                  <a:pt x="339" y="492"/>
                  <a:pt x="339" y="439"/>
                </a:cubicBezTo>
                <a:cubicBezTo>
                  <a:pt x="339" y="281"/>
                  <a:pt x="463" y="157"/>
                  <a:pt x="621" y="157"/>
                </a:cubicBezTo>
                <a:cubicBezTo>
                  <a:pt x="780" y="157"/>
                  <a:pt x="903" y="281"/>
                  <a:pt x="903" y="439"/>
                </a:cubicBezTo>
                <a:lnTo>
                  <a:pt x="1016" y="439"/>
                </a:lnTo>
                <a:cubicBezTo>
                  <a:pt x="1016" y="218"/>
                  <a:pt x="843" y="44"/>
                  <a:pt x="621" y="44"/>
                </a:cubicBezTo>
                <a:cubicBezTo>
                  <a:pt x="400" y="44"/>
                  <a:pt x="226" y="218"/>
                  <a:pt x="226" y="439"/>
                </a:cubicBezTo>
                <a:cubicBezTo>
                  <a:pt x="226" y="511"/>
                  <a:pt x="248" y="589"/>
                  <a:pt x="286" y="659"/>
                </a:cubicBezTo>
                <a:cubicBezTo>
                  <a:pt x="338" y="753"/>
                  <a:pt x="398" y="799"/>
                  <a:pt x="447" y="837"/>
                </a:cubicBezTo>
                <a:cubicBezTo>
                  <a:pt x="493" y="873"/>
                  <a:pt x="526" y="898"/>
                  <a:pt x="544" y="953"/>
                </a:cubicBezTo>
                <a:cubicBezTo>
                  <a:pt x="578" y="1055"/>
                  <a:pt x="622" y="1113"/>
                  <a:pt x="698" y="1153"/>
                </a:cubicBezTo>
                <a:cubicBezTo>
                  <a:pt x="727" y="1166"/>
                  <a:pt x="758" y="1173"/>
                  <a:pt x="791" y="1173"/>
                </a:cubicBezTo>
                <a:cubicBezTo>
                  <a:pt x="915" y="1173"/>
                  <a:pt x="1016" y="1072"/>
                  <a:pt x="1016" y="947"/>
                </a:cubicBezTo>
                <a:lnTo>
                  <a:pt x="903" y="947"/>
                </a:lnTo>
                <a:cubicBezTo>
                  <a:pt x="903" y="1010"/>
                  <a:pt x="853" y="1060"/>
                  <a:pt x="791" y="1060"/>
                </a:cubicBezTo>
                <a:close/>
                <a:moveTo>
                  <a:pt x="262" y="80"/>
                </a:moveTo>
                <a:lnTo>
                  <a:pt x="182" y="0"/>
                </a:lnTo>
                <a:cubicBezTo>
                  <a:pt x="70" y="113"/>
                  <a:pt x="0" y="268"/>
                  <a:pt x="0" y="439"/>
                </a:cubicBezTo>
                <a:cubicBezTo>
                  <a:pt x="0" y="611"/>
                  <a:pt x="70" y="766"/>
                  <a:pt x="182" y="878"/>
                </a:cubicBezTo>
                <a:lnTo>
                  <a:pt x="262" y="799"/>
                </a:lnTo>
                <a:cubicBezTo>
                  <a:pt x="170" y="707"/>
                  <a:pt x="113" y="580"/>
                  <a:pt x="113" y="439"/>
                </a:cubicBezTo>
                <a:cubicBezTo>
                  <a:pt x="113" y="299"/>
                  <a:pt x="170" y="172"/>
                  <a:pt x="262" y="80"/>
                </a:cubicBezTo>
                <a:close/>
                <a:moveTo>
                  <a:pt x="480" y="439"/>
                </a:moveTo>
                <a:cubicBezTo>
                  <a:pt x="480" y="517"/>
                  <a:pt x="543" y="580"/>
                  <a:pt x="621" y="580"/>
                </a:cubicBezTo>
                <a:cubicBezTo>
                  <a:pt x="699" y="580"/>
                  <a:pt x="762" y="517"/>
                  <a:pt x="762" y="439"/>
                </a:cubicBezTo>
                <a:cubicBezTo>
                  <a:pt x="762" y="361"/>
                  <a:pt x="699" y="298"/>
                  <a:pt x="621" y="298"/>
                </a:cubicBezTo>
                <a:cubicBezTo>
                  <a:pt x="543" y="298"/>
                  <a:pt x="480" y="361"/>
                  <a:pt x="480" y="43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UY"/>
          </a:p>
        </p:txBody>
      </p:sp>
    </p:spTree>
    <p:extLst>
      <p:ext uri="{BB962C8B-B14F-4D97-AF65-F5344CB8AC3E}">
        <p14:creationId xmlns:p14="http://schemas.microsoft.com/office/powerpoint/2010/main" val="161971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1353663E-5BC1-4ADB-B468-0C453F762AFF}"/>
              </a:ext>
            </a:extLst>
          </p:cNvPr>
          <p:cNvSpPr txBox="1"/>
          <p:nvPr/>
        </p:nvSpPr>
        <p:spPr>
          <a:xfrm>
            <a:off x="816546" y="1780384"/>
            <a:ext cx="10825017" cy="692241"/>
          </a:xfrm>
          <a:prstGeom prst="rect">
            <a:avLst/>
          </a:prstGeom>
          <a:noFill/>
        </p:spPr>
        <p:txBody>
          <a:bodyPr wrap="square" lIns="91440" tIns="45720" rIns="91440" bIns="45720" rtlCol="0" anchor="t">
            <a:spAutoFit/>
          </a:bodyPr>
          <a:lstStyle/>
          <a:p>
            <a:pPr algn="ctr" defTabSz="914377">
              <a:lnSpc>
                <a:spcPts val="1600"/>
              </a:lnSpc>
            </a:pPr>
            <a:r>
              <a:rPr lang="en-US" altLang="ko-KR" sz="1200" dirty="0">
                <a:solidFill>
                  <a:prstClr val="white"/>
                </a:solidFill>
                <a:latin typeface="Georgia" panose="02040502050405020303" pitchFamily="18" charset="0"/>
                <a:cs typeface="Arial"/>
              </a:rPr>
              <a:t>When families tell us the story of their experience, they speak to us about different elements that build upon each other. It starts with their ability to access our care after which they expect to be kept safe and to receive the world class care we are known for. Communication and respect are often at the heart of what families ask of us and, when we are at our best, the experience we provide feels personalized and frequently even like a definitive moment for that family</a:t>
            </a:r>
            <a:r>
              <a:rPr lang="en-US" altLang="ko-KR" sz="1200" dirty="0">
                <a:solidFill>
                  <a:srgbClr val="000000">
                    <a:lumMod val="75000"/>
                    <a:lumOff val="25000"/>
                  </a:srgbClr>
                </a:solidFill>
                <a:latin typeface="Georgia" panose="02040502050405020303" pitchFamily="18" charset="0"/>
                <a:cs typeface="Arial"/>
              </a:rPr>
              <a:t> </a:t>
            </a:r>
            <a:endParaRPr lang="ko-KR" altLang="en-US" sz="1200" dirty="0">
              <a:solidFill>
                <a:srgbClr val="000000">
                  <a:lumMod val="75000"/>
                  <a:lumOff val="25000"/>
                </a:srgbClr>
              </a:solidFill>
              <a:latin typeface="Georgia" panose="02040502050405020303" pitchFamily="18" charset="0"/>
              <a:cs typeface="Arial"/>
            </a:endParaRPr>
          </a:p>
        </p:txBody>
      </p:sp>
      <p:sp>
        <p:nvSpPr>
          <p:cNvPr id="77" name="Rectangle 76">
            <a:extLst>
              <a:ext uri="{FF2B5EF4-FFF2-40B4-BE49-F238E27FC236}">
                <a16:creationId xmlns:a16="http://schemas.microsoft.com/office/drawing/2014/main" id="{504E02B4-34F1-4372-A3C1-B69874EF9083}"/>
              </a:ext>
            </a:extLst>
          </p:cNvPr>
          <p:cNvSpPr/>
          <p:nvPr/>
        </p:nvSpPr>
        <p:spPr>
          <a:xfrm>
            <a:off x="6229053" y="2105948"/>
            <a:ext cx="540000" cy="54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78" name="Straight Connector 77">
            <a:extLst>
              <a:ext uri="{FF2B5EF4-FFF2-40B4-BE49-F238E27FC236}">
                <a16:creationId xmlns:a16="http://schemas.microsoft.com/office/drawing/2014/main" id="{F65A1A5C-20DD-4718-A55C-9B56AA359C09}"/>
              </a:ext>
            </a:extLst>
          </p:cNvPr>
          <p:cNvCxnSpPr>
            <a:cxnSpLocks/>
          </p:cNvCxnSpPr>
          <p:nvPr/>
        </p:nvCxnSpPr>
        <p:spPr>
          <a:xfrm flipV="1">
            <a:off x="6694237" y="3263529"/>
            <a:ext cx="4608000" cy="14553"/>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FB5814E6-4BDC-4116-8AA1-5AD02673D091}"/>
              </a:ext>
            </a:extLst>
          </p:cNvPr>
          <p:cNvGrpSpPr/>
          <p:nvPr/>
        </p:nvGrpSpPr>
        <p:grpSpPr>
          <a:xfrm>
            <a:off x="6840445" y="2753680"/>
            <a:ext cx="5152207" cy="475248"/>
            <a:chOff x="6324699" y="2409576"/>
            <a:chExt cx="3263429" cy="475248"/>
          </a:xfrm>
        </p:grpSpPr>
        <p:sp>
          <p:nvSpPr>
            <p:cNvPr id="80" name="TextBox 79">
              <a:extLst>
                <a:ext uri="{FF2B5EF4-FFF2-40B4-BE49-F238E27FC236}">
                  <a16:creationId xmlns:a16="http://schemas.microsoft.com/office/drawing/2014/main" id="{801B101F-A50C-403F-B355-3D868C2CAF71}"/>
                </a:ext>
              </a:extLst>
            </p:cNvPr>
            <p:cNvSpPr txBox="1"/>
            <p:nvPr/>
          </p:nvSpPr>
          <p:spPr>
            <a:xfrm>
              <a:off x="6334528" y="2630780"/>
              <a:ext cx="3253600" cy="254044"/>
            </a:xfrm>
            <a:prstGeom prst="rect">
              <a:avLst/>
            </a:prstGeom>
            <a:noFill/>
          </p:spPr>
          <p:txBody>
            <a:bodyPr wrap="square" rtlCol="0">
              <a:spAutoFit/>
            </a:bodyPr>
            <a:lstStyle/>
            <a:p>
              <a:pPr defTabSz="914377"/>
              <a:r>
                <a:rPr lang="en-US" sz="1051" dirty="0">
                  <a:solidFill>
                    <a:srgbClr val="000000">
                      <a:lumMod val="75000"/>
                      <a:lumOff val="25000"/>
                    </a:srgbClr>
                  </a:solidFill>
                  <a:latin typeface="Arial" panose="020B0604020202020204" pitchFamily="34" charset="0"/>
                  <a:cs typeface="Arial" panose="020B0604020202020204" pitchFamily="34" charset="0"/>
                </a:rPr>
                <a:t>Was I treated like a unique individual? Were my emotional needs met?</a:t>
              </a:r>
            </a:p>
          </p:txBody>
        </p:sp>
        <p:sp>
          <p:nvSpPr>
            <p:cNvPr id="81" name="TextBox 80">
              <a:extLst>
                <a:ext uri="{FF2B5EF4-FFF2-40B4-BE49-F238E27FC236}">
                  <a16:creationId xmlns:a16="http://schemas.microsoft.com/office/drawing/2014/main" id="{E4A425E9-6307-4B0B-AED6-4F771F645B83}"/>
                </a:ext>
              </a:extLst>
            </p:cNvPr>
            <p:cNvSpPr txBox="1"/>
            <p:nvPr/>
          </p:nvSpPr>
          <p:spPr>
            <a:xfrm>
              <a:off x="6324699" y="2409576"/>
              <a:ext cx="2736304" cy="276999"/>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PERSONALIZATION</a:t>
              </a:r>
            </a:p>
          </p:txBody>
        </p:sp>
      </p:grpSp>
      <p:sp>
        <p:nvSpPr>
          <p:cNvPr id="82" name="Rectangle 81">
            <a:extLst>
              <a:ext uri="{FF2B5EF4-FFF2-40B4-BE49-F238E27FC236}">
                <a16:creationId xmlns:a16="http://schemas.microsoft.com/office/drawing/2014/main" id="{91ECF159-E603-4752-933F-E5A59CB442EA}"/>
              </a:ext>
            </a:extLst>
          </p:cNvPr>
          <p:cNvSpPr/>
          <p:nvPr/>
        </p:nvSpPr>
        <p:spPr>
          <a:xfrm>
            <a:off x="6229053" y="2755863"/>
            <a:ext cx="540000" cy="54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85" name="Straight Connector 84">
            <a:extLst>
              <a:ext uri="{FF2B5EF4-FFF2-40B4-BE49-F238E27FC236}">
                <a16:creationId xmlns:a16="http://schemas.microsoft.com/office/drawing/2014/main" id="{99E9CFBF-9AF6-4B96-A081-0B0F01F2B0A1}"/>
              </a:ext>
            </a:extLst>
          </p:cNvPr>
          <p:cNvCxnSpPr/>
          <p:nvPr/>
        </p:nvCxnSpPr>
        <p:spPr>
          <a:xfrm flipV="1">
            <a:off x="6694237" y="3918471"/>
            <a:ext cx="4608000" cy="9524"/>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975B712B-D10F-47E7-BAAD-C1F953FA3E18}"/>
              </a:ext>
            </a:extLst>
          </p:cNvPr>
          <p:cNvGrpSpPr/>
          <p:nvPr/>
        </p:nvGrpSpPr>
        <p:grpSpPr>
          <a:xfrm>
            <a:off x="6840443" y="3313885"/>
            <a:ext cx="4370096" cy="617407"/>
            <a:chOff x="6324699" y="2321753"/>
            <a:chExt cx="2736305" cy="617407"/>
          </a:xfrm>
        </p:grpSpPr>
        <p:sp>
          <p:nvSpPr>
            <p:cNvPr id="87" name="TextBox 86">
              <a:extLst>
                <a:ext uri="{FF2B5EF4-FFF2-40B4-BE49-F238E27FC236}">
                  <a16:creationId xmlns:a16="http://schemas.microsoft.com/office/drawing/2014/main" id="{1E14E781-E883-4852-8926-D2C629933A85}"/>
                </a:ext>
              </a:extLst>
            </p:cNvPr>
            <p:cNvSpPr txBox="1"/>
            <p:nvPr/>
          </p:nvSpPr>
          <p:spPr>
            <a:xfrm>
              <a:off x="6324700" y="2539050"/>
              <a:ext cx="2736304" cy="400110"/>
            </a:xfrm>
            <a:prstGeom prst="rect">
              <a:avLst/>
            </a:prstGeom>
            <a:noFill/>
          </p:spPr>
          <p:txBody>
            <a:bodyPr wrap="square" rtlCol="0">
              <a:spAutoFit/>
            </a:bodyPr>
            <a:lstStyle/>
            <a:p>
              <a:pPr defTabSz="914377">
                <a:lnSpc>
                  <a:spcPts val="1200"/>
                </a:lnSpc>
              </a:pPr>
              <a:r>
                <a:rPr lang="en-US" altLang="ko-KR" sz="1100" dirty="0">
                  <a:solidFill>
                    <a:srgbClr val="000000">
                      <a:lumMod val="75000"/>
                      <a:lumOff val="25000"/>
                    </a:srgbClr>
                  </a:solidFill>
                  <a:latin typeface="Arial" panose="020B0604020202020204" pitchFamily="34" charset="0"/>
                  <a:cs typeface="Arial" panose="020B0604020202020204" pitchFamily="34" charset="0"/>
                </a:rPr>
                <a:t>Did I clearly understand what was said? Do I trust the information? Did the staff communicate with each other?</a:t>
              </a:r>
            </a:p>
          </p:txBody>
        </p:sp>
        <p:sp>
          <p:nvSpPr>
            <p:cNvPr id="88" name="TextBox 87">
              <a:extLst>
                <a:ext uri="{FF2B5EF4-FFF2-40B4-BE49-F238E27FC236}">
                  <a16:creationId xmlns:a16="http://schemas.microsoft.com/office/drawing/2014/main" id="{2488668F-679F-4120-809F-DFF23EC046DC}"/>
                </a:ext>
              </a:extLst>
            </p:cNvPr>
            <p:cNvSpPr txBox="1"/>
            <p:nvPr/>
          </p:nvSpPr>
          <p:spPr>
            <a:xfrm>
              <a:off x="6324699" y="2321753"/>
              <a:ext cx="2736304" cy="276999"/>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COMMUNICATION</a:t>
              </a:r>
            </a:p>
          </p:txBody>
        </p:sp>
      </p:grpSp>
      <p:sp>
        <p:nvSpPr>
          <p:cNvPr id="89" name="Rectangle 88">
            <a:extLst>
              <a:ext uri="{FF2B5EF4-FFF2-40B4-BE49-F238E27FC236}">
                <a16:creationId xmlns:a16="http://schemas.microsoft.com/office/drawing/2014/main" id="{9E76D6CD-9B32-43F0-82CB-2A1DD81D3916}"/>
              </a:ext>
            </a:extLst>
          </p:cNvPr>
          <p:cNvSpPr/>
          <p:nvPr/>
        </p:nvSpPr>
        <p:spPr>
          <a:xfrm>
            <a:off x="6229053" y="3405776"/>
            <a:ext cx="540000" cy="54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90" name="Straight Connector 89">
            <a:extLst>
              <a:ext uri="{FF2B5EF4-FFF2-40B4-BE49-F238E27FC236}">
                <a16:creationId xmlns:a16="http://schemas.microsoft.com/office/drawing/2014/main" id="{B179C04F-B546-45D5-A71E-5E91D3DA361D}"/>
              </a:ext>
            </a:extLst>
          </p:cNvPr>
          <p:cNvCxnSpPr/>
          <p:nvPr/>
        </p:nvCxnSpPr>
        <p:spPr>
          <a:xfrm flipV="1">
            <a:off x="6694237" y="4568385"/>
            <a:ext cx="4608000" cy="9524"/>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3E8223E1-A5F4-4FC3-BD9E-36EB93A86D0A}"/>
              </a:ext>
            </a:extLst>
          </p:cNvPr>
          <p:cNvGrpSpPr/>
          <p:nvPr/>
        </p:nvGrpSpPr>
        <p:grpSpPr>
          <a:xfrm>
            <a:off x="6840443" y="3987373"/>
            <a:ext cx="4370096" cy="606823"/>
            <a:chOff x="6324699" y="2289656"/>
            <a:chExt cx="2736305" cy="606823"/>
          </a:xfrm>
        </p:grpSpPr>
        <p:sp>
          <p:nvSpPr>
            <p:cNvPr id="92" name="TextBox 91">
              <a:extLst>
                <a:ext uri="{FF2B5EF4-FFF2-40B4-BE49-F238E27FC236}">
                  <a16:creationId xmlns:a16="http://schemas.microsoft.com/office/drawing/2014/main" id="{15814AF3-E3EC-43C7-8884-9976634CE55D}"/>
                </a:ext>
              </a:extLst>
            </p:cNvPr>
            <p:cNvSpPr txBox="1"/>
            <p:nvPr/>
          </p:nvSpPr>
          <p:spPr>
            <a:xfrm>
              <a:off x="6324700" y="2496369"/>
              <a:ext cx="2736304" cy="400110"/>
            </a:xfrm>
            <a:prstGeom prst="rect">
              <a:avLst/>
            </a:prstGeom>
            <a:noFill/>
          </p:spPr>
          <p:txBody>
            <a:bodyPr wrap="square" rtlCol="0">
              <a:spAutoFit/>
            </a:bodyPr>
            <a:lstStyle/>
            <a:p>
              <a:pPr defTabSz="914377">
                <a:lnSpc>
                  <a:spcPts val="1200"/>
                </a:lnSpc>
              </a:pPr>
              <a:r>
                <a:rPr lang="en-US" sz="1100" dirty="0">
                  <a:solidFill>
                    <a:srgbClr val="000000"/>
                  </a:solidFill>
                  <a:latin typeface="Arial" panose="020B0604020202020204" pitchFamily="34" charset="0"/>
                  <a:cs typeface="Arial" panose="020B0604020202020204" pitchFamily="34" charset="0"/>
                </a:rPr>
                <a:t>Did I feel listened to and respected? Was my family included in the care? Did I get enough time with the provider?</a:t>
              </a:r>
            </a:p>
          </p:txBody>
        </p:sp>
        <p:sp>
          <p:nvSpPr>
            <p:cNvPr id="93" name="TextBox 92">
              <a:extLst>
                <a:ext uri="{FF2B5EF4-FFF2-40B4-BE49-F238E27FC236}">
                  <a16:creationId xmlns:a16="http://schemas.microsoft.com/office/drawing/2014/main" id="{4BCB8B9B-7710-4801-8D35-99ADA4FE9806}"/>
                </a:ext>
              </a:extLst>
            </p:cNvPr>
            <p:cNvSpPr txBox="1"/>
            <p:nvPr/>
          </p:nvSpPr>
          <p:spPr>
            <a:xfrm>
              <a:off x="6324699" y="2289656"/>
              <a:ext cx="2736304" cy="276999"/>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RESPECT</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94" name="Rectangle 93">
            <a:extLst>
              <a:ext uri="{FF2B5EF4-FFF2-40B4-BE49-F238E27FC236}">
                <a16:creationId xmlns:a16="http://schemas.microsoft.com/office/drawing/2014/main" id="{64325792-0BE5-4639-AADE-8B0D5C52CD69}"/>
              </a:ext>
            </a:extLst>
          </p:cNvPr>
          <p:cNvSpPr/>
          <p:nvPr/>
        </p:nvSpPr>
        <p:spPr>
          <a:xfrm>
            <a:off x="6229053" y="4055691"/>
            <a:ext cx="540000" cy="54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97" name="Straight Connector 96">
            <a:extLst>
              <a:ext uri="{FF2B5EF4-FFF2-40B4-BE49-F238E27FC236}">
                <a16:creationId xmlns:a16="http://schemas.microsoft.com/office/drawing/2014/main" id="{E866C9AC-4F34-461D-8B12-5F973E742438}"/>
              </a:ext>
            </a:extLst>
          </p:cNvPr>
          <p:cNvCxnSpPr/>
          <p:nvPr/>
        </p:nvCxnSpPr>
        <p:spPr>
          <a:xfrm flipV="1">
            <a:off x="6694237" y="5218299"/>
            <a:ext cx="4608000" cy="9524"/>
          </a:xfrm>
          <a:prstGeom prst="line">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39655990-5622-481C-9C1D-88C27E93B376}"/>
              </a:ext>
            </a:extLst>
          </p:cNvPr>
          <p:cNvGrpSpPr/>
          <p:nvPr/>
        </p:nvGrpSpPr>
        <p:grpSpPr>
          <a:xfrm>
            <a:off x="6840443" y="4697750"/>
            <a:ext cx="4320000" cy="468327"/>
            <a:chOff x="6324699" y="2409576"/>
            <a:chExt cx="2736305" cy="468326"/>
          </a:xfrm>
        </p:grpSpPr>
        <p:sp>
          <p:nvSpPr>
            <p:cNvPr id="99" name="TextBox 98">
              <a:extLst>
                <a:ext uri="{FF2B5EF4-FFF2-40B4-BE49-F238E27FC236}">
                  <a16:creationId xmlns:a16="http://schemas.microsoft.com/office/drawing/2014/main" id="{EC2DCD95-4322-45EE-8164-95AC0BA97B2A}"/>
                </a:ext>
              </a:extLst>
            </p:cNvPr>
            <p:cNvSpPr txBox="1"/>
            <p:nvPr/>
          </p:nvSpPr>
          <p:spPr>
            <a:xfrm>
              <a:off x="6324700" y="2616292"/>
              <a:ext cx="2736304" cy="261610"/>
            </a:xfrm>
            <a:prstGeom prst="rect">
              <a:avLst/>
            </a:prstGeom>
            <a:noFill/>
          </p:spPr>
          <p:txBody>
            <a:bodyPr wrap="square" rtlCol="0">
              <a:spAutoFit/>
            </a:bodyPr>
            <a:lstStyle/>
            <a:p>
              <a:pPr defTabSz="914377"/>
              <a:r>
                <a:rPr lang="en-US" sz="1100" dirty="0">
                  <a:solidFill>
                    <a:srgbClr val="000000"/>
                  </a:solidFill>
                  <a:latin typeface="Arial" panose="020B0604020202020204" pitchFamily="34" charset="0"/>
                  <a:cs typeface="Arial" panose="020B0604020202020204" pitchFamily="34" charset="0"/>
                </a:rPr>
                <a:t>Did I get what I came for? Was the quality of the care good?</a:t>
              </a:r>
            </a:p>
          </p:txBody>
        </p:sp>
        <p:sp>
          <p:nvSpPr>
            <p:cNvPr id="100" name="TextBox 99">
              <a:extLst>
                <a:ext uri="{FF2B5EF4-FFF2-40B4-BE49-F238E27FC236}">
                  <a16:creationId xmlns:a16="http://schemas.microsoft.com/office/drawing/2014/main" id="{B8588C66-EDBE-4D63-A6CC-3BBABD2BF32B}"/>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QUALITY</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101" name="Rectangle 100">
            <a:extLst>
              <a:ext uri="{FF2B5EF4-FFF2-40B4-BE49-F238E27FC236}">
                <a16:creationId xmlns:a16="http://schemas.microsoft.com/office/drawing/2014/main" id="{3DFA5089-3127-4F2F-BB0E-224714D9B4E5}"/>
              </a:ext>
            </a:extLst>
          </p:cNvPr>
          <p:cNvSpPr/>
          <p:nvPr/>
        </p:nvSpPr>
        <p:spPr>
          <a:xfrm>
            <a:off x="6229053" y="4705605"/>
            <a:ext cx="540000" cy="540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grpSp>
        <p:nvGrpSpPr>
          <p:cNvPr id="108" name="Group 52">
            <a:extLst>
              <a:ext uri="{FF2B5EF4-FFF2-40B4-BE49-F238E27FC236}">
                <a16:creationId xmlns:a16="http://schemas.microsoft.com/office/drawing/2014/main" id="{5FB35578-D523-40F0-8C3E-9A27DD946A90}"/>
              </a:ext>
            </a:extLst>
          </p:cNvPr>
          <p:cNvGrpSpPr/>
          <p:nvPr/>
        </p:nvGrpSpPr>
        <p:grpSpPr>
          <a:xfrm>
            <a:off x="6840443" y="2097406"/>
            <a:ext cx="4784424" cy="468327"/>
            <a:chOff x="6324699" y="2409576"/>
            <a:chExt cx="2736305" cy="468326"/>
          </a:xfrm>
        </p:grpSpPr>
        <p:sp>
          <p:nvSpPr>
            <p:cNvPr id="109" name="TextBox 108">
              <a:extLst>
                <a:ext uri="{FF2B5EF4-FFF2-40B4-BE49-F238E27FC236}">
                  <a16:creationId xmlns:a16="http://schemas.microsoft.com/office/drawing/2014/main" id="{F6D8B20A-53C9-4654-9C74-9A0A37955B4D}"/>
                </a:ext>
              </a:extLst>
            </p:cNvPr>
            <p:cNvSpPr txBox="1"/>
            <p:nvPr/>
          </p:nvSpPr>
          <p:spPr>
            <a:xfrm>
              <a:off x="6324700" y="2616292"/>
              <a:ext cx="2736304" cy="261610"/>
            </a:xfrm>
            <a:prstGeom prst="rect">
              <a:avLst/>
            </a:prstGeom>
            <a:noFill/>
          </p:spPr>
          <p:txBody>
            <a:bodyPr wrap="square" rtlCol="0">
              <a:spAutoFit/>
            </a:bodyPr>
            <a:lstStyle/>
            <a:p>
              <a:pPr defTabSz="914377"/>
              <a:r>
                <a:rPr lang="en-US" altLang="ko-KR" sz="1100" dirty="0">
                  <a:solidFill>
                    <a:srgbClr val="000000">
                      <a:lumMod val="75000"/>
                      <a:lumOff val="25000"/>
                    </a:srgbClr>
                  </a:solidFill>
                  <a:latin typeface="Arial" panose="020B0604020202020204" pitchFamily="34" charset="0"/>
                  <a:cs typeface="Arial" panose="020B0604020202020204" pitchFamily="34" charset="0"/>
                </a:rPr>
                <a:t>Was I offered moments of insight, connection, pride or elevation?</a:t>
              </a:r>
            </a:p>
          </p:txBody>
        </p:sp>
        <p:sp>
          <p:nvSpPr>
            <p:cNvPr id="110" name="TextBox 109">
              <a:extLst>
                <a:ext uri="{FF2B5EF4-FFF2-40B4-BE49-F238E27FC236}">
                  <a16:creationId xmlns:a16="http://schemas.microsoft.com/office/drawing/2014/main" id="{3A362763-82D1-4C03-9D23-682F05B859C3}"/>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DEFINING MOMENTS</a:t>
              </a:r>
            </a:p>
          </p:txBody>
        </p:sp>
      </p:grpSp>
      <p:graphicFrame>
        <p:nvGraphicFramePr>
          <p:cNvPr id="3" name="Diagram 2">
            <a:extLst>
              <a:ext uri="{FF2B5EF4-FFF2-40B4-BE49-F238E27FC236}">
                <a16:creationId xmlns:a16="http://schemas.microsoft.com/office/drawing/2014/main" id="{06686FA8-5EB6-3937-267A-79DCD743F701}"/>
              </a:ext>
            </a:extLst>
          </p:cNvPr>
          <p:cNvGraphicFramePr/>
          <p:nvPr/>
        </p:nvGraphicFramePr>
        <p:xfrm>
          <a:off x="153466" y="1946601"/>
          <a:ext cx="5687341" cy="4600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E37D55E2-E6A8-EB88-5922-909BCDC83D92}"/>
              </a:ext>
            </a:extLst>
          </p:cNvPr>
          <p:cNvCxnSpPr/>
          <p:nvPr/>
        </p:nvCxnSpPr>
        <p:spPr>
          <a:xfrm flipV="1">
            <a:off x="6694237" y="5848987"/>
            <a:ext cx="4608000" cy="9524"/>
          </a:xfrm>
          <a:prstGeom prst="line">
            <a:avLst/>
          </a:prstGeom>
          <a:ln>
            <a:tailEnd type="oval"/>
          </a:ln>
        </p:spPr>
        <p:style>
          <a:lnRef idx="1">
            <a:schemeClr val="accent6"/>
          </a:lnRef>
          <a:fillRef idx="0">
            <a:schemeClr val="accent6"/>
          </a:fillRef>
          <a:effectRef idx="0">
            <a:schemeClr val="accent6"/>
          </a:effectRef>
          <a:fontRef idx="minor">
            <a:schemeClr val="tx1"/>
          </a:fontRef>
        </p:style>
      </p:cxnSp>
      <p:grpSp>
        <p:nvGrpSpPr>
          <p:cNvPr id="6" name="Group 5">
            <a:extLst>
              <a:ext uri="{FF2B5EF4-FFF2-40B4-BE49-F238E27FC236}">
                <a16:creationId xmlns:a16="http://schemas.microsoft.com/office/drawing/2014/main" id="{F8C4317F-A9E8-7D8D-33A8-3A09FF8A2780}"/>
              </a:ext>
            </a:extLst>
          </p:cNvPr>
          <p:cNvGrpSpPr/>
          <p:nvPr/>
        </p:nvGrpSpPr>
        <p:grpSpPr>
          <a:xfrm>
            <a:off x="6840443" y="5330335"/>
            <a:ext cx="4370096" cy="468327"/>
            <a:chOff x="6324699" y="2409576"/>
            <a:chExt cx="2736305" cy="468325"/>
          </a:xfrm>
        </p:grpSpPr>
        <p:sp>
          <p:nvSpPr>
            <p:cNvPr id="7" name="TextBox 6">
              <a:extLst>
                <a:ext uri="{FF2B5EF4-FFF2-40B4-BE49-F238E27FC236}">
                  <a16:creationId xmlns:a16="http://schemas.microsoft.com/office/drawing/2014/main" id="{FA8C3D2D-3E7D-F1B5-4DD5-09A82106265C}"/>
                </a:ext>
              </a:extLst>
            </p:cNvPr>
            <p:cNvSpPr txBox="1"/>
            <p:nvPr/>
          </p:nvSpPr>
          <p:spPr>
            <a:xfrm>
              <a:off x="6324700" y="2616292"/>
              <a:ext cx="2736304" cy="261609"/>
            </a:xfrm>
            <a:prstGeom prst="rect">
              <a:avLst/>
            </a:prstGeom>
            <a:noFill/>
          </p:spPr>
          <p:txBody>
            <a:bodyPr wrap="square" rtlCol="0">
              <a:spAutoFit/>
            </a:bodyPr>
            <a:lstStyle/>
            <a:p>
              <a:pPr defTabSz="914377"/>
              <a:r>
                <a:rPr lang="en-US" sz="1100" dirty="0">
                  <a:solidFill>
                    <a:srgbClr val="000000"/>
                  </a:solidFill>
                  <a:latin typeface="Arial" panose="020B0604020202020204" pitchFamily="34" charset="0"/>
                  <a:cs typeface="Arial" panose="020B0604020202020204" pitchFamily="34" charset="0"/>
                </a:rPr>
                <a:t>Was my family safe?</a:t>
              </a:r>
            </a:p>
          </p:txBody>
        </p:sp>
        <p:sp>
          <p:nvSpPr>
            <p:cNvPr id="8" name="TextBox 7">
              <a:extLst>
                <a:ext uri="{FF2B5EF4-FFF2-40B4-BE49-F238E27FC236}">
                  <a16:creationId xmlns:a16="http://schemas.microsoft.com/office/drawing/2014/main" id="{178E92D0-DD9F-198A-9CB0-CCED819965D3}"/>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SAFETY</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18063269-9E61-BFEB-A23C-18ED1E14CE7D}"/>
              </a:ext>
            </a:extLst>
          </p:cNvPr>
          <p:cNvSpPr/>
          <p:nvPr/>
        </p:nvSpPr>
        <p:spPr>
          <a:xfrm>
            <a:off x="6229053" y="5336293"/>
            <a:ext cx="540000" cy="540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1600">
              <a:solidFill>
                <a:prstClr val="white"/>
              </a:solidFill>
              <a:latin typeface="Segoe UI"/>
            </a:endParaRPr>
          </a:p>
        </p:txBody>
      </p:sp>
      <p:cxnSp>
        <p:nvCxnSpPr>
          <p:cNvPr id="11" name="Straight Connector 10">
            <a:extLst>
              <a:ext uri="{FF2B5EF4-FFF2-40B4-BE49-F238E27FC236}">
                <a16:creationId xmlns:a16="http://schemas.microsoft.com/office/drawing/2014/main" id="{B33264FC-C9FA-6C1B-3641-2726D97EC603}"/>
              </a:ext>
            </a:extLst>
          </p:cNvPr>
          <p:cNvCxnSpPr/>
          <p:nvPr/>
        </p:nvCxnSpPr>
        <p:spPr>
          <a:xfrm flipV="1">
            <a:off x="6694237" y="6498903"/>
            <a:ext cx="4608000" cy="9524"/>
          </a:xfrm>
          <a:prstGeom prst="line">
            <a:avLst/>
          </a:prstGeom>
          <a:ln>
            <a:solidFill>
              <a:srgbClr val="80276C"/>
            </a:solidFill>
            <a:tailEnd type="ova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4648146-FFD5-7D42-E9E3-71CB604D86FB}"/>
              </a:ext>
            </a:extLst>
          </p:cNvPr>
          <p:cNvGrpSpPr/>
          <p:nvPr/>
        </p:nvGrpSpPr>
        <p:grpSpPr>
          <a:xfrm>
            <a:off x="6840445" y="5978353"/>
            <a:ext cx="4607999" cy="468327"/>
            <a:chOff x="6324699" y="2409576"/>
            <a:chExt cx="2736305" cy="468326"/>
          </a:xfrm>
        </p:grpSpPr>
        <p:sp>
          <p:nvSpPr>
            <p:cNvPr id="13" name="TextBox 12">
              <a:extLst>
                <a:ext uri="{FF2B5EF4-FFF2-40B4-BE49-F238E27FC236}">
                  <a16:creationId xmlns:a16="http://schemas.microsoft.com/office/drawing/2014/main" id="{2543DC81-2290-B4D0-D4C1-465121E8C483}"/>
                </a:ext>
              </a:extLst>
            </p:cNvPr>
            <p:cNvSpPr txBox="1"/>
            <p:nvPr/>
          </p:nvSpPr>
          <p:spPr>
            <a:xfrm>
              <a:off x="6324700" y="2616292"/>
              <a:ext cx="2736304" cy="261610"/>
            </a:xfrm>
            <a:prstGeom prst="rect">
              <a:avLst/>
            </a:prstGeom>
            <a:noFill/>
          </p:spPr>
          <p:txBody>
            <a:bodyPr wrap="square" rtlCol="0">
              <a:spAutoFit/>
            </a:bodyPr>
            <a:lstStyle/>
            <a:p>
              <a:pPr defTabSz="914377"/>
              <a:r>
                <a:rPr lang="en-US" sz="1100" dirty="0">
                  <a:solidFill>
                    <a:srgbClr val="000000"/>
                  </a:solidFill>
                  <a:latin typeface="Arial" panose="020B0604020202020204" pitchFamily="34" charset="0"/>
                  <a:cs typeface="Arial" panose="020B0604020202020204" pitchFamily="34" charset="0"/>
                </a:rPr>
                <a:t>Was the experience available to me in the first place? Was it efficient?</a:t>
              </a:r>
            </a:p>
          </p:txBody>
        </p:sp>
        <p:sp>
          <p:nvSpPr>
            <p:cNvPr id="14" name="TextBox 13">
              <a:extLst>
                <a:ext uri="{FF2B5EF4-FFF2-40B4-BE49-F238E27FC236}">
                  <a16:creationId xmlns:a16="http://schemas.microsoft.com/office/drawing/2014/main" id="{34190473-FFA9-B202-100A-D02092B8F206}"/>
                </a:ext>
              </a:extLst>
            </p:cNvPr>
            <p:cNvSpPr txBox="1"/>
            <p:nvPr/>
          </p:nvSpPr>
          <p:spPr>
            <a:xfrm>
              <a:off x="6324699" y="2409576"/>
              <a:ext cx="2736304" cy="276998"/>
            </a:xfrm>
            <a:prstGeom prst="rect">
              <a:avLst/>
            </a:prstGeom>
            <a:noFill/>
          </p:spPr>
          <p:txBody>
            <a:bodyPr wrap="square" rtlCol="0">
              <a:spAutoFit/>
            </a:bodyPr>
            <a:lstStyle/>
            <a:p>
              <a:pPr defTabSz="914377"/>
              <a:r>
                <a:rPr lang="en-US" altLang="ko-KR" sz="1200" b="1" dirty="0">
                  <a:solidFill>
                    <a:srgbClr val="000000">
                      <a:lumMod val="75000"/>
                      <a:lumOff val="25000"/>
                    </a:srgbClr>
                  </a:solidFill>
                  <a:latin typeface="Arial" panose="020B0604020202020204" pitchFamily="34" charset="0"/>
                  <a:cs typeface="Arial" panose="020B0604020202020204" pitchFamily="34" charset="0"/>
                </a:rPr>
                <a:t>ACCESS</a:t>
              </a:r>
              <a:endParaRPr lang="ko-KR" altLang="en-US" sz="1200" b="1" dirty="0">
                <a:solidFill>
                  <a:srgbClr val="000000">
                    <a:lumMod val="75000"/>
                    <a:lumOff val="25000"/>
                  </a:srgbClr>
                </a:solidFill>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7EAD6D6D-F223-BD3E-66F8-76AE261C7D13}"/>
              </a:ext>
            </a:extLst>
          </p:cNvPr>
          <p:cNvSpPr/>
          <p:nvPr/>
        </p:nvSpPr>
        <p:spPr>
          <a:xfrm>
            <a:off x="6229053" y="5986208"/>
            <a:ext cx="540000" cy="540000"/>
          </a:xfrm>
          <a:prstGeom prst="rect">
            <a:avLst/>
          </a:prstGeom>
          <a:solidFill>
            <a:srgbClr val="80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600">
              <a:solidFill>
                <a:prstClr val="white"/>
              </a:solidFill>
              <a:latin typeface="Segoe UI"/>
            </a:endParaRPr>
          </a:p>
        </p:txBody>
      </p:sp>
      <p:pic>
        <p:nvPicPr>
          <p:cNvPr id="17" name="Graphic 16" descr="Lights On with solid fill">
            <a:extLst>
              <a:ext uri="{FF2B5EF4-FFF2-40B4-BE49-F238E27FC236}">
                <a16:creationId xmlns:a16="http://schemas.microsoft.com/office/drawing/2014/main" id="{467B2BB6-DFD5-B178-BB73-2E8039BC5D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66528" y="2116651"/>
            <a:ext cx="457200" cy="457200"/>
          </a:xfrm>
          <a:prstGeom prst="rect">
            <a:avLst/>
          </a:prstGeom>
        </p:spPr>
      </p:pic>
      <p:pic>
        <p:nvPicPr>
          <p:cNvPr id="18" name="Graphic 17" descr="Fingerprint with solid fill">
            <a:extLst>
              <a:ext uri="{FF2B5EF4-FFF2-40B4-BE49-F238E27FC236}">
                <a16:creationId xmlns:a16="http://schemas.microsoft.com/office/drawing/2014/main" id="{D86BDC86-C596-EE1B-59CF-CF94C64AF28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62921" y="2781381"/>
            <a:ext cx="457200" cy="457200"/>
          </a:xfrm>
          <a:prstGeom prst="rect">
            <a:avLst/>
          </a:prstGeom>
        </p:spPr>
      </p:pic>
      <p:pic>
        <p:nvPicPr>
          <p:cNvPr id="19" name="Graphic 18" descr="Comment Heart with solid fill">
            <a:extLst>
              <a:ext uri="{FF2B5EF4-FFF2-40B4-BE49-F238E27FC236}">
                <a16:creationId xmlns:a16="http://schemas.microsoft.com/office/drawing/2014/main" id="{26C81DFA-E525-92AE-CE1D-13E647CA28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29053" y="3421547"/>
            <a:ext cx="548640" cy="548640"/>
          </a:xfrm>
          <a:prstGeom prst="rect">
            <a:avLst/>
          </a:prstGeom>
        </p:spPr>
      </p:pic>
      <p:pic>
        <p:nvPicPr>
          <p:cNvPr id="20" name="Graphic 19" descr="Heart with pulse with solid fill">
            <a:extLst>
              <a:ext uri="{FF2B5EF4-FFF2-40B4-BE49-F238E27FC236}">
                <a16:creationId xmlns:a16="http://schemas.microsoft.com/office/drawing/2014/main" id="{C79B091A-089F-95E6-7D48-D678E3E7F3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29053" y="4043624"/>
            <a:ext cx="548640" cy="548640"/>
          </a:xfrm>
          <a:prstGeom prst="rect">
            <a:avLst/>
          </a:prstGeom>
        </p:spPr>
      </p:pic>
      <p:pic>
        <p:nvPicPr>
          <p:cNvPr id="21" name="Graphic 20" descr="Medical with solid fill">
            <a:extLst>
              <a:ext uri="{FF2B5EF4-FFF2-40B4-BE49-F238E27FC236}">
                <a16:creationId xmlns:a16="http://schemas.microsoft.com/office/drawing/2014/main" id="{A33324C0-15D6-628A-49B0-E51A16CE79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21559" y="4710303"/>
            <a:ext cx="548640" cy="548640"/>
          </a:xfrm>
          <a:prstGeom prst="rect">
            <a:avLst/>
          </a:prstGeom>
        </p:spPr>
      </p:pic>
      <p:pic>
        <p:nvPicPr>
          <p:cNvPr id="23" name="Graphic 22" descr="Door Open with solid fill">
            <a:extLst>
              <a:ext uri="{FF2B5EF4-FFF2-40B4-BE49-F238E27FC236}">
                <a16:creationId xmlns:a16="http://schemas.microsoft.com/office/drawing/2014/main" id="{3AE00DBF-C7E3-0870-AF5A-4206FFAB1EE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74773" y="6029353"/>
            <a:ext cx="457200" cy="457200"/>
          </a:xfrm>
          <a:prstGeom prst="rect">
            <a:avLst/>
          </a:prstGeom>
        </p:spPr>
      </p:pic>
      <p:cxnSp>
        <p:nvCxnSpPr>
          <p:cNvPr id="28" name="Straight Connector 27">
            <a:extLst>
              <a:ext uri="{FF2B5EF4-FFF2-40B4-BE49-F238E27FC236}">
                <a16:creationId xmlns:a16="http://schemas.microsoft.com/office/drawing/2014/main" id="{B85ECD6E-BCE1-E594-D763-50F1C0589BAC}"/>
              </a:ext>
            </a:extLst>
          </p:cNvPr>
          <p:cNvCxnSpPr/>
          <p:nvPr/>
        </p:nvCxnSpPr>
        <p:spPr>
          <a:xfrm flipV="1">
            <a:off x="6769053" y="3256331"/>
            <a:ext cx="4608000" cy="9524"/>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9CE63A8-7174-46AD-A56B-DD76CC4D8074}"/>
              </a:ext>
            </a:extLst>
          </p:cNvPr>
          <p:cNvCxnSpPr>
            <a:cxnSpLocks/>
          </p:cNvCxnSpPr>
          <p:nvPr/>
        </p:nvCxnSpPr>
        <p:spPr>
          <a:xfrm flipV="1">
            <a:off x="6694237" y="2618389"/>
            <a:ext cx="4608000" cy="14553"/>
          </a:xfrm>
          <a:prstGeom prst="line">
            <a:avLst/>
          </a:prstGeom>
          <a:ln>
            <a:tailEnd type="ova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72A69F44-E71B-F042-567C-C1716A7F2A76}"/>
              </a:ext>
            </a:extLst>
          </p:cNvPr>
          <p:cNvSpPr txBox="1">
            <a:spLocks/>
          </p:cNvSpPr>
          <p:nvPr/>
        </p:nvSpPr>
        <p:spPr>
          <a:xfrm>
            <a:off x="460231" y="101536"/>
            <a:ext cx="10969943" cy="710896"/>
          </a:xfrm>
          <a:prstGeom prst="rect">
            <a:avLst/>
          </a:prstGeom>
        </p:spPr>
        <p:txBody>
          <a:bodyPr/>
          <a:lstStyle>
            <a:lvl1pPr algn="l" defTabSz="1218987" rtl="0" eaLnBrk="1" latinLnBrk="0" hangingPunct="1">
              <a:spcBef>
                <a:spcPct val="0"/>
              </a:spcBef>
              <a:buNone/>
              <a:defRPr sz="3600" kern="1200">
                <a:solidFill>
                  <a:schemeClr val="tx1"/>
                </a:solidFill>
                <a:latin typeface="+mj-lt"/>
                <a:ea typeface="+mj-ea"/>
                <a:cs typeface="+mj-cs"/>
              </a:defRPr>
            </a:lvl1pPr>
          </a:lstStyle>
          <a:p>
            <a:pPr defTabSz="1218956"/>
            <a:r>
              <a:rPr lang="en-GB" dirty="0">
                <a:solidFill>
                  <a:srgbClr val="54585A"/>
                </a:solidFill>
                <a:latin typeface="Arial" panose="020B0604020202020204" pitchFamily="34" charset="0"/>
                <a:cs typeface="Arial" panose="020B0604020202020204" pitchFamily="34" charset="0"/>
              </a:rPr>
              <a:t>Building a </a:t>
            </a:r>
            <a:r>
              <a:rPr lang="en-GB" b="1" dirty="0">
                <a:solidFill>
                  <a:srgbClr val="C6579A"/>
                </a:solidFill>
                <a:latin typeface="Arial" panose="020B0604020202020204" pitchFamily="34" charset="0"/>
                <a:cs typeface="Arial" panose="020B0604020202020204" pitchFamily="34" charset="0"/>
              </a:rPr>
              <a:t>GREAT</a:t>
            </a:r>
            <a:r>
              <a:rPr lang="en-GB" dirty="0">
                <a:solidFill>
                  <a:srgbClr val="C6579A"/>
                </a:solidFill>
                <a:latin typeface="Arial" panose="020B0604020202020204" pitchFamily="34" charset="0"/>
                <a:cs typeface="Arial" panose="020B0604020202020204" pitchFamily="34" charset="0"/>
              </a:rPr>
              <a:t> </a:t>
            </a:r>
            <a:r>
              <a:rPr lang="en-GB" dirty="0">
                <a:solidFill>
                  <a:srgbClr val="54585A"/>
                </a:solidFill>
                <a:latin typeface="Arial" panose="020B0604020202020204" pitchFamily="34" charset="0"/>
                <a:cs typeface="Arial" panose="020B0604020202020204" pitchFamily="34" charset="0"/>
              </a:rPr>
              <a:t>Experience</a:t>
            </a:r>
          </a:p>
          <a:p>
            <a:pPr defTabSz="1218956"/>
            <a:r>
              <a:rPr lang="en-GB" sz="2000" b="1" dirty="0">
                <a:solidFill>
                  <a:srgbClr val="54585A"/>
                </a:solidFill>
                <a:latin typeface="Arial" panose="020B0604020202020204" pitchFamily="34" charset="0"/>
                <a:cs typeface="Arial" panose="020B0604020202020204" pitchFamily="34" charset="0"/>
              </a:rPr>
              <a:t>A Hierarchy of Experience</a:t>
            </a:r>
            <a:endParaRPr lang="en-US" sz="2000" b="1" dirty="0">
              <a:solidFill>
                <a:srgbClr val="54585A"/>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38A0916E-21AB-4BC2-63D4-7C0CC4A13F80}"/>
              </a:ext>
            </a:extLst>
          </p:cNvPr>
          <p:cNvCxnSpPr/>
          <p:nvPr/>
        </p:nvCxnSpPr>
        <p:spPr>
          <a:xfrm>
            <a:off x="489671" y="1081324"/>
            <a:ext cx="8086260" cy="0"/>
          </a:xfrm>
          <a:prstGeom prst="line">
            <a:avLst/>
          </a:prstGeom>
          <a:ln/>
        </p:spPr>
        <p:style>
          <a:lnRef idx="2">
            <a:schemeClr val="accent2"/>
          </a:lnRef>
          <a:fillRef idx="0">
            <a:schemeClr val="accent2"/>
          </a:fillRef>
          <a:effectRef idx="1">
            <a:schemeClr val="accent2"/>
          </a:effectRef>
          <a:fontRef idx="minor">
            <a:schemeClr val="tx1"/>
          </a:fontRef>
        </p:style>
      </p:cxnSp>
      <p:sp>
        <p:nvSpPr>
          <p:cNvPr id="24" name="Rectangle 23">
            <a:extLst>
              <a:ext uri="{FF2B5EF4-FFF2-40B4-BE49-F238E27FC236}">
                <a16:creationId xmlns:a16="http://schemas.microsoft.com/office/drawing/2014/main" id="{873BC3AC-A354-AEBB-303A-5E1C87CF213D}"/>
              </a:ext>
            </a:extLst>
          </p:cNvPr>
          <p:cNvSpPr/>
          <p:nvPr/>
        </p:nvSpPr>
        <p:spPr>
          <a:xfrm>
            <a:off x="459614" y="1173027"/>
            <a:ext cx="11116871" cy="588235"/>
          </a:xfrm>
          <a:prstGeom prst="rect">
            <a:avLst/>
          </a:prstGeom>
        </p:spPr>
        <p:txBody>
          <a:bodyPr wrap="square" lIns="91440" tIns="45720" rIns="91440" bIns="45720" anchor="t">
            <a:noAutofit/>
          </a:bodyPr>
          <a:lstStyle/>
          <a:p>
            <a:pPr defTabSz="914377"/>
            <a:r>
              <a:rPr lang="en-US" sz="1200" kern="0" dirty="0">
                <a:solidFill>
                  <a:srgbClr val="000000"/>
                </a:solidFill>
                <a:latin typeface="Georgia"/>
                <a:cs typeface="Segoe UI"/>
              </a:rPr>
              <a:t>When families tell us the story of their experience, they speak to us about different elements that build upon each other. It starts with their ability to access our care, after which they expect to be kept safe and to receive the world-class care we are known for. Communication and respect are often at the heart of what families ask of us. When we are at our best, the experience we provide feels personalized, often like a definitive moment for that family. </a:t>
            </a:r>
          </a:p>
        </p:txBody>
      </p:sp>
      <p:pic>
        <p:nvPicPr>
          <p:cNvPr id="22" name="Graphic 21" descr="Shield Tick with solid fill">
            <a:extLst>
              <a:ext uri="{FF2B5EF4-FFF2-40B4-BE49-F238E27FC236}">
                <a16:creationId xmlns:a16="http://schemas.microsoft.com/office/drawing/2014/main" id="{62F6B113-7410-36A3-088F-8C21B07E9A2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9373" y="5348402"/>
            <a:ext cx="495647" cy="495647"/>
          </a:xfrm>
          <a:prstGeom prst="rect">
            <a:avLst/>
          </a:prstGeom>
        </p:spPr>
      </p:pic>
      <p:sp>
        <p:nvSpPr>
          <p:cNvPr id="2" name="Oval 1">
            <a:extLst>
              <a:ext uri="{FF2B5EF4-FFF2-40B4-BE49-F238E27FC236}">
                <a16:creationId xmlns:a16="http://schemas.microsoft.com/office/drawing/2014/main" id="{D190D52E-DFF9-C415-218C-01BF765EA5EA}"/>
              </a:ext>
            </a:extLst>
          </p:cNvPr>
          <p:cNvSpPr/>
          <p:nvPr/>
        </p:nvSpPr>
        <p:spPr>
          <a:xfrm>
            <a:off x="5336038" y="3185226"/>
            <a:ext cx="6531911" cy="1576990"/>
          </a:xfrm>
          <a:prstGeom prst="ellipse">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358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Custom 4">
      <a:dk1>
        <a:srgbClr val="000000"/>
      </a:dk1>
      <a:lt1>
        <a:sysClr val="window" lastClr="FFFFFF"/>
      </a:lt1>
      <a:dk2>
        <a:srgbClr val="54585A"/>
      </a:dk2>
      <a:lt2>
        <a:srgbClr val="C0C3C4"/>
      </a:lt2>
      <a:accent1>
        <a:srgbClr val="00AEC7"/>
      </a:accent1>
      <a:accent2>
        <a:srgbClr val="C6579A"/>
      </a:accent2>
      <a:accent3>
        <a:srgbClr val="E0457B"/>
      </a:accent3>
      <a:accent4>
        <a:srgbClr val="FFFFFF"/>
      </a:accent4>
      <a:accent5>
        <a:srgbClr val="9BD3DD"/>
      </a:accent5>
      <a:accent6>
        <a:srgbClr val="78BE20"/>
      </a:accent6>
      <a:hlink>
        <a:srgbClr val="71C5E8"/>
      </a:hlink>
      <a:folHlink>
        <a:srgbClr val="954F72"/>
      </a:folHlink>
    </a:clrScheme>
    <a:fontScheme name="Custom 2">
      <a:majorFont>
        <a:latin typeface="Calibr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overs">
  <a:themeElements>
    <a:clrScheme name="NRC Theme Colors">
      <a:dk1>
        <a:srgbClr val="75787B"/>
      </a:dk1>
      <a:lt1>
        <a:srgbClr val="FFFFFF"/>
      </a:lt1>
      <a:dk2>
        <a:srgbClr val="3C3F40"/>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NRC Health Fonts V1">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C5D5499-EE5B-DC4C-B358-512082AF3D46}" vid="{D8A49A84-721E-2C47-AAD7-E051004BCE6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2C5B178FDC1746925EAA7FA1129E55" ma:contentTypeVersion="16" ma:contentTypeDescription="Create a new document." ma:contentTypeScope="" ma:versionID="4e22c7f16e7412cd86c21a9ea24a600e">
  <xsd:schema xmlns:xsd="http://www.w3.org/2001/XMLSchema" xmlns:xs="http://www.w3.org/2001/XMLSchema" xmlns:p="http://schemas.microsoft.com/office/2006/metadata/properties" xmlns:ns2="11d8a41a-1f29-4ec5-8024-1097c0c031a8" xmlns:ns3="c6d2ed87-2ef4-4232-904f-b00528d88cd2" targetNamespace="http://schemas.microsoft.com/office/2006/metadata/properties" ma:root="true" ma:fieldsID="5c2e917dbd3316cce6bd30bd0ed912c6" ns2:_="" ns3:_="">
    <xsd:import namespace="11d8a41a-1f29-4ec5-8024-1097c0c031a8"/>
    <xsd:import namespace="c6d2ed87-2ef4-4232-904f-b00528d88c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8a41a-1f29-4ec5-8024-1097c0c03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0ba95d-80f1-4a39-bd05-546c2b4894e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d2ed87-2ef4-4232-904f-b00528d88c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78fc1a0-fe07-41c6-a497-29961fd2c41d}" ma:internalName="TaxCatchAll" ma:showField="CatchAllData" ma:web="c6d2ed87-2ef4-4232-904f-b00528d88c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6d2ed87-2ef4-4232-904f-b00528d88cd2" xsi:nil="true"/>
    <lcf76f155ced4ddcb4097134ff3c332f xmlns="11d8a41a-1f29-4ec5-8024-1097c0c031a8">
      <Terms xmlns="http://schemas.microsoft.com/office/infopath/2007/PartnerControls"/>
    </lcf76f155ced4ddcb4097134ff3c332f>
    <MediaLengthInSeconds xmlns="11d8a41a-1f29-4ec5-8024-1097c0c031a8" xsi:nil="true"/>
    <SharedWithUsers xmlns="c6d2ed87-2ef4-4232-904f-b00528d88cd2">
      <UserInfo>
        <DisplayName/>
        <AccountId xsi:nil="true"/>
        <AccountType/>
      </UserInfo>
    </SharedWithUsers>
  </documentManagement>
</p:properties>
</file>

<file path=customXml/itemProps1.xml><?xml version="1.0" encoding="utf-8"?>
<ds:datastoreItem xmlns:ds="http://schemas.openxmlformats.org/officeDocument/2006/customXml" ds:itemID="{92820933-C9EF-4DEE-ACFD-B568B465167A}">
  <ds:schemaRefs>
    <ds:schemaRef ds:uri="http://schemas.microsoft.com/sharepoint/v3/contenttype/forms"/>
  </ds:schemaRefs>
</ds:datastoreItem>
</file>

<file path=customXml/itemProps2.xml><?xml version="1.0" encoding="utf-8"?>
<ds:datastoreItem xmlns:ds="http://schemas.openxmlformats.org/officeDocument/2006/customXml" ds:itemID="{DDBF657B-AD36-478A-8554-6B97C9A53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d8a41a-1f29-4ec5-8024-1097c0c031a8"/>
    <ds:schemaRef ds:uri="c6d2ed87-2ef4-4232-904f-b00528d88c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A399F3-F520-4D9A-9807-E966D5E524A0}">
  <ds:schemaRefs>
    <ds:schemaRef ds:uri="http://schemas.microsoft.com/office/2006/metadata/properties"/>
    <ds:schemaRef ds:uri="ece14c43-e4eb-4f91-9d45-351af470668c"/>
    <ds:schemaRef ds:uri="http://schemas.microsoft.com/office/2006/documentManagement/types"/>
    <ds:schemaRef ds:uri="2ceded90-0aae-4063-8fe0-fd22677bfd74"/>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http://www.w3.org/XML/1998/namespace"/>
    <ds:schemaRef ds:uri="79d0c8e2-919b-4f47-8e01-4b850ccc999c"/>
    <ds:schemaRef ds:uri="9058f792-cdd6-4db9-82c6-0601f5bd731d"/>
    <ds:schemaRef ds:uri="c6d2ed87-2ef4-4232-904f-b00528d88cd2"/>
    <ds:schemaRef ds:uri="11d8a41a-1f29-4ec5-8024-1097c0c031a8"/>
  </ds:schemaRefs>
</ds:datastoreItem>
</file>

<file path=docProps/app.xml><?xml version="1.0" encoding="utf-8"?>
<Properties xmlns="http://schemas.openxmlformats.org/officeDocument/2006/extended-properties" xmlns:vt="http://schemas.openxmlformats.org/officeDocument/2006/docPropsVTypes">
  <TotalTime>1090</TotalTime>
  <Words>1898</Words>
  <Application>Microsoft Office PowerPoint</Application>
  <PresentationFormat>Widescreen</PresentationFormat>
  <Paragraphs>229</Paragraphs>
  <Slides>44</Slides>
  <Notes>13</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44</vt:i4>
      </vt:variant>
    </vt:vector>
  </HeadingPairs>
  <TitlesOfParts>
    <vt:vector size="64" baseType="lpstr">
      <vt:lpstr>Arial</vt:lpstr>
      <vt:lpstr>Arial Bold</vt:lpstr>
      <vt:lpstr>BlinkMacSystemFont</vt:lpstr>
      <vt:lpstr>Calibri</vt:lpstr>
      <vt:lpstr>Courier New</vt:lpstr>
      <vt:lpstr>Georgia</vt:lpstr>
      <vt:lpstr>Impact</vt:lpstr>
      <vt:lpstr>Open Sans</vt:lpstr>
      <vt:lpstr>Segoe UI</vt:lpstr>
      <vt:lpstr>Segoe UI Black</vt:lpstr>
      <vt:lpstr>Times New Roman</vt:lpstr>
      <vt:lpstr>Wingdings</vt:lpstr>
      <vt:lpstr>Custom Design</vt:lpstr>
      <vt:lpstr>1_Custom Design</vt:lpstr>
      <vt:lpstr>2_Custom Design</vt:lpstr>
      <vt:lpstr>3_Custom Design</vt:lpstr>
      <vt:lpstr>4_Custom Design</vt:lpstr>
      <vt:lpstr>5_Custom Design</vt:lpstr>
      <vt:lpstr>2_Office Theme</vt:lpstr>
      <vt:lpstr>Covers</vt:lpstr>
      <vt:lpstr>PowerPoint Presentation</vt:lpstr>
      <vt:lpstr>Disclosure</vt:lpstr>
      <vt:lpstr>PowerPoint Presentation</vt:lpstr>
      <vt:lpstr>PowerPoint Presentation</vt:lpstr>
      <vt:lpstr>PowerPoint Presentation</vt:lpstr>
      <vt:lpstr>PowerPoint Presentation</vt:lpstr>
      <vt:lpstr>PowerPoint Presentation</vt:lpstr>
      <vt:lpstr>Center for Patient and Family Experience</vt:lpstr>
      <vt:lpstr>PowerPoint Presentation</vt:lpstr>
      <vt:lpstr>PowerPoint Presentation</vt:lpstr>
      <vt:lpstr>PowerPoint Presentation</vt:lpstr>
      <vt:lpstr>Inpatient Communication</vt:lpstr>
      <vt:lpstr>PowerPoint Presentation</vt:lpstr>
      <vt:lpstr>PowerPoint Presentation</vt:lpstr>
      <vt:lpstr>PowerPoint Presentation</vt:lpstr>
      <vt:lpstr>PowerPoint Presentation</vt:lpstr>
      <vt:lpstr>PowerPoint Presentation</vt:lpstr>
      <vt:lpstr>Need for higher Reliability!</vt:lpstr>
      <vt:lpstr>Need for higher Reliability!</vt:lpstr>
      <vt:lpstr>MyChart Bedside</vt:lpstr>
      <vt:lpstr>MyChart Bedside</vt:lpstr>
      <vt:lpstr>MyChart Bedside</vt:lpstr>
      <vt:lpstr>Family Feedback</vt:lpstr>
      <vt:lpstr>Features Most Useful in MyChart Bedside </vt:lpstr>
      <vt:lpstr>Family Testimonials</vt:lpstr>
      <vt:lpstr>Inpatient Patient and Family Experience</vt:lpstr>
      <vt:lpstr>Communication Experience Improved</vt:lpstr>
      <vt:lpstr>PowerPoint Presentation</vt:lpstr>
      <vt:lpstr>Open Notes</vt:lpstr>
      <vt:lpstr>PowerPoint Presentation</vt:lpstr>
      <vt:lpstr>PowerPoint Presentation</vt:lpstr>
      <vt:lpstr>Family Testimonials</vt:lpstr>
      <vt:lpstr>PowerPoint Presentation</vt:lpstr>
      <vt:lpstr>Family Feedback</vt:lpstr>
      <vt:lpstr>MyRounds &amp; Family-Centered Rounding</vt:lpstr>
      <vt:lpstr>Family-Centered Rounds</vt:lpstr>
      <vt:lpstr>Benefits of Family-Centered Rounds</vt:lpstr>
      <vt:lpstr>Barriers to RN and Family Presence at Rounds</vt:lpstr>
      <vt:lpstr>What is MyRounds?</vt:lpstr>
      <vt:lpstr>Workflow</vt:lpstr>
      <vt:lpstr>Workflow</vt:lpstr>
      <vt:lpstr>Current Goals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 to Improve the Patient Experience  Sam Hanke MD, MS, MBA │Pediatric Cardiologist │Chief Patient Experience Officer Cincinnati Children’s Hospital</dc:title>
  <dc:creator>Samuel</dc:creator>
  <cp:lastModifiedBy>Cynthia Ballow</cp:lastModifiedBy>
  <cp:revision>7</cp:revision>
  <cp:lastPrinted>2022-07-14T15:39:08Z</cp:lastPrinted>
  <dcterms:created xsi:type="dcterms:W3CDTF">2022-07-12T20:05:27Z</dcterms:created>
  <dcterms:modified xsi:type="dcterms:W3CDTF">2023-03-29T19:21:25Z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0x0101005D2C5B178FDC1746925EAA7FA1129E55</vt:lpwstr>
  </property>
  <property fmtid="{D5CDD505-2E9C-101B-9397-08002B2CF9AE}" pid="4" name="Order">
    <vt:lpwstr>10670600.0000000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