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0" r:id="rId4"/>
    <p:sldMasterId id="2147483883" r:id="rId5"/>
  </p:sldMasterIdLst>
  <p:notesMasterIdLst>
    <p:notesMasterId r:id="rId65"/>
  </p:notesMasterIdLst>
  <p:handoutMasterIdLst>
    <p:handoutMasterId r:id="rId66"/>
  </p:handoutMasterIdLst>
  <p:sldIdLst>
    <p:sldId id="285" r:id="rId6"/>
    <p:sldId id="257" r:id="rId7"/>
    <p:sldId id="2147477155" r:id="rId8"/>
    <p:sldId id="2147477117" r:id="rId9"/>
    <p:sldId id="5960" r:id="rId10"/>
    <p:sldId id="5961" r:id="rId11"/>
    <p:sldId id="5974" r:id="rId12"/>
    <p:sldId id="286" r:id="rId13"/>
    <p:sldId id="2147477124" r:id="rId14"/>
    <p:sldId id="2147477125" r:id="rId15"/>
    <p:sldId id="2147477123" r:id="rId16"/>
    <p:sldId id="5975" r:id="rId17"/>
    <p:sldId id="2147477101" r:id="rId18"/>
    <p:sldId id="2147477104" r:id="rId19"/>
    <p:sldId id="5985" r:id="rId20"/>
    <p:sldId id="5988" r:id="rId21"/>
    <p:sldId id="2147477130" r:id="rId22"/>
    <p:sldId id="2147477128" r:id="rId23"/>
    <p:sldId id="5989" r:id="rId24"/>
    <p:sldId id="2147477126" r:id="rId25"/>
    <p:sldId id="2147477129" r:id="rId26"/>
    <p:sldId id="5976" r:id="rId27"/>
    <p:sldId id="5977" r:id="rId28"/>
    <p:sldId id="5990" r:id="rId29"/>
    <p:sldId id="5991" r:id="rId30"/>
    <p:sldId id="5980" r:id="rId31"/>
    <p:sldId id="2147477105" r:id="rId32"/>
    <p:sldId id="5987" r:id="rId33"/>
    <p:sldId id="2147477143" r:id="rId34"/>
    <p:sldId id="5984" r:id="rId35"/>
    <p:sldId id="5995" r:id="rId36"/>
    <p:sldId id="5994" r:id="rId37"/>
    <p:sldId id="2147477110" r:id="rId38"/>
    <p:sldId id="2147477109" r:id="rId39"/>
    <p:sldId id="2147477111" r:id="rId40"/>
    <p:sldId id="2147477137" r:id="rId41"/>
    <p:sldId id="2147477134" r:id="rId42"/>
    <p:sldId id="2147477151" r:id="rId43"/>
    <p:sldId id="2147477150" r:id="rId44"/>
    <p:sldId id="2147477152" r:id="rId45"/>
    <p:sldId id="2147477133" r:id="rId46"/>
    <p:sldId id="2147477145" r:id="rId47"/>
    <p:sldId id="2147477103" r:id="rId48"/>
    <p:sldId id="2147477138" r:id="rId49"/>
    <p:sldId id="2147477139" r:id="rId50"/>
    <p:sldId id="2147477140" r:id="rId51"/>
    <p:sldId id="2147477095" r:id="rId52"/>
    <p:sldId id="2147477146" r:id="rId53"/>
    <p:sldId id="2147477147" r:id="rId54"/>
    <p:sldId id="2147468454" r:id="rId55"/>
    <p:sldId id="2147477094" r:id="rId56"/>
    <p:sldId id="2147477122" r:id="rId57"/>
    <p:sldId id="2147477144" r:id="rId58"/>
    <p:sldId id="2147477148" r:id="rId59"/>
    <p:sldId id="2147477121" r:id="rId60"/>
    <p:sldId id="2147468453" r:id="rId61"/>
    <p:sldId id="2147477154" r:id="rId62"/>
    <p:sldId id="2147477153" r:id="rId63"/>
    <p:sldId id="2147477116" r:id="rId64"/>
  </p:sldIdLst>
  <p:sldSz cx="9144000" cy="514826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79CC4FE-F588-B149-B3D5-0AB5D9900205}">
          <p14:sldIdLst>
            <p14:sldId id="285"/>
            <p14:sldId id="257"/>
            <p14:sldId id="2147477155"/>
            <p14:sldId id="2147477117"/>
            <p14:sldId id="5960"/>
            <p14:sldId id="5961"/>
            <p14:sldId id="5974"/>
            <p14:sldId id="286"/>
            <p14:sldId id="2147477124"/>
            <p14:sldId id="2147477125"/>
            <p14:sldId id="2147477123"/>
            <p14:sldId id="5975"/>
            <p14:sldId id="2147477101"/>
            <p14:sldId id="2147477104"/>
            <p14:sldId id="5985"/>
            <p14:sldId id="5988"/>
          </p14:sldIdLst>
        </p14:section>
        <p14:section name="Default Section" id="{12803217-CC67-4E0C-8166-26085BAA0594}">
          <p14:sldIdLst>
            <p14:sldId id="2147477130"/>
            <p14:sldId id="2147477128"/>
            <p14:sldId id="5989"/>
            <p14:sldId id="2147477126"/>
            <p14:sldId id="2147477129"/>
            <p14:sldId id="5976"/>
            <p14:sldId id="5977"/>
            <p14:sldId id="5990"/>
            <p14:sldId id="5991"/>
            <p14:sldId id="5980"/>
            <p14:sldId id="2147477105"/>
            <p14:sldId id="5987"/>
            <p14:sldId id="2147477143"/>
            <p14:sldId id="5984"/>
            <p14:sldId id="5995"/>
            <p14:sldId id="5994"/>
            <p14:sldId id="2147477110"/>
            <p14:sldId id="2147477109"/>
            <p14:sldId id="2147477111"/>
            <p14:sldId id="2147477137"/>
            <p14:sldId id="2147477134"/>
          </p14:sldIdLst>
        </p14:section>
        <p14:section name="Default Section" id="{ACADEB2A-9CA8-4EAF-8BC9-B5E55CF1A6D1}">
          <p14:sldIdLst>
            <p14:sldId id="2147477151"/>
            <p14:sldId id="2147477150"/>
            <p14:sldId id="2147477152"/>
            <p14:sldId id="2147477133"/>
            <p14:sldId id="2147477145"/>
            <p14:sldId id="2147477103"/>
            <p14:sldId id="2147477138"/>
            <p14:sldId id="2147477139"/>
            <p14:sldId id="2147477140"/>
            <p14:sldId id="2147477095"/>
            <p14:sldId id="2147477146"/>
            <p14:sldId id="2147477147"/>
            <p14:sldId id="2147468454"/>
            <p14:sldId id="2147477094"/>
          </p14:sldIdLst>
        </p14:section>
        <p14:section name="Default Section" id="{417A4A28-DBE0-48F8-870F-032F3D608F9C}">
          <p14:sldIdLst>
            <p14:sldId id="2147477122"/>
            <p14:sldId id="2147477144"/>
            <p14:sldId id="2147477148"/>
            <p14:sldId id="2147477121"/>
          </p14:sldIdLst>
        </p14:section>
        <p14:section name="Default Section" id="{E0088E1A-D321-4021-B469-370A4FBA39B2}">
          <p14:sldIdLst>
            <p14:sldId id="2147468453"/>
            <p14:sldId id="2147477154"/>
            <p14:sldId id="2147477153"/>
            <p14:sldId id="214747711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3802DC-4723-A7B6-3262-28CA6C8950EA}" name="Rob Davis" initials="RD" userId="S::rdavis@nrchealth.com::2910234c-6a41-489f-848b-2706083f2122" providerId="AD"/>
  <p188:author id="{834B77F7-AD89-54AD-3F53-6CF605BCED91}" name="Justin Schuerman" initials="JS" userId="S::jschuerman@nrchealth.com::e50b13e1-0e9b-423d-b06a-090d90cdd3f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3646"/>
    <a:srgbClr val="000000"/>
    <a:srgbClr val="ED8B00"/>
    <a:srgbClr val="6A3FC3"/>
    <a:srgbClr val="08274D"/>
    <a:srgbClr val="032245"/>
    <a:srgbClr val="EA7600"/>
    <a:srgbClr val="F5F4F2"/>
    <a:srgbClr val="E6E5E3"/>
    <a:srgbClr val="FDF4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0CFBA8-36E5-4027-8A9E-6EA5D17254D6}" v="105" dt="2024-03-22T19:19:49.8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ynthia Ballow" userId="5becc67d-b784-4f50-9a4a-539d4972d1d7" providerId="ADAL" clId="{A4D2E188-3194-4666-90BE-C61A8BD2AE36}"/>
    <pc:docChg chg="addSld delSection modSection">
      <pc:chgData name="Cynthia Ballow" userId="5becc67d-b784-4f50-9a4a-539d4972d1d7" providerId="ADAL" clId="{A4D2E188-3194-4666-90BE-C61A8BD2AE36}" dt="2024-03-20T21:12:57.717" v="5" actId="680"/>
      <pc:docMkLst>
        <pc:docMk/>
      </pc:docMkLst>
      <pc:sldChg chg="new">
        <pc:chgData name="Cynthia Ballow" userId="5becc67d-b784-4f50-9a4a-539d4972d1d7" providerId="ADAL" clId="{A4D2E188-3194-4666-90BE-C61A8BD2AE36}" dt="2024-03-20T21:12:57.717" v="5" actId="680"/>
        <pc:sldMkLst>
          <pc:docMk/>
          <pc:sldMk cId="650512801" sldId="2147477155"/>
        </pc:sldMkLst>
      </pc:sldChg>
    </pc:docChg>
  </pc:docChgLst>
  <pc:docChgLst>
    <pc:chgData name="Aulii Reyes" userId="ecabf07a-b103-4720-b097-bff4ba878a55" providerId="ADAL" clId="{6410F5A2-0561-498D-952A-D9E9A7DD4002}"/>
    <pc:docChg chg="modNotesMaster modHandout">
      <pc:chgData name="Aulii Reyes" userId="ecabf07a-b103-4720-b097-bff4ba878a55" providerId="ADAL" clId="{6410F5A2-0561-498D-952A-D9E9A7DD4002}" dt="2024-03-21T00:35:27.900" v="0"/>
      <pc:docMkLst>
        <pc:docMk/>
      </pc:docMkLst>
    </pc:docChg>
  </pc:docChgLst>
  <pc:docChgLst>
    <pc:chgData name="Rob Davis" userId="2910234c-6a41-489f-848b-2706083f2122" providerId="ADAL" clId="{B70CFBA8-36E5-4027-8A9E-6EA5D17254D6}"/>
    <pc:docChg chg="undo custSel modSld delMainMaster">
      <pc:chgData name="Rob Davis" userId="2910234c-6a41-489f-848b-2706083f2122" providerId="ADAL" clId="{B70CFBA8-36E5-4027-8A9E-6EA5D17254D6}" dt="2024-03-22T19:19:49.830" v="416" actId="14100"/>
      <pc:docMkLst>
        <pc:docMk/>
      </pc:docMkLst>
      <pc:sldChg chg="modSp mod">
        <pc:chgData name="Rob Davis" userId="2910234c-6a41-489f-848b-2706083f2122" providerId="ADAL" clId="{B70CFBA8-36E5-4027-8A9E-6EA5D17254D6}" dt="2024-03-22T19:19:49.830" v="416" actId="14100"/>
        <pc:sldMkLst>
          <pc:docMk/>
          <pc:sldMk cId="1931933044" sldId="257"/>
        </pc:sldMkLst>
        <pc:spChg chg="mod">
          <ac:chgData name="Rob Davis" userId="2910234c-6a41-489f-848b-2706083f2122" providerId="ADAL" clId="{B70CFBA8-36E5-4027-8A9E-6EA5D17254D6}" dt="2024-03-22T19:19:49.830" v="416" actId="14100"/>
          <ac:spMkLst>
            <pc:docMk/>
            <pc:sldMk cId="1931933044" sldId="257"/>
            <ac:spMk id="2" creationId="{8422C64C-10C3-7641-AE18-F4D78EEA304D}"/>
          </ac:spMkLst>
        </pc:spChg>
        <pc:spChg chg="mod">
          <ac:chgData name="Rob Davis" userId="2910234c-6a41-489f-848b-2706083f2122" providerId="ADAL" clId="{B70CFBA8-36E5-4027-8A9E-6EA5D17254D6}" dt="2024-03-22T00:06:42.207" v="188" actId="122"/>
          <ac:spMkLst>
            <pc:docMk/>
            <pc:sldMk cId="1931933044" sldId="257"/>
            <ac:spMk id="10" creationId="{5BA0CF03-3B77-BB4B-9B34-4133F9481CF1}"/>
          </ac:spMkLst>
        </pc:spChg>
      </pc:sldChg>
      <pc:sldChg chg="addSp delSp modSp mod modClrScheme chgLayout">
        <pc:chgData name="Rob Davis" userId="2910234c-6a41-489f-848b-2706083f2122" providerId="ADAL" clId="{B70CFBA8-36E5-4027-8A9E-6EA5D17254D6}" dt="2024-03-22T19:19:35.008" v="415" actId="1076"/>
        <pc:sldMkLst>
          <pc:docMk/>
          <pc:sldMk cId="3606702496" sldId="285"/>
        </pc:sldMkLst>
        <pc:spChg chg="add mod ord">
          <ac:chgData name="Rob Davis" userId="2910234c-6a41-489f-848b-2706083f2122" providerId="ADAL" clId="{B70CFBA8-36E5-4027-8A9E-6EA5D17254D6}" dt="2024-03-22T19:19:05.317" v="408" actId="20577"/>
          <ac:spMkLst>
            <pc:docMk/>
            <pc:sldMk cId="3606702496" sldId="285"/>
            <ac:spMk id="2" creationId="{301FC524-494B-CC7D-182C-39D0C39BBE9B}"/>
          </ac:spMkLst>
        </pc:spChg>
        <pc:spChg chg="add del mod ord">
          <ac:chgData name="Rob Davis" userId="2910234c-6a41-489f-848b-2706083f2122" providerId="ADAL" clId="{B70CFBA8-36E5-4027-8A9E-6EA5D17254D6}" dt="2024-03-22T00:06:27.465" v="186" actId="700"/>
          <ac:spMkLst>
            <pc:docMk/>
            <pc:sldMk cId="3606702496" sldId="285"/>
            <ac:spMk id="2" creationId="{C453F000-30BA-E94E-F897-1E4F5D69F5DD}"/>
          </ac:spMkLst>
        </pc:spChg>
        <pc:spChg chg="mod ord">
          <ac:chgData name="Rob Davis" userId="2910234c-6a41-489f-848b-2706083f2122" providerId="ADAL" clId="{B70CFBA8-36E5-4027-8A9E-6EA5D17254D6}" dt="2024-03-22T19:19:22.451" v="412" actId="20577"/>
          <ac:spMkLst>
            <pc:docMk/>
            <pc:sldMk cId="3606702496" sldId="285"/>
            <ac:spMk id="3" creationId="{ACE94A5A-A46C-ACCD-E8DE-87490702214C}"/>
          </ac:spMkLst>
        </pc:spChg>
        <pc:spChg chg="del mod ord">
          <ac:chgData name="Rob Davis" userId="2910234c-6a41-489f-848b-2706083f2122" providerId="ADAL" clId="{B70CFBA8-36E5-4027-8A9E-6EA5D17254D6}" dt="2024-03-22T19:19:11.892" v="409" actId="478"/>
          <ac:spMkLst>
            <pc:docMk/>
            <pc:sldMk cId="3606702496" sldId="285"/>
            <ac:spMk id="4" creationId="{03DD3141-A15D-C51B-703B-4E910C2AC882}"/>
          </ac:spMkLst>
        </pc:spChg>
        <pc:spChg chg="add mod ord">
          <ac:chgData name="Rob Davis" userId="2910234c-6a41-489f-848b-2706083f2122" providerId="ADAL" clId="{B70CFBA8-36E5-4027-8A9E-6EA5D17254D6}" dt="2024-03-22T19:18:55.174" v="405" actId="700"/>
          <ac:spMkLst>
            <pc:docMk/>
            <pc:sldMk cId="3606702496" sldId="285"/>
            <ac:spMk id="5" creationId="{8CD8499B-7FB3-B2B2-4E97-264E07E4ED31}"/>
          </ac:spMkLst>
        </pc:spChg>
        <pc:spChg chg="add mod">
          <ac:chgData name="Rob Davis" userId="2910234c-6a41-489f-848b-2706083f2122" providerId="ADAL" clId="{B70CFBA8-36E5-4027-8A9E-6EA5D17254D6}" dt="2024-03-22T19:19:15.391" v="411" actId="20577"/>
          <ac:spMkLst>
            <pc:docMk/>
            <pc:sldMk cId="3606702496" sldId="285"/>
            <ac:spMk id="8" creationId="{800E5C12-EFFD-C1A6-7241-A6185763C214}"/>
          </ac:spMkLst>
        </pc:spChg>
        <pc:picChg chg="del">
          <ac:chgData name="Rob Davis" userId="2910234c-6a41-489f-848b-2706083f2122" providerId="ADAL" clId="{B70CFBA8-36E5-4027-8A9E-6EA5D17254D6}" dt="2024-03-21T23:39:13.318" v="9" actId="478"/>
          <ac:picMkLst>
            <pc:docMk/>
            <pc:sldMk cId="3606702496" sldId="285"/>
            <ac:picMk id="2" creationId="{69C6E97C-5A52-9AA7-3C37-65C6DC16EA38}"/>
          </ac:picMkLst>
        </pc:picChg>
        <pc:picChg chg="add mod">
          <ac:chgData name="Rob Davis" userId="2910234c-6a41-489f-848b-2706083f2122" providerId="ADAL" clId="{B70CFBA8-36E5-4027-8A9E-6EA5D17254D6}" dt="2024-03-22T19:19:35.008" v="415" actId="1076"/>
          <ac:picMkLst>
            <pc:docMk/>
            <pc:sldMk cId="3606702496" sldId="285"/>
            <ac:picMk id="6" creationId="{F35BF10E-E642-E9B0-99DB-773D0F6187FB}"/>
          </ac:picMkLst>
        </pc:picChg>
      </pc:sldChg>
      <pc:sldChg chg="addSp delSp modSp mod modTransition delAnim modAnim chgLayout">
        <pc:chgData name="Rob Davis" userId="2910234c-6a41-489f-848b-2706083f2122" providerId="ADAL" clId="{B70CFBA8-36E5-4027-8A9E-6EA5D17254D6}" dt="2024-03-22T00:13:35.706" v="228" actId="478"/>
        <pc:sldMkLst>
          <pc:docMk/>
          <pc:sldMk cId="3672148852" sldId="286"/>
        </pc:sldMkLst>
        <pc:spChg chg="del mod ord">
          <ac:chgData name="Rob Davis" userId="2910234c-6a41-489f-848b-2706083f2122" providerId="ADAL" clId="{B70CFBA8-36E5-4027-8A9E-6EA5D17254D6}" dt="2024-03-22T00:11:56.887" v="226" actId="11"/>
          <ac:spMkLst>
            <pc:docMk/>
            <pc:sldMk cId="3672148852" sldId="286"/>
            <ac:spMk id="2" creationId="{70E24A11-17BA-7364-ED83-C8D9CF48C298}"/>
          </ac:spMkLst>
        </pc:spChg>
        <pc:spChg chg="del mod ord">
          <ac:chgData name="Rob Davis" userId="2910234c-6a41-489f-848b-2706083f2122" providerId="ADAL" clId="{B70CFBA8-36E5-4027-8A9E-6EA5D17254D6}" dt="2024-03-21T23:51:40.367" v="104" actId="478"/>
          <ac:spMkLst>
            <pc:docMk/>
            <pc:sldMk cId="3672148852" sldId="286"/>
            <ac:spMk id="3" creationId="{A0CBD507-01B1-6C6F-1242-9078EF4EE2AD}"/>
          </ac:spMkLst>
        </pc:spChg>
        <pc:spChg chg="del mod ord">
          <ac:chgData name="Rob Davis" userId="2910234c-6a41-489f-848b-2706083f2122" providerId="ADAL" clId="{B70CFBA8-36E5-4027-8A9E-6EA5D17254D6}" dt="2024-03-22T00:13:35.706" v="228" actId="478"/>
          <ac:spMkLst>
            <pc:docMk/>
            <pc:sldMk cId="3672148852" sldId="286"/>
            <ac:spMk id="5" creationId="{399256C1-58A2-B20F-AD56-D4151733FBA3}"/>
          </ac:spMkLst>
        </pc:spChg>
        <pc:spChg chg="add mod">
          <ac:chgData name="Rob Davis" userId="2910234c-6a41-489f-848b-2706083f2122" providerId="ADAL" clId="{B70CFBA8-36E5-4027-8A9E-6EA5D17254D6}" dt="2024-03-21T23:51:41.912" v="105"/>
          <ac:spMkLst>
            <pc:docMk/>
            <pc:sldMk cId="3672148852" sldId="286"/>
            <ac:spMk id="6" creationId="{770237BA-34AF-93CD-A248-C24A0B5FC73D}"/>
          </ac:spMkLst>
        </pc:spChg>
        <pc:spChg chg="add mod">
          <ac:chgData name="Rob Davis" userId="2910234c-6a41-489f-848b-2706083f2122" providerId="ADAL" clId="{B70CFBA8-36E5-4027-8A9E-6EA5D17254D6}" dt="2024-03-21T23:52:15.743" v="122" actId="20577"/>
          <ac:spMkLst>
            <pc:docMk/>
            <pc:sldMk cId="3672148852" sldId="286"/>
            <ac:spMk id="8" creationId="{9C6E9ACE-B53C-8A3E-DD26-7D2426BE31B3}"/>
          </ac:spMkLst>
        </pc:spChg>
      </pc:sldChg>
      <pc:sldChg chg="addSp delSp modSp mod modTransition modClrScheme modAnim chgLayout">
        <pc:chgData name="Rob Davis" userId="2910234c-6a41-489f-848b-2706083f2122" providerId="ADAL" clId="{B70CFBA8-36E5-4027-8A9E-6EA5D17254D6}" dt="2024-03-22T00:07:00.800" v="190"/>
        <pc:sldMkLst>
          <pc:docMk/>
          <pc:sldMk cId="1950815138" sldId="5960"/>
        </pc:sldMkLst>
        <pc:spChg chg="del mod ord">
          <ac:chgData name="Rob Davis" userId="2910234c-6a41-489f-848b-2706083f2122" providerId="ADAL" clId="{B70CFBA8-36E5-4027-8A9E-6EA5D17254D6}" dt="2024-03-21T23:40:57.235" v="17" actId="478"/>
          <ac:spMkLst>
            <pc:docMk/>
            <pc:sldMk cId="1950815138" sldId="5960"/>
            <ac:spMk id="2" creationId="{0917E5A2-F460-57F1-AEAF-632EB906D182}"/>
          </ac:spMkLst>
        </pc:spChg>
        <pc:spChg chg="mod topLvl">
          <ac:chgData name="Rob Davis" userId="2910234c-6a41-489f-848b-2706083f2122" providerId="ADAL" clId="{B70CFBA8-36E5-4027-8A9E-6EA5D17254D6}" dt="2024-03-21T23:43:33.041" v="56" actId="14100"/>
          <ac:spMkLst>
            <pc:docMk/>
            <pc:sldMk cId="1950815138" sldId="5960"/>
            <ac:spMk id="4" creationId="{4E702F25-4D59-F509-CAF0-9CFE2C07E2C0}"/>
          </ac:spMkLst>
        </pc:spChg>
        <pc:spChg chg="add mod">
          <ac:chgData name="Rob Davis" userId="2910234c-6a41-489f-848b-2706083f2122" providerId="ADAL" clId="{B70CFBA8-36E5-4027-8A9E-6EA5D17254D6}" dt="2024-03-21T23:41:15.774" v="22" actId="1076"/>
          <ac:spMkLst>
            <pc:docMk/>
            <pc:sldMk cId="1950815138" sldId="5960"/>
            <ac:spMk id="5" creationId="{17A9C15B-7937-9AFF-EC8C-C358E3F8909D}"/>
          </ac:spMkLst>
        </pc:spChg>
        <pc:spChg chg="mod topLvl">
          <ac:chgData name="Rob Davis" userId="2910234c-6a41-489f-848b-2706083f2122" providerId="ADAL" clId="{B70CFBA8-36E5-4027-8A9E-6EA5D17254D6}" dt="2024-03-21T23:48:31.364" v="71" actId="6549"/>
          <ac:spMkLst>
            <pc:docMk/>
            <pc:sldMk cId="1950815138" sldId="5960"/>
            <ac:spMk id="8" creationId="{FC720A7B-8753-845B-37D6-66E17077F6BF}"/>
          </ac:spMkLst>
        </pc:spChg>
        <pc:grpChg chg="add del mod">
          <ac:chgData name="Rob Davis" userId="2910234c-6a41-489f-848b-2706083f2122" providerId="ADAL" clId="{B70CFBA8-36E5-4027-8A9E-6EA5D17254D6}" dt="2024-03-21T23:41:27.379" v="26" actId="165"/>
          <ac:grpSpMkLst>
            <pc:docMk/>
            <pc:sldMk cId="1950815138" sldId="5960"/>
            <ac:grpSpMk id="6" creationId="{86D13F0C-3050-F6D7-0128-84501C334D60}"/>
          </ac:grpSpMkLst>
        </pc:grpChg>
        <pc:grpChg chg="add mod">
          <ac:chgData name="Rob Davis" userId="2910234c-6a41-489f-848b-2706083f2122" providerId="ADAL" clId="{B70CFBA8-36E5-4027-8A9E-6EA5D17254D6}" dt="2024-03-21T23:43:40.507" v="57" actId="1076"/>
          <ac:grpSpMkLst>
            <pc:docMk/>
            <pc:sldMk cId="1950815138" sldId="5960"/>
            <ac:grpSpMk id="7" creationId="{D32C0967-15EB-CEE9-B1A9-07BB3ED2772D}"/>
          </ac:grpSpMkLst>
        </pc:grpChg>
        <pc:grpChg chg="add mod">
          <ac:chgData name="Rob Davis" userId="2910234c-6a41-489f-848b-2706083f2122" providerId="ADAL" clId="{B70CFBA8-36E5-4027-8A9E-6EA5D17254D6}" dt="2024-03-21T23:44:00.310" v="61" actId="1076"/>
          <ac:grpSpMkLst>
            <pc:docMk/>
            <pc:sldMk cId="1950815138" sldId="5960"/>
            <ac:grpSpMk id="18" creationId="{37AB3851-6FA7-76AD-0B63-6A5188EF90B7}"/>
          </ac:grpSpMkLst>
        </pc:grpChg>
        <pc:picChg chg="mod topLvl">
          <ac:chgData name="Rob Davis" userId="2910234c-6a41-489f-848b-2706083f2122" providerId="ADAL" clId="{B70CFBA8-36E5-4027-8A9E-6EA5D17254D6}" dt="2024-03-21T23:41:57.974" v="33" actId="164"/>
          <ac:picMkLst>
            <pc:docMk/>
            <pc:sldMk cId="1950815138" sldId="5960"/>
            <ac:picMk id="9" creationId="{CD6C724D-6733-99B1-6B6A-656E7EC8BF0E}"/>
          </ac:picMkLst>
        </pc:picChg>
        <pc:picChg chg="mod topLvl">
          <ac:chgData name="Rob Davis" userId="2910234c-6a41-489f-848b-2706083f2122" providerId="ADAL" clId="{B70CFBA8-36E5-4027-8A9E-6EA5D17254D6}" dt="2024-03-21T23:44:23.229" v="67" actId="1076"/>
          <ac:picMkLst>
            <pc:docMk/>
            <pc:sldMk cId="1950815138" sldId="5960"/>
            <ac:picMk id="10" creationId="{FA2A309B-9F02-058C-975E-F48FEEDAA4E0}"/>
          </ac:picMkLst>
        </pc:picChg>
        <pc:picChg chg="mod topLvl">
          <ac:chgData name="Rob Davis" userId="2910234c-6a41-489f-848b-2706083f2122" providerId="ADAL" clId="{B70CFBA8-36E5-4027-8A9E-6EA5D17254D6}" dt="2024-03-21T23:41:57.974" v="33" actId="164"/>
          <ac:picMkLst>
            <pc:docMk/>
            <pc:sldMk cId="1950815138" sldId="5960"/>
            <ac:picMk id="11" creationId="{E31EF625-8E19-4140-49F8-46C67D21A1A3}"/>
          </ac:picMkLst>
        </pc:picChg>
        <pc:picChg chg="mod topLvl modCrop">
          <ac:chgData name="Rob Davis" userId="2910234c-6a41-489f-848b-2706083f2122" providerId="ADAL" clId="{B70CFBA8-36E5-4027-8A9E-6EA5D17254D6}" dt="2024-03-21T23:44:41.358" v="70" actId="1038"/>
          <ac:picMkLst>
            <pc:docMk/>
            <pc:sldMk cId="1950815138" sldId="5960"/>
            <ac:picMk id="12" creationId="{1C1B5582-0DD7-96E9-DD2B-55277F5C1914}"/>
          </ac:picMkLst>
        </pc:picChg>
        <pc:picChg chg="mod topLvl">
          <ac:chgData name="Rob Davis" userId="2910234c-6a41-489f-848b-2706083f2122" providerId="ADAL" clId="{B70CFBA8-36E5-4027-8A9E-6EA5D17254D6}" dt="2024-03-21T23:41:57.974" v="33" actId="164"/>
          <ac:picMkLst>
            <pc:docMk/>
            <pc:sldMk cId="1950815138" sldId="5960"/>
            <ac:picMk id="13" creationId="{B3CBEA41-0639-A8EC-2C86-A11112E852A8}"/>
          </ac:picMkLst>
        </pc:picChg>
        <pc:picChg chg="mod topLvl">
          <ac:chgData name="Rob Davis" userId="2910234c-6a41-489f-848b-2706083f2122" providerId="ADAL" clId="{B70CFBA8-36E5-4027-8A9E-6EA5D17254D6}" dt="2024-03-21T23:44:11.216" v="66" actId="1036"/>
          <ac:picMkLst>
            <pc:docMk/>
            <pc:sldMk cId="1950815138" sldId="5960"/>
            <ac:picMk id="14" creationId="{1F85727E-6DE3-8A43-B5DC-1BD6F4D464E4}"/>
          </ac:picMkLst>
        </pc:picChg>
        <pc:picChg chg="mod topLvl">
          <ac:chgData name="Rob Davis" userId="2910234c-6a41-489f-848b-2706083f2122" providerId="ADAL" clId="{B70CFBA8-36E5-4027-8A9E-6EA5D17254D6}" dt="2024-03-21T23:44:11.216" v="66" actId="1036"/>
          <ac:picMkLst>
            <pc:docMk/>
            <pc:sldMk cId="1950815138" sldId="5960"/>
            <ac:picMk id="15" creationId="{A38F616A-7591-E2CD-1A9D-6BD4918FE0C6}"/>
          </ac:picMkLst>
        </pc:picChg>
        <pc:picChg chg="mod topLvl">
          <ac:chgData name="Rob Davis" userId="2910234c-6a41-489f-848b-2706083f2122" providerId="ADAL" clId="{B70CFBA8-36E5-4027-8A9E-6EA5D17254D6}" dt="2024-03-21T23:42:34.295" v="46" actId="164"/>
          <ac:picMkLst>
            <pc:docMk/>
            <pc:sldMk cId="1950815138" sldId="5960"/>
            <ac:picMk id="16" creationId="{7E3A3736-B7BB-8E50-7F39-1189BC933035}"/>
          </ac:picMkLst>
        </pc:picChg>
        <pc:picChg chg="mod topLvl">
          <ac:chgData name="Rob Davis" userId="2910234c-6a41-489f-848b-2706083f2122" providerId="ADAL" clId="{B70CFBA8-36E5-4027-8A9E-6EA5D17254D6}" dt="2024-03-21T23:42:34.295" v="46" actId="164"/>
          <ac:picMkLst>
            <pc:docMk/>
            <pc:sldMk cId="1950815138" sldId="5960"/>
            <ac:picMk id="17" creationId="{90033DEB-52F6-A8F2-04F6-B8750B0B4B9C}"/>
          </ac:picMkLst>
        </pc:picChg>
      </pc:sldChg>
      <pc:sldChg chg="modSp mod">
        <pc:chgData name="Rob Davis" userId="2910234c-6a41-489f-848b-2706083f2122" providerId="ADAL" clId="{B70CFBA8-36E5-4027-8A9E-6EA5D17254D6}" dt="2024-03-22T00:07:37.237" v="198" actId="14100"/>
        <pc:sldMkLst>
          <pc:docMk/>
          <pc:sldMk cId="3430724568" sldId="5961"/>
        </pc:sldMkLst>
        <pc:spChg chg="mod">
          <ac:chgData name="Rob Davis" userId="2910234c-6a41-489f-848b-2706083f2122" providerId="ADAL" clId="{B70CFBA8-36E5-4027-8A9E-6EA5D17254D6}" dt="2024-03-22T00:07:37.237" v="198" actId="14100"/>
          <ac:spMkLst>
            <pc:docMk/>
            <pc:sldMk cId="3430724568" sldId="5961"/>
            <ac:spMk id="2" creationId="{D7CF37F1-B0F5-DD83-2C30-6B2B900DC769}"/>
          </ac:spMkLst>
        </pc:spChg>
      </pc:sldChg>
      <pc:sldChg chg="addSp delSp modSp mod modTransition modClrScheme delAnim chgLayout">
        <pc:chgData name="Rob Davis" userId="2910234c-6a41-489f-848b-2706083f2122" providerId="ADAL" clId="{B70CFBA8-36E5-4027-8A9E-6EA5D17254D6}" dt="2024-03-22T00:08:48.926" v="205" actId="1076"/>
        <pc:sldMkLst>
          <pc:docMk/>
          <pc:sldMk cId="3138188374" sldId="5974"/>
        </pc:sldMkLst>
        <pc:spChg chg="del mod ord">
          <ac:chgData name="Rob Davis" userId="2910234c-6a41-489f-848b-2706083f2122" providerId="ADAL" clId="{B70CFBA8-36E5-4027-8A9E-6EA5D17254D6}" dt="2024-03-22T00:08:20.671" v="201" actId="27636"/>
          <ac:spMkLst>
            <pc:docMk/>
            <pc:sldMk cId="3138188374" sldId="5974"/>
            <ac:spMk id="2" creationId="{398EF522-49D7-4879-B64B-1DD3EC510ED0}"/>
          </ac:spMkLst>
        </pc:spChg>
        <pc:spChg chg="del mod ord">
          <ac:chgData name="Rob Davis" userId="2910234c-6a41-489f-848b-2706083f2122" providerId="ADAL" clId="{B70CFBA8-36E5-4027-8A9E-6EA5D17254D6}" dt="2024-03-22T00:08:16.676" v="199" actId="700"/>
          <ac:spMkLst>
            <pc:docMk/>
            <pc:sldMk cId="3138188374" sldId="5974"/>
            <ac:spMk id="3" creationId="{09E50584-DD4A-408B-BBDF-827F799C838B}"/>
          </ac:spMkLst>
        </pc:spChg>
        <pc:spChg chg="mod ord">
          <ac:chgData name="Rob Davis" userId="2910234c-6a41-489f-848b-2706083f2122" providerId="ADAL" clId="{B70CFBA8-36E5-4027-8A9E-6EA5D17254D6}" dt="2024-03-22T00:08:16.676" v="199" actId="700"/>
          <ac:spMkLst>
            <pc:docMk/>
            <pc:sldMk cId="3138188374" sldId="5974"/>
            <ac:spMk id="4" creationId="{055FE096-856D-4F5E-B646-7BB18B8E02CC}"/>
          </ac:spMkLst>
        </pc:spChg>
        <pc:spChg chg="add del mod ord">
          <ac:chgData name="Rob Davis" userId="2910234c-6a41-489f-848b-2706083f2122" providerId="ADAL" clId="{B70CFBA8-36E5-4027-8A9E-6EA5D17254D6}" dt="2024-03-21T23:50:35.280" v="85" actId="700"/>
          <ac:spMkLst>
            <pc:docMk/>
            <pc:sldMk cId="3138188374" sldId="5974"/>
            <ac:spMk id="6" creationId="{1D2DB190-A2AE-0CBF-B7F3-30CB78CBD85F}"/>
          </ac:spMkLst>
        </pc:spChg>
        <pc:spChg chg="add mod ord">
          <ac:chgData name="Rob Davis" userId="2910234c-6a41-489f-848b-2706083f2122" providerId="ADAL" clId="{B70CFBA8-36E5-4027-8A9E-6EA5D17254D6}" dt="2024-03-21T23:50:40.669" v="89" actId="20577"/>
          <ac:spMkLst>
            <pc:docMk/>
            <pc:sldMk cId="3138188374" sldId="5974"/>
            <ac:spMk id="7" creationId="{D7A3B2AE-C2E4-231F-D782-2DA736DD3BB8}"/>
          </ac:spMkLst>
        </pc:spChg>
        <pc:spChg chg="add mod">
          <ac:chgData name="Rob Davis" userId="2910234c-6a41-489f-848b-2706083f2122" providerId="ADAL" clId="{B70CFBA8-36E5-4027-8A9E-6EA5D17254D6}" dt="2024-03-21T23:50:50.549" v="92" actId="14100"/>
          <ac:spMkLst>
            <pc:docMk/>
            <pc:sldMk cId="3138188374" sldId="5974"/>
            <ac:spMk id="9" creationId="{125BA7A4-938F-D5B3-0C3C-60F60EC1F55C}"/>
          </ac:spMkLst>
        </pc:spChg>
        <pc:picChg chg="mod">
          <ac:chgData name="Rob Davis" userId="2910234c-6a41-489f-848b-2706083f2122" providerId="ADAL" clId="{B70CFBA8-36E5-4027-8A9E-6EA5D17254D6}" dt="2024-03-22T00:08:48.926" v="205" actId="1076"/>
          <ac:picMkLst>
            <pc:docMk/>
            <pc:sldMk cId="3138188374" sldId="5974"/>
            <ac:picMk id="5" creationId="{327490AB-A063-75D3-713B-42A93B77BA97}"/>
          </ac:picMkLst>
        </pc:picChg>
      </pc:sldChg>
      <pc:sldChg chg="modSp mod">
        <pc:chgData name="Rob Davis" userId="2910234c-6a41-489f-848b-2706083f2122" providerId="ADAL" clId="{B70CFBA8-36E5-4027-8A9E-6EA5D17254D6}" dt="2024-03-22T00:14:28.205" v="243" actId="122"/>
        <pc:sldMkLst>
          <pc:docMk/>
          <pc:sldMk cId="2288033502" sldId="5975"/>
        </pc:sldMkLst>
        <pc:spChg chg="mod">
          <ac:chgData name="Rob Davis" userId="2910234c-6a41-489f-848b-2706083f2122" providerId="ADAL" clId="{B70CFBA8-36E5-4027-8A9E-6EA5D17254D6}" dt="2024-03-22T00:14:28.205" v="243" actId="122"/>
          <ac:spMkLst>
            <pc:docMk/>
            <pc:sldMk cId="2288033502" sldId="5975"/>
            <ac:spMk id="2" creationId="{CE632DD1-22E5-8599-302F-31AE8C158335}"/>
          </ac:spMkLst>
        </pc:spChg>
        <pc:picChg chg="mod">
          <ac:chgData name="Rob Davis" userId="2910234c-6a41-489f-848b-2706083f2122" providerId="ADAL" clId="{B70CFBA8-36E5-4027-8A9E-6EA5D17254D6}" dt="2024-03-22T00:13:50.449" v="230" actId="14100"/>
          <ac:picMkLst>
            <pc:docMk/>
            <pc:sldMk cId="2288033502" sldId="5975"/>
            <ac:picMk id="5" creationId="{AE6612B4-7F30-A4EC-EEEF-C8E05F92A1E2}"/>
          </ac:picMkLst>
        </pc:picChg>
        <pc:picChg chg="mod">
          <ac:chgData name="Rob Davis" userId="2910234c-6a41-489f-848b-2706083f2122" providerId="ADAL" clId="{B70CFBA8-36E5-4027-8A9E-6EA5D17254D6}" dt="2024-03-22T00:13:58.244" v="233" actId="1076"/>
          <ac:picMkLst>
            <pc:docMk/>
            <pc:sldMk cId="2288033502" sldId="5975"/>
            <ac:picMk id="7" creationId="{7E798E7F-DC3C-0100-639A-664BC167F7F6}"/>
          </ac:picMkLst>
        </pc:picChg>
      </pc:sldChg>
      <pc:sldChg chg="modSp mod">
        <pc:chgData name="Rob Davis" userId="2910234c-6a41-489f-848b-2706083f2122" providerId="ADAL" clId="{B70CFBA8-36E5-4027-8A9E-6EA5D17254D6}" dt="2024-03-22T00:15:29.107" v="250" actId="14100"/>
        <pc:sldMkLst>
          <pc:docMk/>
          <pc:sldMk cId="2023370741" sldId="5985"/>
        </pc:sldMkLst>
        <pc:picChg chg="mod">
          <ac:chgData name="Rob Davis" userId="2910234c-6a41-489f-848b-2706083f2122" providerId="ADAL" clId="{B70CFBA8-36E5-4027-8A9E-6EA5D17254D6}" dt="2024-03-22T00:15:29.107" v="250" actId="14100"/>
          <ac:picMkLst>
            <pc:docMk/>
            <pc:sldMk cId="2023370741" sldId="5985"/>
            <ac:picMk id="8" creationId="{2F738551-E426-292B-57F9-C2257F0E4B11}"/>
          </ac:picMkLst>
        </pc:picChg>
      </pc:sldChg>
      <pc:sldChg chg="modSp mod">
        <pc:chgData name="Rob Davis" userId="2910234c-6a41-489f-848b-2706083f2122" providerId="ADAL" clId="{B70CFBA8-36E5-4027-8A9E-6EA5D17254D6}" dt="2024-03-22T00:21:35.943" v="280" actId="14100"/>
        <pc:sldMkLst>
          <pc:docMk/>
          <pc:sldMk cId="1770152866" sldId="5987"/>
        </pc:sldMkLst>
        <pc:spChg chg="mod">
          <ac:chgData name="Rob Davis" userId="2910234c-6a41-489f-848b-2706083f2122" providerId="ADAL" clId="{B70CFBA8-36E5-4027-8A9E-6EA5D17254D6}" dt="2024-03-22T00:21:35.943" v="280" actId="14100"/>
          <ac:spMkLst>
            <pc:docMk/>
            <pc:sldMk cId="1770152866" sldId="5987"/>
            <ac:spMk id="17" creationId="{04A23588-17A2-19F3-EDF8-AF544A225157}"/>
          </ac:spMkLst>
        </pc:spChg>
      </pc:sldChg>
      <pc:sldChg chg="modSp mod modClrScheme chgLayout">
        <pc:chgData name="Rob Davis" userId="2910234c-6a41-489f-848b-2706083f2122" providerId="ADAL" clId="{B70CFBA8-36E5-4027-8A9E-6EA5D17254D6}" dt="2024-03-22T00:25:33.585" v="383" actId="1076"/>
        <pc:sldMkLst>
          <pc:docMk/>
          <pc:sldMk cId="2564385194" sldId="2147468454"/>
        </pc:sldMkLst>
        <pc:spChg chg="mod ord">
          <ac:chgData name="Rob Davis" userId="2910234c-6a41-489f-848b-2706083f2122" providerId="ADAL" clId="{B70CFBA8-36E5-4027-8A9E-6EA5D17254D6}" dt="2024-03-22T00:25:23.102" v="378" actId="700"/>
          <ac:spMkLst>
            <pc:docMk/>
            <pc:sldMk cId="2564385194" sldId="2147468454"/>
            <ac:spMk id="3" creationId="{E5908B01-39E4-8047-AD22-294AB2B877D7}"/>
          </ac:spMkLst>
        </pc:spChg>
        <pc:picChg chg="mod ord">
          <ac:chgData name="Rob Davis" userId="2910234c-6a41-489f-848b-2706083f2122" providerId="ADAL" clId="{B70CFBA8-36E5-4027-8A9E-6EA5D17254D6}" dt="2024-03-22T00:25:27.605" v="380" actId="1076"/>
          <ac:picMkLst>
            <pc:docMk/>
            <pc:sldMk cId="2564385194" sldId="2147468454"/>
            <ac:picMk id="4" creationId="{F71FF8D7-066C-F0BA-F8C8-666985E9B1A7}"/>
          </ac:picMkLst>
        </pc:picChg>
        <pc:picChg chg="mod">
          <ac:chgData name="Rob Davis" userId="2910234c-6a41-489f-848b-2706083f2122" providerId="ADAL" clId="{B70CFBA8-36E5-4027-8A9E-6EA5D17254D6}" dt="2024-03-22T00:25:33.585" v="383" actId="1076"/>
          <ac:picMkLst>
            <pc:docMk/>
            <pc:sldMk cId="2564385194" sldId="2147468454"/>
            <ac:picMk id="5" creationId="{AE5898AE-F499-C81C-15AD-77185F089D8D}"/>
          </ac:picMkLst>
        </pc:picChg>
      </pc:sldChg>
      <pc:sldChg chg="modSp mod chgLayout">
        <pc:chgData name="Rob Davis" userId="2910234c-6a41-489f-848b-2706083f2122" providerId="ADAL" clId="{B70CFBA8-36E5-4027-8A9E-6EA5D17254D6}" dt="2024-03-22T00:25:04.571" v="375" actId="27636"/>
        <pc:sldMkLst>
          <pc:docMk/>
          <pc:sldMk cId="2684295414" sldId="2147477094"/>
        </pc:sldMkLst>
        <pc:spChg chg="mod ord">
          <ac:chgData name="Rob Davis" userId="2910234c-6a41-489f-848b-2706083f2122" providerId="ADAL" clId="{B70CFBA8-36E5-4027-8A9E-6EA5D17254D6}" dt="2024-03-22T00:25:04.571" v="375" actId="27636"/>
          <ac:spMkLst>
            <pc:docMk/>
            <pc:sldMk cId="2684295414" sldId="2147477094"/>
            <ac:spMk id="2" creationId="{5FC6CE80-B670-9C2F-E095-1185BE456553}"/>
          </ac:spMkLst>
        </pc:spChg>
        <pc:spChg chg="mod ord">
          <ac:chgData name="Rob Davis" userId="2910234c-6a41-489f-848b-2706083f2122" providerId="ADAL" clId="{B70CFBA8-36E5-4027-8A9E-6EA5D17254D6}" dt="2024-03-22T00:25:04.526" v="374" actId="700"/>
          <ac:spMkLst>
            <pc:docMk/>
            <pc:sldMk cId="2684295414" sldId="2147477094"/>
            <ac:spMk id="3" creationId="{6BF9F187-51E5-D45B-594C-EB29E90A548D}"/>
          </ac:spMkLst>
        </pc:spChg>
      </pc:sldChg>
      <pc:sldChg chg="addSp delSp modSp mod chgLayout">
        <pc:chgData name="Rob Davis" userId="2910234c-6a41-489f-848b-2706083f2122" providerId="ADAL" clId="{B70CFBA8-36E5-4027-8A9E-6EA5D17254D6}" dt="2024-03-22T00:15:21.521" v="248" actId="1076"/>
        <pc:sldMkLst>
          <pc:docMk/>
          <pc:sldMk cId="3734167439" sldId="2147477104"/>
        </pc:sldMkLst>
        <pc:spChg chg="add del mod ord">
          <ac:chgData name="Rob Davis" userId="2910234c-6a41-489f-848b-2706083f2122" providerId="ADAL" clId="{B70CFBA8-36E5-4027-8A9E-6EA5D17254D6}" dt="2024-03-22T00:03:11.213" v="181" actId="11529"/>
          <ac:spMkLst>
            <pc:docMk/>
            <pc:sldMk cId="3734167439" sldId="2147477104"/>
            <ac:spMk id="2" creationId="{9EAC009B-A871-5D68-2D82-485C6A5F2155}"/>
          </ac:spMkLst>
        </pc:spChg>
        <pc:spChg chg="add mod ord">
          <ac:chgData name="Rob Davis" userId="2910234c-6a41-489f-848b-2706083f2122" providerId="ADAL" clId="{B70CFBA8-36E5-4027-8A9E-6EA5D17254D6}" dt="2024-03-22T00:15:19.123" v="247" actId="167"/>
          <ac:spMkLst>
            <pc:docMk/>
            <pc:sldMk cId="3734167439" sldId="2147477104"/>
            <ac:spMk id="2" creationId="{E248A6D4-51ED-9529-74AA-866711A6F295}"/>
          </ac:spMkLst>
        </pc:spChg>
        <pc:picChg chg="mod">
          <ac:chgData name="Rob Davis" userId="2910234c-6a41-489f-848b-2706083f2122" providerId="ADAL" clId="{B70CFBA8-36E5-4027-8A9E-6EA5D17254D6}" dt="2024-03-22T00:15:21.521" v="248" actId="1076"/>
          <ac:picMkLst>
            <pc:docMk/>
            <pc:sldMk cId="3734167439" sldId="2147477104"/>
            <ac:picMk id="3" creationId="{A5AC9516-FDA6-7BCC-AFED-BE730E36EE14}"/>
          </ac:picMkLst>
        </pc:picChg>
      </pc:sldChg>
      <pc:sldChg chg="modSp mod">
        <pc:chgData name="Rob Davis" userId="2910234c-6a41-489f-848b-2706083f2122" providerId="ADAL" clId="{B70CFBA8-36E5-4027-8A9E-6EA5D17254D6}" dt="2024-03-22T00:20:41.675" v="274" actId="255"/>
        <pc:sldMkLst>
          <pc:docMk/>
          <pc:sldMk cId="3172595930" sldId="2147477105"/>
        </pc:sldMkLst>
        <pc:spChg chg="mod">
          <ac:chgData name="Rob Davis" userId="2910234c-6a41-489f-848b-2706083f2122" providerId="ADAL" clId="{B70CFBA8-36E5-4027-8A9E-6EA5D17254D6}" dt="2024-03-22T00:20:41.675" v="274" actId="255"/>
          <ac:spMkLst>
            <pc:docMk/>
            <pc:sldMk cId="3172595930" sldId="2147477105"/>
            <ac:spMk id="2" creationId="{0D9B47B6-640C-40ED-3862-717C53384568}"/>
          </ac:spMkLst>
        </pc:spChg>
        <pc:picChg chg="mod">
          <ac:chgData name="Rob Davis" userId="2910234c-6a41-489f-848b-2706083f2122" providerId="ADAL" clId="{B70CFBA8-36E5-4027-8A9E-6EA5D17254D6}" dt="2024-03-22T00:20:30.303" v="273" actId="1076"/>
          <ac:picMkLst>
            <pc:docMk/>
            <pc:sldMk cId="3172595930" sldId="2147477105"/>
            <ac:picMk id="4" creationId="{3F7AC400-6C0C-2D23-A4BB-65561A0FD583}"/>
          </ac:picMkLst>
        </pc:picChg>
      </pc:sldChg>
      <pc:sldChg chg="modSp mod">
        <pc:chgData name="Rob Davis" userId="2910234c-6a41-489f-848b-2706083f2122" providerId="ADAL" clId="{B70CFBA8-36E5-4027-8A9E-6EA5D17254D6}" dt="2024-03-22T00:26:47.553" v="398" actId="14100"/>
        <pc:sldMkLst>
          <pc:docMk/>
          <pc:sldMk cId="2006379671" sldId="2147477116"/>
        </pc:sldMkLst>
        <pc:picChg chg="mod">
          <ac:chgData name="Rob Davis" userId="2910234c-6a41-489f-848b-2706083f2122" providerId="ADAL" clId="{B70CFBA8-36E5-4027-8A9E-6EA5D17254D6}" dt="2024-03-22T00:26:47.553" v="398" actId="14100"/>
          <ac:picMkLst>
            <pc:docMk/>
            <pc:sldMk cId="2006379671" sldId="2147477116"/>
            <ac:picMk id="3" creationId="{04B76D89-0773-473D-2F47-3063DE955F8B}"/>
          </ac:picMkLst>
        </pc:picChg>
      </pc:sldChg>
      <pc:sldChg chg="modSp mod">
        <pc:chgData name="Rob Davis" userId="2910234c-6a41-489f-848b-2706083f2122" providerId="ADAL" clId="{B70CFBA8-36E5-4027-8A9E-6EA5D17254D6}" dt="2024-03-22T00:26:24.397" v="393" actId="14100"/>
        <pc:sldMkLst>
          <pc:docMk/>
          <pc:sldMk cId="1722714157" sldId="2147477121"/>
        </pc:sldMkLst>
        <pc:picChg chg="mod">
          <ac:chgData name="Rob Davis" userId="2910234c-6a41-489f-848b-2706083f2122" providerId="ADAL" clId="{B70CFBA8-36E5-4027-8A9E-6EA5D17254D6}" dt="2024-03-22T00:26:24.397" v="393" actId="14100"/>
          <ac:picMkLst>
            <pc:docMk/>
            <pc:sldMk cId="1722714157" sldId="2147477121"/>
            <ac:picMk id="2" creationId="{D2D6D524-1560-ADB9-B83B-FCE6F3D6B3BF}"/>
          </ac:picMkLst>
        </pc:picChg>
      </pc:sldChg>
      <pc:sldChg chg="modSp mod">
        <pc:chgData name="Rob Davis" userId="2910234c-6a41-489f-848b-2706083f2122" providerId="ADAL" clId="{B70CFBA8-36E5-4027-8A9E-6EA5D17254D6}" dt="2024-03-22T00:25:57.326" v="387" actId="14100"/>
        <pc:sldMkLst>
          <pc:docMk/>
          <pc:sldMk cId="2470496445" sldId="2147477122"/>
        </pc:sldMkLst>
        <pc:picChg chg="mod">
          <ac:chgData name="Rob Davis" userId="2910234c-6a41-489f-848b-2706083f2122" providerId="ADAL" clId="{B70CFBA8-36E5-4027-8A9E-6EA5D17254D6}" dt="2024-03-22T00:25:57.326" v="387" actId="14100"/>
          <ac:picMkLst>
            <pc:docMk/>
            <pc:sldMk cId="2470496445" sldId="2147477122"/>
            <ac:picMk id="8" creationId="{2F738551-E426-292B-57F9-C2257F0E4B11}"/>
          </ac:picMkLst>
        </pc:picChg>
      </pc:sldChg>
      <pc:sldChg chg="addSp delSp modSp mod modClrScheme delAnim chgLayout">
        <pc:chgData name="Rob Davis" userId="2910234c-6a41-489f-848b-2706083f2122" providerId="ADAL" clId="{B70CFBA8-36E5-4027-8A9E-6EA5D17254D6}" dt="2024-03-21T23:53:58.464" v="135" actId="20577"/>
        <pc:sldMkLst>
          <pc:docMk/>
          <pc:sldMk cId="1118756786" sldId="2147477123"/>
        </pc:sldMkLst>
        <pc:spChg chg="del">
          <ac:chgData name="Rob Davis" userId="2910234c-6a41-489f-848b-2706083f2122" providerId="ADAL" clId="{B70CFBA8-36E5-4027-8A9E-6EA5D17254D6}" dt="2024-03-21T23:53:54.202" v="133" actId="478"/>
          <ac:spMkLst>
            <pc:docMk/>
            <pc:sldMk cId="1118756786" sldId="2147477123"/>
            <ac:spMk id="2" creationId="{79DE2514-833A-25D6-E9D5-5CD39E085208}"/>
          </ac:spMkLst>
        </pc:spChg>
        <pc:spChg chg="add mod ord">
          <ac:chgData name="Rob Davis" userId="2910234c-6a41-489f-848b-2706083f2122" providerId="ADAL" clId="{B70CFBA8-36E5-4027-8A9E-6EA5D17254D6}" dt="2024-03-21T23:53:50.003" v="132" actId="700"/>
          <ac:spMkLst>
            <pc:docMk/>
            <pc:sldMk cId="1118756786" sldId="2147477123"/>
            <ac:spMk id="3" creationId="{4DFF8D16-ED20-A6A7-6E06-30C917434A13}"/>
          </ac:spMkLst>
        </pc:spChg>
        <pc:spChg chg="add mod ord">
          <ac:chgData name="Rob Davis" userId="2910234c-6a41-489f-848b-2706083f2122" providerId="ADAL" clId="{B70CFBA8-36E5-4027-8A9E-6EA5D17254D6}" dt="2024-03-21T23:53:58.464" v="135" actId="20577"/>
          <ac:spMkLst>
            <pc:docMk/>
            <pc:sldMk cId="1118756786" sldId="2147477123"/>
            <ac:spMk id="4" creationId="{37225235-EDC1-8882-667B-C849ED4C8FFC}"/>
          </ac:spMkLst>
        </pc:spChg>
      </pc:sldChg>
      <pc:sldChg chg="modSp mod modTransition">
        <pc:chgData name="Rob Davis" userId="2910234c-6a41-489f-848b-2706083f2122" providerId="ADAL" clId="{B70CFBA8-36E5-4027-8A9E-6EA5D17254D6}" dt="2024-03-22T00:10:57.730" v="212"/>
        <pc:sldMkLst>
          <pc:docMk/>
          <pc:sldMk cId="1326686474" sldId="2147477124"/>
        </pc:sldMkLst>
        <pc:picChg chg="mod">
          <ac:chgData name="Rob Davis" userId="2910234c-6a41-489f-848b-2706083f2122" providerId="ADAL" clId="{B70CFBA8-36E5-4027-8A9E-6EA5D17254D6}" dt="2024-03-22T00:10:49.192" v="211" actId="14100"/>
          <ac:picMkLst>
            <pc:docMk/>
            <pc:sldMk cId="1326686474" sldId="2147477124"/>
            <ac:picMk id="3" creationId="{60B88B6A-58B1-8F35-21B6-51F2192F6C86}"/>
          </ac:picMkLst>
        </pc:picChg>
      </pc:sldChg>
      <pc:sldChg chg="addSp delSp modSp mod modTransition modClrScheme chgLayout">
        <pc:chgData name="Rob Davis" userId="2910234c-6a41-489f-848b-2706083f2122" providerId="ADAL" clId="{B70CFBA8-36E5-4027-8A9E-6EA5D17254D6}" dt="2024-03-22T00:10:41.063" v="209" actId="1076"/>
        <pc:sldMkLst>
          <pc:docMk/>
          <pc:sldMk cId="4237973359" sldId="2147477125"/>
        </pc:sldMkLst>
        <pc:spChg chg="add del mod ord">
          <ac:chgData name="Rob Davis" userId="2910234c-6a41-489f-848b-2706083f2122" providerId="ADAL" clId="{B70CFBA8-36E5-4027-8A9E-6EA5D17254D6}" dt="2024-03-21T23:53:28.187" v="130" actId="478"/>
          <ac:spMkLst>
            <pc:docMk/>
            <pc:sldMk cId="4237973359" sldId="2147477125"/>
            <ac:spMk id="2" creationId="{D7B9688D-FDBA-0351-70AF-7651B80F35FC}"/>
          </ac:spMkLst>
        </pc:spChg>
        <pc:spChg chg="add del mod ord">
          <ac:chgData name="Rob Davis" userId="2910234c-6a41-489f-848b-2706083f2122" providerId="ADAL" clId="{B70CFBA8-36E5-4027-8A9E-6EA5D17254D6}" dt="2024-03-21T23:53:28.187" v="130" actId="478"/>
          <ac:spMkLst>
            <pc:docMk/>
            <pc:sldMk cId="4237973359" sldId="2147477125"/>
            <ac:spMk id="4" creationId="{0650D0E5-79BE-9CC3-648A-E424AF341366}"/>
          </ac:spMkLst>
        </pc:spChg>
        <pc:spChg chg="mod">
          <ac:chgData name="Rob Davis" userId="2910234c-6a41-489f-848b-2706083f2122" providerId="ADAL" clId="{B70CFBA8-36E5-4027-8A9E-6EA5D17254D6}" dt="2024-03-22T00:10:39.210" v="208" actId="1076"/>
          <ac:spMkLst>
            <pc:docMk/>
            <pc:sldMk cId="4237973359" sldId="2147477125"/>
            <ac:spMk id="5" creationId="{3390AA3F-CE48-E81F-F8B7-3988D041A17D}"/>
          </ac:spMkLst>
        </pc:spChg>
        <pc:spChg chg="add del mod ord">
          <ac:chgData name="Rob Davis" userId="2910234c-6a41-489f-848b-2706083f2122" providerId="ADAL" clId="{B70CFBA8-36E5-4027-8A9E-6EA5D17254D6}" dt="2024-03-21T23:53:28.187" v="130" actId="478"/>
          <ac:spMkLst>
            <pc:docMk/>
            <pc:sldMk cId="4237973359" sldId="2147477125"/>
            <ac:spMk id="6" creationId="{3B265F92-AD67-EDD7-825A-DD35C72D4DF5}"/>
          </ac:spMkLst>
        </pc:spChg>
        <pc:picChg chg="mod">
          <ac:chgData name="Rob Davis" userId="2910234c-6a41-489f-848b-2706083f2122" providerId="ADAL" clId="{B70CFBA8-36E5-4027-8A9E-6EA5D17254D6}" dt="2024-03-22T00:10:41.063" v="209" actId="1076"/>
          <ac:picMkLst>
            <pc:docMk/>
            <pc:sldMk cId="4237973359" sldId="2147477125"/>
            <ac:picMk id="3" creationId="{68B919F3-AF4C-6A49-4F54-FB4D4B2B8C09}"/>
          </ac:picMkLst>
        </pc:picChg>
      </pc:sldChg>
      <pc:sldChg chg="modSp mod">
        <pc:chgData name="Rob Davis" userId="2910234c-6a41-489f-848b-2706083f2122" providerId="ADAL" clId="{B70CFBA8-36E5-4027-8A9E-6EA5D17254D6}" dt="2024-03-22T00:27:06.068" v="401" actId="12788"/>
        <pc:sldMkLst>
          <pc:docMk/>
          <pc:sldMk cId="1711800206" sldId="2147477128"/>
        </pc:sldMkLst>
        <pc:picChg chg="mod">
          <ac:chgData name="Rob Davis" userId="2910234c-6a41-489f-848b-2706083f2122" providerId="ADAL" clId="{B70CFBA8-36E5-4027-8A9E-6EA5D17254D6}" dt="2024-03-22T00:27:06.068" v="401" actId="12788"/>
          <ac:picMkLst>
            <pc:docMk/>
            <pc:sldMk cId="1711800206" sldId="2147477128"/>
            <ac:picMk id="2" creationId="{D0B7D073-3AB1-F3D4-B673-3E5BBFD534DF}"/>
          </ac:picMkLst>
        </pc:picChg>
      </pc:sldChg>
      <pc:sldChg chg="addSp delSp modSp mod chgLayout">
        <pc:chgData name="Rob Davis" userId="2910234c-6a41-489f-848b-2706083f2122" providerId="ADAL" clId="{B70CFBA8-36E5-4027-8A9E-6EA5D17254D6}" dt="2024-03-22T00:22:16.533" v="286" actId="478"/>
        <pc:sldMkLst>
          <pc:docMk/>
          <pc:sldMk cId="901880169" sldId="2147477134"/>
        </pc:sldMkLst>
        <pc:spChg chg="add del mod ord">
          <ac:chgData name="Rob Davis" userId="2910234c-6a41-489f-848b-2706083f2122" providerId="ADAL" clId="{B70CFBA8-36E5-4027-8A9E-6EA5D17254D6}" dt="2024-03-22T00:22:16.533" v="286" actId="478"/>
          <ac:spMkLst>
            <pc:docMk/>
            <pc:sldMk cId="901880169" sldId="2147477134"/>
            <ac:spMk id="2" creationId="{FDF47673-1C4B-D737-59CD-D15C2E25E116}"/>
          </ac:spMkLst>
        </pc:spChg>
        <pc:spChg chg="mod ord">
          <ac:chgData name="Rob Davis" userId="2910234c-6a41-489f-848b-2706083f2122" providerId="ADAL" clId="{B70CFBA8-36E5-4027-8A9E-6EA5D17254D6}" dt="2024-03-22T00:22:13.072" v="285" actId="700"/>
          <ac:spMkLst>
            <pc:docMk/>
            <pc:sldMk cId="901880169" sldId="2147477134"/>
            <ac:spMk id="3" creationId="{D205725A-AD7C-4F4B-B630-99BE8E134168}"/>
          </ac:spMkLst>
        </pc:spChg>
        <pc:spChg chg="mod ord">
          <ac:chgData name="Rob Davis" userId="2910234c-6a41-489f-848b-2706083f2122" providerId="ADAL" clId="{B70CFBA8-36E5-4027-8A9E-6EA5D17254D6}" dt="2024-03-22T00:22:13.072" v="285" actId="700"/>
          <ac:spMkLst>
            <pc:docMk/>
            <pc:sldMk cId="901880169" sldId="2147477134"/>
            <ac:spMk id="5" creationId="{29887A11-5A7D-CF46-A623-114C9C2AA439}"/>
          </ac:spMkLst>
        </pc:spChg>
      </pc:sldChg>
      <pc:sldChg chg="modSp mod">
        <pc:chgData name="Rob Davis" userId="2910234c-6a41-489f-848b-2706083f2122" providerId="ADAL" clId="{B70CFBA8-36E5-4027-8A9E-6EA5D17254D6}" dt="2024-03-22T00:21:59.492" v="284" actId="12"/>
        <pc:sldMkLst>
          <pc:docMk/>
          <pc:sldMk cId="1744164655" sldId="2147477137"/>
        </pc:sldMkLst>
        <pc:spChg chg="mod">
          <ac:chgData name="Rob Davis" userId="2910234c-6a41-489f-848b-2706083f2122" providerId="ADAL" clId="{B70CFBA8-36E5-4027-8A9E-6EA5D17254D6}" dt="2024-03-22T00:21:59.492" v="284" actId="12"/>
          <ac:spMkLst>
            <pc:docMk/>
            <pc:sldMk cId="1744164655" sldId="2147477137"/>
            <ac:spMk id="2" creationId="{35F701BC-E5B2-A536-5C17-A11749D6194E}"/>
          </ac:spMkLst>
        </pc:spChg>
      </pc:sldChg>
      <pc:sldChg chg="modSp mod">
        <pc:chgData name="Rob Davis" userId="2910234c-6a41-489f-848b-2706083f2122" providerId="ADAL" clId="{B70CFBA8-36E5-4027-8A9E-6EA5D17254D6}" dt="2024-03-22T00:27:21.684" v="404" actId="12788"/>
        <pc:sldMkLst>
          <pc:docMk/>
          <pc:sldMk cId="1212029398" sldId="2147477143"/>
        </pc:sldMkLst>
        <pc:picChg chg="mod">
          <ac:chgData name="Rob Davis" userId="2910234c-6a41-489f-848b-2706083f2122" providerId="ADAL" clId="{B70CFBA8-36E5-4027-8A9E-6EA5D17254D6}" dt="2024-03-22T00:27:21.684" v="404" actId="12788"/>
          <ac:picMkLst>
            <pc:docMk/>
            <pc:sldMk cId="1212029398" sldId="2147477143"/>
            <ac:picMk id="2" creationId="{D0B7D073-3AB1-F3D4-B673-3E5BBFD534DF}"/>
          </ac:picMkLst>
        </pc:picChg>
      </pc:sldChg>
      <pc:sldChg chg="modSp mod">
        <pc:chgData name="Rob Davis" userId="2910234c-6a41-489f-848b-2706083f2122" providerId="ADAL" clId="{B70CFBA8-36E5-4027-8A9E-6EA5D17254D6}" dt="2024-03-22T00:26:13.177" v="391" actId="12788"/>
        <pc:sldMkLst>
          <pc:docMk/>
          <pc:sldMk cId="3896109370" sldId="2147477144"/>
        </pc:sldMkLst>
        <pc:picChg chg="mod">
          <ac:chgData name="Rob Davis" userId="2910234c-6a41-489f-848b-2706083f2122" providerId="ADAL" clId="{B70CFBA8-36E5-4027-8A9E-6EA5D17254D6}" dt="2024-03-22T00:26:13.177" v="391" actId="12788"/>
          <ac:picMkLst>
            <pc:docMk/>
            <pc:sldMk cId="3896109370" sldId="2147477144"/>
            <ac:picMk id="2" creationId="{D0B7D073-3AB1-F3D4-B673-3E5BBFD534DF}"/>
          </ac:picMkLst>
        </pc:picChg>
      </pc:sldChg>
      <pc:sldChg chg="addSp delSp modSp mod chgLayout">
        <pc:chgData name="Rob Davis" userId="2910234c-6a41-489f-848b-2706083f2122" providerId="ADAL" clId="{B70CFBA8-36E5-4027-8A9E-6EA5D17254D6}" dt="2024-03-22T00:24:04.519" v="347" actId="1036"/>
        <pc:sldMkLst>
          <pc:docMk/>
          <pc:sldMk cId="2040464988" sldId="2147477150"/>
        </pc:sldMkLst>
        <pc:spChg chg="mod">
          <ac:chgData name="Rob Davis" userId="2910234c-6a41-489f-848b-2706083f2122" providerId="ADAL" clId="{B70CFBA8-36E5-4027-8A9E-6EA5D17254D6}" dt="2024-03-22T00:24:04.519" v="347" actId="1036"/>
          <ac:spMkLst>
            <pc:docMk/>
            <pc:sldMk cId="2040464988" sldId="2147477150"/>
            <ac:spMk id="2" creationId="{9953E9B2-8C90-1F48-9166-2C7A4526285D}"/>
          </ac:spMkLst>
        </pc:spChg>
        <pc:spChg chg="mod ord">
          <ac:chgData name="Rob Davis" userId="2910234c-6a41-489f-848b-2706083f2122" providerId="ADAL" clId="{B70CFBA8-36E5-4027-8A9E-6EA5D17254D6}" dt="2024-03-22T00:22:26.357" v="288" actId="700"/>
          <ac:spMkLst>
            <pc:docMk/>
            <pc:sldMk cId="2040464988" sldId="2147477150"/>
            <ac:spMk id="3" creationId="{D205725A-AD7C-4F4B-B630-99BE8E134168}"/>
          </ac:spMkLst>
        </pc:spChg>
        <pc:spChg chg="mod ord">
          <ac:chgData name="Rob Davis" userId="2910234c-6a41-489f-848b-2706083f2122" providerId="ADAL" clId="{B70CFBA8-36E5-4027-8A9E-6EA5D17254D6}" dt="2024-03-22T00:22:26.357" v="288" actId="700"/>
          <ac:spMkLst>
            <pc:docMk/>
            <pc:sldMk cId="2040464988" sldId="2147477150"/>
            <ac:spMk id="5" creationId="{29887A11-5A7D-CF46-A623-114C9C2AA439}"/>
          </ac:spMkLst>
        </pc:spChg>
        <pc:spChg chg="mod">
          <ac:chgData name="Rob Davis" userId="2910234c-6a41-489f-848b-2706083f2122" providerId="ADAL" clId="{B70CFBA8-36E5-4027-8A9E-6EA5D17254D6}" dt="2024-03-22T00:24:04.519" v="347" actId="1036"/>
          <ac:spMkLst>
            <pc:docMk/>
            <pc:sldMk cId="2040464988" sldId="2147477150"/>
            <ac:spMk id="6" creationId="{EEC290C3-2B10-494D-BED5-78DF001249A3}"/>
          </ac:spMkLst>
        </pc:spChg>
        <pc:spChg chg="add del mod ord">
          <ac:chgData name="Rob Davis" userId="2910234c-6a41-489f-848b-2706083f2122" providerId="ADAL" clId="{B70CFBA8-36E5-4027-8A9E-6EA5D17254D6}" dt="2024-03-22T00:23:52.950" v="322" actId="478"/>
          <ac:spMkLst>
            <pc:docMk/>
            <pc:sldMk cId="2040464988" sldId="2147477150"/>
            <ac:spMk id="7" creationId="{1CF1EB39-E0EA-D13F-9E17-E526DB685C47}"/>
          </ac:spMkLst>
        </pc:spChg>
        <pc:spChg chg="mod">
          <ac:chgData name="Rob Davis" userId="2910234c-6a41-489f-848b-2706083f2122" providerId="ADAL" clId="{B70CFBA8-36E5-4027-8A9E-6EA5D17254D6}" dt="2024-03-22T00:24:04.519" v="347" actId="1036"/>
          <ac:spMkLst>
            <pc:docMk/>
            <pc:sldMk cId="2040464988" sldId="2147477150"/>
            <ac:spMk id="16" creationId="{44FFB800-502E-DC46-A246-2710B3B66E72}"/>
          </ac:spMkLst>
        </pc:spChg>
        <pc:spChg chg="mod">
          <ac:chgData name="Rob Davis" userId="2910234c-6a41-489f-848b-2706083f2122" providerId="ADAL" clId="{B70CFBA8-36E5-4027-8A9E-6EA5D17254D6}" dt="2024-03-22T00:24:04.519" v="347" actId="1036"/>
          <ac:spMkLst>
            <pc:docMk/>
            <pc:sldMk cId="2040464988" sldId="2147477150"/>
            <ac:spMk id="30" creationId="{AB987DD4-2312-FF40-A239-5C5279E99203}"/>
          </ac:spMkLst>
        </pc:spChg>
        <pc:spChg chg="mod">
          <ac:chgData name="Rob Davis" userId="2910234c-6a41-489f-848b-2706083f2122" providerId="ADAL" clId="{B70CFBA8-36E5-4027-8A9E-6EA5D17254D6}" dt="2024-03-22T00:24:04.519" v="347" actId="1036"/>
          <ac:spMkLst>
            <pc:docMk/>
            <pc:sldMk cId="2040464988" sldId="2147477150"/>
            <ac:spMk id="32" creationId="{9A731396-0C61-384C-8A63-9D78ED2A8021}"/>
          </ac:spMkLst>
        </pc:spChg>
        <pc:spChg chg="mod">
          <ac:chgData name="Rob Davis" userId="2910234c-6a41-489f-848b-2706083f2122" providerId="ADAL" clId="{B70CFBA8-36E5-4027-8A9E-6EA5D17254D6}" dt="2024-03-22T00:24:04.519" v="347" actId="1036"/>
          <ac:spMkLst>
            <pc:docMk/>
            <pc:sldMk cId="2040464988" sldId="2147477150"/>
            <ac:spMk id="41" creationId="{8CA5F9B5-29DD-A944-901D-F57F7EF7DFB8}"/>
          </ac:spMkLst>
        </pc:spChg>
        <pc:picChg chg="mod">
          <ac:chgData name="Rob Davis" userId="2910234c-6a41-489f-848b-2706083f2122" providerId="ADAL" clId="{B70CFBA8-36E5-4027-8A9E-6EA5D17254D6}" dt="2024-03-22T00:24:04.519" v="347" actId="1036"/>
          <ac:picMkLst>
            <pc:docMk/>
            <pc:sldMk cId="2040464988" sldId="2147477150"/>
            <ac:picMk id="8" creationId="{4CF4D8EC-7E81-604C-B372-AB22E92BF9FF}"/>
          </ac:picMkLst>
        </pc:picChg>
        <pc:picChg chg="mod">
          <ac:chgData name="Rob Davis" userId="2910234c-6a41-489f-848b-2706083f2122" providerId="ADAL" clId="{B70CFBA8-36E5-4027-8A9E-6EA5D17254D6}" dt="2024-03-22T00:24:04.519" v="347" actId="1036"/>
          <ac:picMkLst>
            <pc:docMk/>
            <pc:sldMk cId="2040464988" sldId="2147477150"/>
            <ac:picMk id="20" creationId="{15E93D6A-7BDD-5644-A3A1-2CE70A2DB7E8}"/>
          </ac:picMkLst>
        </pc:picChg>
        <pc:cxnChg chg="mod">
          <ac:chgData name="Rob Davis" userId="2910234c-6a41-489f-848b-2706083f2122" providerId="ADAL" clId="{B70CFBA8-36E5-4027-8A9E-6EA5D17254D6}" dt="2024-03-22T00:24:04.519" v="347" actId="1036"/>
          <ac:cxnSpMkLst>
            <pc:docMk/>
            <pc:sldMk cId="2040464988" sldId="2147477150"/>
            <ac:cxnSpMk id="4" creationId="{D25EA0F9-B754-724B-A9B7-4057D887582B}"/>
          </ac:cxnSpMkLst>
        </pc:cxnChg>
      </pc:sldChg>
      <pc:sldChg chg="addSp delSp modSp mod chgLayout">
        <pc:chgData name="Rob Davis" userId="2910234c-6a41-489f-848b-2706083f2122" providerId="ADAL" clId="{B70CFBA8-36E5-4027-8A9E-6EA5D17254D6}" dt="2024-03-22T00:23:45.275" v="321" actId="1036"/>
        <pc:sldMkLst>
          <pc:docMk/>
          <pc:sldMk cId="4232758920" sldId="2147477151"/>
        </pc:sldMkLst>
        <pc:spChg chg="mod">
          <ac:chgData name="Rob Davis" userId="2910234c-6a41-489f-848b-2706083f2122" providerId="ADAL" clId="{B70CFBA8-36E5-4027-8A9E-6EA5D17254D6}" dt="2024-03-22T00:23:45.275" v="321" actId="1036"/>
          <ac:spMkLst>
            <pc:docMk/>
            <pc:sldMk cId="4232758920" sldId="2147477151"/>
            <ac:spMk id="2" creationId="{9953E9B2-8C90-1F48-9166-2C7A4526285D}"/>
          </ac:spMkLst>
        </pc:spChg>
        <pc:spChg chg="mod ord">
          <ac:chgData name="Rob Davis" userId="2910234c-6a41-489f-848b-2706083f2122" providerId="ADAL" clId="{B70CFBA8-36E5-4027-8A9E-6EA5D17254D6}" dt="2024-03-22T00:22:21.534" v="287" actId="700"/>
          <ac:spMkLst>
            <pc:docMk/>
            <pc:sldMk cId="4232758920" sldId="2147477151"/>
            <ac:spMk id="3" creationId="{D205725A-AD7C-4F4B-B630-99BE8E134168}"/>
          </ac:spMkLst>
        </pc:spChg>
        <pc:spChg chg="add del mod ord">
          <ac:chgData name="Rob Davis" userId="2910234c-6a41-489f-848b-2706083f2122" providerId="ADAL" clId="{B70CFBA8-36E5-4027-8A9E-6EA5D17254D6}" dt="2024-03-22T00:23:11.192" v="290" actId="478"/>
          <ac:spMkLst>
            <pc:docMk/>
            <pc:sldMk cId="4232758920" sldId="2147477151"/>
            <ac:spMk id="4" creationId="{B94303BA-6E94-D439-D9A1-B5588C409D31}"/>
          </ac:spMkLst>
        </pc:spChg>
        <pc:spChg chg="mod ord">
          <ac:chgData name="Rob Davis" userId="2910234c-6a41-489f-848b-2706083f2122" providerId="ADAL" clId="{B70CFBA8-36E5-4027-8A9E-6EA5D17254D6}" dt="2024-03-22T00:22:21.534" v="287" actId="700"/>
          <ac:spMkLst>
            <pc:docMk/>
            <pc:sldMk cId="4232758920" sldId="2147477151"/>
            <ac:spMk id="5" creationId="{29887A11-5A7D-CF46-A623-114C9C2AA439}"/>
          </ac:spMkLst>
        </pc:spChg>
        <pc:spChg chg="mod">
          <ac:chgData name="Rob Davis" userId="2910234c-6a41-489f-848b-2706083f2122" providerId="ADAL" clId="{B70CFBA8-36E5-4027-8A9E-6EA5D17254D6}" dt="2024-03-22T00:23:45.275" v="321" actId="1036"/>
          <ac:spMkLst>
            <pc:docMk/>
            <pc:sldMk cId="4232758920" sldId="2147477151"/>
            <ac:spMk id="32" creationId="{9A731396-0C61-384C-8A63-9D78ED2A8021}"/>
          </ac:spMkLst>
        </pc:spChg>
        <pc:picChg chg="mod">
          <ac:chgData name="Rob Davis" userId="2910234c-6a41-489f-848b-2706083f2122" providerId="ADAL" clId="{B70CFBA8-36E5-4027-8A9E-6EA5D17254D6}" dt="2024-03-22T00:23:45.275" v="321" actId="1036"/>
          <ac:picMkLst>
            <pc:docMk/>
            <pc:sldMk cId="4232758920" sldId="2147477151"/>
            <ac:picMk id="20" creationId="{15E93D6A-7BDD-5644-A3A1-2CE70A2DB7E8}"/>
          </ac:picMkLst>
        </pc:picChg>
      </pc:sldChg>
      <pc:sldChg chg="addSp delSp modSp mod chgLayout">
        <pc:chgData name="Rob Davis" userId="2910234c-6a41-489f-848b-2706083f2122" providerId="ADAL" clId="{B70CFBA8-36E5-4027-8A9E-6EA5D17254D6}" dt="2024-03-22T00:24:20.360" v="373" actId="1036"/>
        <pc:sldMkLst>
          <pc:docMk/>
          <pc:sldMk cId="3331052614" sldId="2147477152"/>
        </pc:sldMkLst>
        <pc:spChg chg="mod">
          <ac:chgData name="Rob Davis" userId="2910234c-6a41-489f-848b-2706083f2122" providerId="ADAL" clId="{B70CFBA8-36E5-4027-8A9E-6EA5D17254D6}" dt="2024-03-22T00:24:20.360" v="373" actId="1036"/>
          <ac:spMkLst>
            <pc:docMk/>
            <pc:sldMk cId="3331052614" sldId="2147477152"/>
            <ac:spMk id="2" creationId="{9953E9B2-8C90-1F48-9166-2C7A4526285D}"/>
          </ac:spMkLst>
        </pc:spChg>
        <pc:spChg chg="mod ord">
          <ac:chgData name="Rob Davis" userId="2910234c-6a41-489f-848b-2706083f2122" providerId="ADAL" clId="{B70CFBA8-36E5-4027-8A9E-6EA5D17254D6}" dt="2024-03-22T00:22:28.878" v="289" actId="700"/>
          <ac:spMkLst>
            <pc:docMk/>
            <pc:sldMk cId="3331052614" sldId="2147477152"/>
            <ac:spMk id="3" creationId="{D205725A-AD7C-4F4B-B630-99BE8E134168}"/>
          </ac:spMkLst>
        </pc:spChg>
        <pc:spChg chg="mod ord">
          <ac:chgData name="Rob Davis" userId="2910234c-6a41-489f-848b-2706083f2122" providerId="ADAL" clId="{B70CFBA8-36E5-4027-8A9E-6EA5D17254D6}" dt="2024-03-22T00:22:28.878" v="289" actId="700"/>
          <ac:spMkLst>
            <pc:docMk/>
            <pc:sldMk cId="3331052614" sldId="2147477152"/>
            <ac:spMk id="5" creationId="{29887A11-5A7D-CF46-A623-114C9C2AA439}"/>
          </ac:spMkLst>
        </pc:spChg>
        <pc:spChg chg="mod">
          <ac:chgData name="Rob Davis" userId="2910234c-6a41-489f-848b-2706083f2122" providerId="ADAL" clId="{B70CFBA8-36E5-4027-8A9E-6EA5D17254D6}" dt="2024-03-22T00:24:20.360" v="373" actId="1036"/>
          <ac:spMkLst>
            <pc:docMk/>
            <pc:sldMk cId="3331052614" sldId="2147477152"/>
            <ac:spMk id="6" creationId="{EEC290C3-2B10-494D-BED5-78DF001249A3}"/>
          </ac:spMkLst>
        </pc:spChg>
        <pc:spChg chg="add del mod ord">
          <ac:chgData name="Rob Davis" userId="2910234c-6a41-489f-848b-2706083f2122" providerId="ADAL" clId="{B70CFBA8-36E5-4027-8A9E-6EA5D17254D6}" dt="2024-03-22T00:24:08.006" v="348" actId="478"/>
          <ac:spMkLst>
            <pc:docMk/>
            <pc:sldMk cId="3331052614" sldId="2147477152"/>
            <ac:spMk id="7" creationId="{83A678F4-421D-80F5-FA57-0B623B1D24E2}"/>
          </ac:spMkLst>
        </pc:spChg>
        <pc:spChg chg="mod">
          <ac:chgData name="Rob Davis" userId="2910234c-6a41-489f-848b-2706083f2122" providerId="ADAL" clId="{B70CFBA8-36E5-4027-8A9E-6EA5D17254D6}" dt="2024-03-22T00:24:20.360" v="373" actId="1036"/>
          <ac:spMkLst>
            <pc:docMk/>
            <pc:sldMk cId="3331052614" sldId="2147477152"/>
            <ac:spMk id="10" creationId="{581A72A2-18AE-4F4E-A6CA-3B46946EE752}"/>
          </ac:spMkLst>
        </pc:spChg>
        <pc:spChg chg="mod">
          <ac:chgData name="Rob Davis" userId="2910234c-6a41-489f-848b-2706083f2122" providerId="ADAL" clId="{B70CFBA8-36E5-4027-8A9E-6EA5D17254D6}" dt="2024-03-22T00:24:20.360" v="373" actId="1036"/>
          <ac:spMkLst>
            <pc:docMk/>
            <pc:sldMk cId="3331052614" sldId="2147477152"/>
            <ac:spMk id="16" creationId="{44FFB800-502E-DC46-A246-2710B3B66E72}"/>
          </ac:spMkLst>
        </pc:spChg>
        <pc:spChg chg="mod">
          <ac:chgData name="Rob Davis" userId="2910234c-6a41-489f-848b-2706083f2122" providerId="ADAL" clId="{B70CFBA8-36E5-4027-8A9E-6EA5D17254D6}" dt="2024-03-22T00:24:20.360" v="373" actId="1036"/>
          <ac:spMkLst>
            <pc:docMk/>
            <pc:sldMk cId="3331052614" sldId="2147477152"/>
            <ac:spMk id="28" creationId="{B79DF990-02BC-FC43-AD9A-9AF3E4A80272}"/>
          </ac:spMkLst>
        </pc:spChg>
        <pc:spChg chg="mod">
          <ac:chgData name="Rob Davis" userId="2910234c-6a41-489f-848b-2706083f2122" providerId="ADAL" clId="{B70CFBA8-36E5-4027-8A9E-6EA5D17254D6}" dt="2024-03-22T00:24:20.360" v="373" actId="1036"/>
          <ac:spMkLst>
            <pc:docMk/>
            <pc:sldMk cId="3331052614" sldId="2147477152"/>
            <ac:spMk id="30" creationId="{AB987DD4-2312-FF40-A239-5C5279E99203}"/>
          </ac:spMkLst>
        </pc:spChg>
        <pc:spChg chg="mod">
          <ac:chgData name="Rob Davis" userId="2910234c-6a41-489f-848b-2706083f2122" providerId="ADAL" clId="{B70CFBA8-36E5-4027-8A9E-6EA5D17254D6}" dt="2024-03-22T00:24:20.360" v="373" actId="1036"/>
          <ac:spMkLst>
            <pc:docMk/>
            <pc:sldMk cId="3331052614" sldId="2147477152"/>
            <ac:spMk id="32" creationId="{9A731396-0C61-384C-8A63-9D78ED2A8021}"/>
          </ac:spMkLst>
        </pc:spChg>
        <pc:spChg chg="mod">
          <ac:chgData name="Rob Davis" userId="2910234c-6a41-489f-848b-2706083f2122" providerId="ADAL" clId="{B70CFBA8-36E5-4027-8A9E-6EA5D17254D6}" dt="2024-03-22T00:24:20.360" v="373" actId="1036"/>
          <ac:spMkLst>
            <pc:docMk/>
            <pc:sldMk cId="3331052614" sldId="2147477152"/>
            <ac:spMk id="41" creationId="{8CA5F9B5-29DD-A944-901D-F57F7EF7DFB8}"/>
          </ac:spMkLst>
        </pc:spChg>
        <pc:picChg chg="mod">
          <ac:chgData name="Rob Davis" userId="2910234c-6a41-489f-848b-2706083f2122" providerId="ADAL" clId="{B70CFBA8-36E5-4027-8A9E-6EA5D17254D6}" dt="2024-03-22T00:24:20.360" v="373" actId="1036"/>
          <ac:picMkLst>
            <pc:docMk/>
            <pc:sldMk cId="3331052614" sldId="2147477152"/>
            <ac:picMk id="8" creationId="{4CF4D8EC-7E81-604C-B372-AB22E92BF9FF}"/>
          </ac:picMkLst>
        </pc:picChg>
        <pc:picChg chg="mod">
          <ac:chgData name="Rob Davis" userId="2910234c-6a41-489f-848b-2706083f2122" providerId="ADAL" clId="{B70CFBA8-36E5-4027-8A9E-6EA5D17254D6}" dt="2024-03-22T00:24:20.360" v="373" actId="1036"/>
          <ac:picMkLst>
            <pc:docMk/>
            <pc:sldMk cId="3331052614" sldId="2147477152"/>
            <ac:picMk id="14" creationId="{7271D7D0-6E21-AF49-81AC-3F251D1B9C52}"/>
          </ac:picMkLst>
        </pc:picChg>
        <pc:picChg chg="mod">
          <ac:chgData name="Rob Davis" userId="2910234c-6a41-489f-848b-2706083f2122" providerId="ADAL" clId="{B70CFBA8-36E5-4027-8A9E-6EA5D17254D6}" dt="2024-03-22T00:24:20.360" v="373" actId="1036"/>
          <ac:picMkLst>
            <pc:docMk/>
            <pc:sldMk cId="3331052614" sldId="2147477152"/>
            <ac:picMk id="20" creationId="{15E93D6A-7BDD-5644-A3A1-2CE70A2DB7E8}"/>
          </ac:picMkLst>
        </pc:picChg>
        <pc:cxnChg chg="mod">
          <ac:chgData name="Rob Davis" userId="2910234c-6a41-489f-848b-2706083f2122" providerId="ADAL" clId="{B70CFBA8-36E5-4027-8A9E-6EA5D17254D6}" dt="2024-03-22T00:24:20.360" v="373" actId="1036"/>
          <ac:cxnSpMkLst>
            <pc:docMk/>
            <pc:sldMk cId="3331052614" sldId="2147477152"/>
            <ac:cxnSpMk id="4" creationId="{D25EA0F9-B754-724B-A9B7-4057D887582B}"/>
          </ac:cxnSpMkLst>
        </pc:cxnChg>
      </pc:sldChg>
      <pc:sldChg chg="modSp mod">
        <pc:chgData name="Rob Davis" userId="2910234c-6a41-489f-848b-2706083f2122" providerId="ADAL" clId="{B70CFBA8-36E5-4027-8A9E-6EA5D17254D6}" dt="2024-03-22T00:26:39.606" v="396" actId="12788"/>
        <pc:sldMkLst>
          <pc:docMk/>
          <pc:sldMk cId="3798907635" sldId="2147477153"/>
        </pc:sldMkLst>
        <pc:picChg chg="mod">
          <ac:chgData name="Rob Davis" userId="2910234c-6a41-489f-848b-2706083f2122" providerId="ADAL" clId="{B70CFBA8-36E5-4027-8A9E-6EA5D17254D6}" dt="2024-03-22T00:26:39.606" v="396" actId="12788"/>
          <ac:picMkLst>
            <pc:docMk/>
            <pc:sldMk cId="3798907635" sldId="2147477153"/>
            <ac:picMk id="2" creationId="{D0B7D073-3AB1-F3D4-B673-3E5BBFD534DF}"/>
          </ac:picMkLst>
        </pc:picChg>
      </pc:sldChg>
      <pc:sldMasterChg chg="del delSldLayout">
        <pc:chgData name="Rob Davis" userId="2910234c-6a41-489f-848b-2706083f2122" providerId="ADAL" clId="{B70CFBA8-36E5-4027-8A9E-6EA5D17254D6}" dt="2024-03-21T23:40:50.804" v="15" actId="700"/>
        <pc:sldMasterMkLst>
          <pc:docMk/>
          <pc:sldMasterMk cId="1289450047" sldId="2147483891"/>
        </pc:sldMasterMkLst>
        <pc:sldLayoutChg chg="del">
          <pc:chgData name="Rob Davis" userId="2910234c-6a41-489f-848b-2706083f2122" providerId="ADAL" clId="{B70CFBA8-36E5-4027-8A9E-6EA5D17254D6}" dt="2024-03-21T23:40:50.804" v="15" actId="700"/>
          <pc:sldLayoutMkLst>
            <pc:docMk/>
            <pc:sldMasterMk cId="1289450047" sldId="2147483891"/>
            <pc:sldLayoutMk cId="3290044110" sldId="2147483892"/>
          </pc:sldLayoutMkLst>
        </pc:sldLayoutChg>
        <pc:sldLayoutChg chg="del">
          <pc:chgData name="Rob Davis" userId="2910234c-6a41-489f-848b-2706083f2122" providerId="ADAL" clId="{B70CFBA8-36E5-4027-8A9E-6EA5D17254D6}" dt="2024-03-21T23:40:50.804" v="15" actId="700"/>
          <pc:sldLayoutMkLst>
            <pc:docMk/>
            <pc:sldMasterMk cId="1289450047" sldId="2147483891"/>
            <pc:sldLayoutMk cId="865890974" sldId="214748389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71B683-2028-45D0-9C43-50A94B7C6851}" type="doc">
      <dgm:prSet loTypeId="urn:microsoft.com/office/officeart/2005/8/layout/venn1" loCatId="relationship" qsTypeId="urn:microsoft.com/office/officeart/2005/8/quickstyle/simple1" qsCatId="simple" csTypeId="urn:microsoft.com/office/officeart/2005/8/colors/accent1_2" csCatId="accent1" phldr="1"/>
      <dgm:spPr/>
    </dgm:pt>
    <dgm:pt modelId="{5C73DB6D-2694-4569-A2EE-C3228C53FCBE}">
      <dgm:prSet phldrT="[Text]" custT="1"/>
      <dgm:spPr/>
      <dgm:t>
        <a:bodyPr/>
        <a:lstStyle/>
        <a:p>
          <a:r>
            <a:rPr lang="en-US" sz="4400" i="1">
              <a:solidFill>
                <a:schemeClr val="accent1"/>
              </a:solidFill>
            </a:rPr>
            <a:t>Friend</a:t>
          </a:r>
        </a:p>
      </dgm:t>
    </dgm:pt>
    <dgm:pt modelId="{1311CC6A-20BC-4088-B47B-59E0C818B246}" type="parTrans" cxnId="{A4BD3777-CD7E-448A-ABF9-1673532AE1BE}">
      <dgm:prSet/>
      <dgm:spPr/>
      <dgm:t>
        <a:bodyPr/>
        <a:lstStyle/>
        <a:p>
          <a:endParaRPr lang="en-US"/>
        </a:p>
      </dgm:t>
    </dgm:pt>
    <dgm:pt modelId="{23821E93-C2EC-4023-B189-1BF8FDB12E04}" type="sibTrans" cxnId="{A4BD3777-CD7E-448A-ABF9-1673532AE1BE}">
      <dgm:prSet/>
      <dgm:spPr/>
      <dgm:t>
        <a:bodyPr/>
        <a:lstStyle/>
        <a:p>
          <a:endParaRPr lang="en-US"/>
        </a:p>
      </dgm:t>
    </dgm:pt>
    <dgm:pt modelId="{43B5C8E0-5889-4776-BF82-E29AC30F1026}">
      <dgm:prSet phldrT="[Text]" custT="1"/>
      <dgm:spPr/>
      <dgm:t>
        <a:bodyPr/>
        <a:lstStyle/>
        <a:p>
          <a:r>
            <a:rPr lang="en-US" sz="4400" i="1">
              <a:solidFill>
                <a:schemeClr val="accent1"/>
              </a:solidFill>
            </a:rPr>
            <a:t>Foe</a:t>
          </a:r>
        </a:p>
      </dgm:t>
    </dgm:pt>
    <dgm:pt modelId="{360628B0-AE0C-4533-BC03-37818C9A9321}" type="parTrans" cxnId="{76DBB5F5-7720-4EFE-9B0C-6181D17ABEBE}">
      <dgm:prSet/>
      <dgm:spPr/>
      <dgm:t>
        <a:bodyPr/>
        <a:lstStyle/>
        <a:p>
          <a:endParaRPr lang="en-US"/>
        </a:p>
      </dgm:t>
    </dgm:pt>
    <dgm:pt modelId="{D42DFA83-2ED5-45A7-A142-F02146BA8407}" type="sibTrans" cxnId="{76DBB5F5-7720-4EFE-9B0C-6181D17ABEBE}">
      <dgm:prSet/>
      <dgm:spPr/>
      <dgm:t>
        <a:bodyPr/>
        <a:lstStyle/>
        <a:p>
          <a:endParaRPr lang="en-US"/>
        </a:p>
      </dgm:t>
    </dgm:pt>
    <dgm:pt modelId="{1BCDAF33-CDD9-477B-AA64-E2D5536ADAFA}" type="pres">
      <dgm:prSet presAssocID="{7B71B683-2028-45D0-9C43-50A94B7C6851}" presName="compositeShape" presStyleCnt="0">
        <dgm:presLayoutVars>
          <dgm:chMax val="7"/>
          <dgm:dir/>
          <dgm:resizeHandles val="exact"/>
        </dgm:presLayoutVars>
      </dgm:prSet>
      <dgm:spPr/>
    </dgm:pt>
    <dgm:pt modelId="{C865F2D8-ACFC-42AF-8AB4-D5203B62367D}" type="pres">
      <dgm:prSet presAssocID="{5C73DB6D-2694-4569-A2EE-C3228C53FCBE}" presName="circ1" presStyleLbl="vennNode1" presStyleIdx="0" presStyleCnt="2" custLinFactNeighborX="649" custLinFactNeighborY="-1225"/>
      <dgm:spPr/>
    </dgm:pt>
    <dgm:pt modelId="{D3F51FD2-7CCD-4F2A-B2D3-1CD4492164C1}" type="pres">
      <dgm:prSet presAssocID="{5C73DB6D-2694-4569-A2EE-C3228C53FCBE}" presName="circ1Tx" presStyleLbl="revTx" presStyleIdx="0" presStyleCnt="0">
        <dgm:presLayoutVars>
          <dgm:chMax val="0"/>
          <dgm:chPref val="0"/>
          <dgm:bulletEnabled val="1"/>
        </dgm:presLayoutVars>
      </dgm:prSet>
      <dgm:spPr/>
    </dgm:pt>
    <dgm:pt modelId="{F4606AD3-E332-4FE2-9B00-70AA9DDCE720}" type="pres">
      <dgm:prSet presAssocID="{43B5C8E0-5889-4776-BF82-E29AC30F1026}" presName="circ2" presStyleLbl="vennNode1" presStyleIdx="1" presStyleCnt="2" custLinFactNeighborX="-38" custLinFactNeighborY="-1225"/>
      <dgm:spPr/>
    </dgm:pt>
    <dgm:pt modelId="{466A742E-A87D-4D7B-8DB4-CEC6B732385C}" type="pres">
      <dgm:prSet presAssocID="{43B5C8E0-5889-4776-BF82-E29AC30F1026}" presName="circ2Tx" presStyleLbl="revTx" presStyleIdx="0" presStyleCnt="0">
        <dgm:presLayoutVars>
          <dgm:chMax val="0"/>
          <dgm:chPref val="0"/>
          <dgm:bulletEnabled val="1"/>
        </dgm:presLayoutVars>
      </dgm:prSet>
      <dgm:spPr/>
    </dgm:pt>
  </dgm:ptLst>
  <dgm:cxnLst>
    <dgm:cxn modelId="{08BF125B-5668-4CB9-A27B-4B84201811CD}" type="presOf" srcId="{43B5C8E0-5889-4776-BF82-E29AC30F1026}" destId="{466A742E-A87D-4D7B-8DB4-CEC6B732385C}" srcOrd="1" destOrd="0" presId="urn:microsoft.com/office/officeart/2005/8/layout/venn1"/>
    <dgm:cxn modelId="{C1B33E65-A438-4694-9AE5-559D325C7C09}" type="presOf" srcId="{5C73DB6D-2694-4569-A2EE-C3228C53FCBE}" destId="{C865F2D8-ACFC-42AF-8AB4-D5203B62367D}" srcOrd="0" destOrd="0" presId="urn:microsoft.com/office/officeart/2005/8/layout/venn1"/>
    <dgm:cxn modelId="{A4BD3777-CD7E-448A-ABF9-1673532AE1BE}" srcId="{7B71B683-2028-45D0-9C43-50A94B7C6851}" destId="{5C73DB6D-2694-4569-A2EE-C3228C53FCBE}" srcOrd="0" destOrd="0" parTransId="{1311CC6A-20BC-4088-B47B-59E0C818B246}" sibTransId="{23821E93-C2EC-4023-B189-1BF8FDB12E04}"/>
    <dgm:cxn modelId="{6D654B98-BF33-449D-BB44-304D67073C60}" type="presOf" srcId="{7B71B683-2028-45D0-9C43-50A94B7C6851}" destId="{1BCDAF33-CDD9-477B-AA64-E2D5536ADAFA}" srcOrd="0" destOrd="0" presId="urn:microsoft.com/office/officeart/2005/8/layout/venn1"/>
    <dgm:cxn modelId="{677168C5-B57F-4C3D-84B3-02A627503768}" type="presOf" srcId="{43B5C8E0-5889-4776-BF82-E29AC30F1026}" destId="{F4606AD3-E332-4FE2-9B00-70AA9DDCE720}" srcOrd="0" destOrd="0" presId="urn:microsoft.com/office/officeart/2005/8/layout/venn1"/>
    <dgm:cxn modelId="{4E4850D8-DF8D-4E7E-9415-87476ECE457F}" type="presOf" srcId="{5C73DB6D-2694-4569-A2EE-C3228C53FCBE}" destId="{D3F51FD2-7CCD-4F2A-B2D3-1CD4492164C1}" srcOrd="1" destOrd="0" presId="urn:microsoft.com/office/officeart/2005/8/layout/venn1"/>
    <dgm:cxn modelId="{76DBB5F5-7720-4EFE-9B0C-6181D17ABEBE}" srcId="{7B71B683-2028-45D0-9C43-50A94B7C6851}" destId="{43B5C8E0-5889-4776-BF82-E29AC30F1026}" srcOrd="1" destOrd="0" parTransId="{360628B0-AE0C-4533-BC03-37818C9A9321}" sibTransId="{D42DFA83-2ED5-45A7-A142-F02146BA8407}"/>
    <dgm:cxn modelId="{DC5E3FD2-887A-4D62-A1C8-3B10D44A0EB1}" type="presParOf" srcId="{1BCDAF33-CDD9-477B-AA64-E2D5536ADAFA}" destId="{C865F2D8-ACFC-42AF-8AB4-D5203B62367D}" srcOrd="0" destOrd="0" presId="urn:microsoft.com/office/officeart/2005/8/layout/venn1"/>
    <dgm:cxn modelId="{88E43585-5DD6-4549-81EE-8D2AA424B043}" type="presParOf" srcId="{1BCDAF33-CDD9-477B-AA64-E2D5536ADAFA}" destId="{D3F51FD2-7CCD-4F2A-B2D3-1CD4492164C1}" srcOrd="1" destOrd="0" presId="urn:microsoft.com/office/officeart/2005/8/layout/venn1"/>
    <dgm:cxn modelId="{EBFAEA2D-D578-4B39-BEFB-A8E5AB075F15}" type="presParOf" srcId="{1BCDAF33-CDD9-477B-AA64-E2D5536ADAFA}" destId="{F4606AD3-E332-4FE2-9B00-70AA9DDCE720}" srcOrd="2" destOrd="0" presId="urn:microsoft.com/office/officeart/2005/8/layout/venn1"/>
    <dgm:cxn modelId="{3DA1B206-B089-4687-BFBE-2E9D10CB5747}" type="presParOf" srcId="{1BCDAF33-CDD9-477B-AA64-E2D5536ADAFA}" destId="{466A742E-A87D-4D7B-8DB4-CEC6B732385C}"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71B683-2028-45D0-9C43-50A94B7C6851}" type="doc">
      <dgm:prSet loTypeId="urn:microsoft.com/office/officeart/2005/8/layout/venn1" loCatId="relationship" qsTypeId="urn:microsoft.com/office/officeart/2005/8/quickstyle/simple1" qsCatId="simple" csTypeId="urn:microsoft.com/office/officeart/2005/8/colors/accent1_2" csCatId="accent1" phldr="1"/>
      <dgm:spPr/>
    </dgm:pt>
    <dgm:pt modelId="{5C73DB6D-2694-4569-A2EE-C3228C53FCBE}">
      <dgm:prSet phldrT="[Text]" custT="1"/>
      <dgm:spPr/>
      <dgm:t>
        <a:bodyPr/>
        <a:lstStyle/>
        <a:p>
          <a:r>
            <a:rPr lang="en-US" sz="4400" i="1">
              <a:solidFill>
                <a:schemeClr val="accent1"/>
              </a:solidFill>
            </a:rPr>
            <a:t>Friend</a:t>
          </a:r>
        </a:p>
      </dgm:t>
    </dgm:pt>
    <dgm:pt modelId="{1311CC6A-20BC-4088-B47B-59E0C818B246}" type="parTrans" cxnId="{A4BD3777-CD7E-448A-ABF9-1673532AE1BE}">
      <dgm:prSet/>
      <dgm:spPr/>
      <dgm:t>
        <a:bodyPr/>
        <a:lstStyle/>
        <a:p>
          <a:endParaRPr lang="en-US"/>
        </a:p>
      </dgm:t>
    </dgm:pt>
    <dgm:pt modelId="{23821E93-C2EC-4023-B189-1BF8FDB12E04}" type="sibTrans" cxnId="{A4BD3777-CD7E-448A-ABF9-1673532AE1BE}">
      <dgm:prSet/>
      <dgm:spPr/>
      <dgm:t>
        <a:bodyPr/>
        <a:lstStyle/>
        <a:p>
          <a:endParaRPr lang="en-US"/>
        </a:p>
      </dgm:t>
    </dgm:pt>
    <dgm:pt modelId="{43B5C8E0-5889-4776-BF82-E29AC30F1026}">
      <dgm:prSet phldrT="[Text]" custT="1"/>
      <dgm:spPr/>
      <dgm:t>
        <a:bodyPr/>
        <a:lstStyle/>
        <a:p>
          <a:r>
            <a:rPr lang="en-US" sz="4400" i="1">
              <a:solidFill>
                <a:schemeClr val="accent1"/>
              </a:solidFill>
            </a:rPr>
            <a:t>Foe</a:t>
          </a:r>
        </a:p>
      </dgm:t>
    </dgm:pt>
    <dgm:pt modelId="{360628B0-AE0C-4533-BC03-37818C9A9321}" type="parTrans" cxnId="{76DBB5F5-7720-4EFE-9B0C-6181D17ABEBE}">
      <dgm:prSet/>
      <dgm:spPr/>
      <dgm:t>
        <a:bodyPr/>
        <a:lstStyle/>
        <a:p>
          <a:endParaRPr lang="en-US"/>
        </a:p>
      </dgm:t>
    </dgm:pt>
    <dgm:pt modelId="{D42DFA83-2ED5-45A7-A142-F02146BA8407}" type="sibTrans" cxnId="{76DBB5F5-7720-4EFE-9B0C-6181D17ABEBE}">
      <dgm:prSet/>
      <dgm:spPr/>
      <dgm:t>
        <a:bodyPr/>
        <a:lstStyle/>
        <a:p>
          <a:endParaRPr lang="en-US"/>
        </a:p>
      </dgm:t>
    </dgm:pt>
    <dgm:pt modelId="{1BCDAF33-CDD9-477B-AA64-E2D5536ADAFA}" type="pres">
      <dgm:prSet presAssocID="{7B71B683-2028-45D0-9C43-50A94B7C6851}" presName="compositeShape" presStyleCnt="0">
        <dgm:presLayoutVars>
          <dgm:chMax val="7"/>
          <dgm:dir/>
          <dgm:resizeHandles val="exact"/>
        </dgm:presLayoutVars>
      </dgm:prSet>
      <dgm:spPr/>
    </dgm:pt>
    <dgm:pt modelId="{C865F2D8-ACFC-42AF-8AB4-D5203B62367D}" type="pres">
      <dgm:prSet presAssocID="{5C73DB6D-2694-4569-A2EE-C3228C53FCBE}" presName="circ1" presStyleLbl="vennNode1" presStyleIdx="0" presStyleCnt="2" custLinFactNeighborX="649" custLinFactNeighborY="-1225"/>
      <dgm:spPr/>
    </dgm:pt>
    <dgm:pt modelId="{D3F51FD2-7CCD-4F2A-B2D3-1CD4492164C1}" type="pres">
      <dgm:prSet presAssocID="{5C73DB6D-2694-4569-A2EE-C3228C53FCBE}" presName="circ1Tx" presStyleLbl="revTx" presStyleIdx="0" presStyleCnt="0">
        <dgm:presLayoutVars>
          <dgm:chMax val="0"/>
          <dgm:chPref val="0"/>
          <dgm:bulletEnabled val="1"/>
        </dgm:presLayoutVars>
      </dgm:prSet>
      <dgm:spPr/>
    </dgm:pt>
    <dgm:pt modelId="{F4606AD3-E332-4FE2-9B00-70AA9DDCE720}" type="pres">
      <dgm:prSet presAssocID="{43B5C8E0-5889-4776-BF82-E29AC30F1026}" presName="circ2" presStyleLbl="vennNode1" presStyleIdx="1" presStyleCnt="2" custLinFactNeighborX="-38" custLinFactNeighborY="-1225"/>
      <dgm:spPr/>
    </dgm:pt>
    <dgm:pt modelId="{466A742E-A87D-4D7B-8DB4-CEC6B732385C}" type="pres">
      <dgm:prSet presAssocID="{43B5C8E0-5889-4776-BF82-E29AC30F1026}" presName="circ2Tx" presStyleLbl="revTx" presStyleIdx="0" presStyleCnt="0">
        <dgm:presLayoutVars>
          <dgm:chMax val="0"/>
          <dgm:chPref val="0"/>
          <dgm:bulletEnabled val="1"/>
        </dgm:presLayoutVars>
      </dgm:prSet>
      <dgm:spPr/>
    </dgm:pt>
  </dgm:ptLst>
  <dgm:cxnLst>
    <dgm:cxn modelId="{08BF125B-5668-4CB9-A27B-4B84201811CD}" type="presOf" srcId="{43B5C8E0-5889-4776-BF82-E29AC30F1026}" destId="{466A742E-A87D-4D7B-8DB4-CEC6B732385C}" srcOrd="1" destOrd="0" presId="urn:microsoft.com/office/officeart/2005/8/layout/venn1"/>
    <dgm:cxn modelId="{C1B33E65-A438-4694-9AE5-559D325C7C09}" type="presOf" srcId="{5C73DB6D-2694-4569-A2EE-C3228C53FCBE}" destId="{C865F2D8-ACFC-42AF-8AB4-D5203B62367D}" srcOrd="0" destOrd="0" presId="urn:microsoft.com/office/officeart/2005/8/layout/venn1"/>
    <dgm:cxn modelId="{A4BD3777-CD7E-448A-ABF9-1673532AE1BE}" srcId="{7B71B683-2028-45D0-9C43-50A94B7C6851}" destId="{5C73DB6D-2694-4569-A2EE-C3228C53FCBE}" srcOrd="0" destOrd="0" parTransId="{1311CC6A-20BC-4088-B47B-59E0C818B246}" sibTransId="{23821E93-C2EC-4023-B189-1BF8FDB12E04}"/>
    <dgm:cxn modelId="{6D654B98-BF33-449D-BB44-304D67073C60}" type="presOf" srcId="{7B71B683-2028-45D0-9C43-50A94B7C6851}" destId="{1BCDAF33-CDD9-477B-AA64-E2D5536ADAFA}" srcOrd="0" destOrd="0" presId="urn:microsoft.com/office/officeart/2005/8/layout/venn1"/>
    <dgm:cxn modelId="{677168C5-B57F-4C3D-84B3-02A627503768}" type="presOf" srcId="{43B5C8E0-5889-4776-BF82-E29AC30F1026}" destId="{F4606AD3-E332-4FE2-9B00-70AA9DDCE720}" srcOrd="0" destOrd="0" presId="urn:microsoft.com/office/officeart/2005/8/layout/venn1"/>
    <dgm:cxn modelId="{4E4850D8-DF8D-4E7E-9415-87476ECE457F}" type="presOf" srcId="{5C73DB6D-2694-4569-A2EE-C3228C53FCBE}" destId="{D3F51FD2-7CCD-4F2A-B2D3-1CD4492164C1}" srcOrd="1" destOrd="0" presId="urn:microsoft.com/office/officeart/2005/8/layout/venn1"/>
    <dgm:cxn modelId="{76DBB5F5-7720-4EFE-9B0C-6181D17ABEBE}" srcId="{7B71B683-2028-45D0-9C43-50A94B7C6851}" destId="{43B5C8E0-5889-4776-BF82-E29AC30F1026}" srcOrd="1" destOrd="0" parTransId="{360628B0-AE0C-4533-BC03-37818C9A9321}" sibTransId="{D42DFA83-2ED5-45A7-A142-F02146BA8407}"/>
    <dgm:cxn modelId="{DC5E3FD2-887A-4D62-A1C8-3B10D44A0EB1}" type="presParOf" srcId="{1BCDAF33-CDD9-477B-AA64-E2D5536ADAFA}" destId="{C865F2D8-ACFC-42AF-8AB4-D5203B62367D}" srcOrd="0" destOrd="0" presId="urn:microsoft.com/office/officeart/2005/8/layout/venn1"/>
    <dgm:cxn modelId="{88E43585-5DD6-4549-81EE-8D2AA424B043}" type="presParOf" srcId="{1BCDAF33-CDD9-477B-AA64-E2D5536ADAFA}" destId="{D3F51FD2-7CCD-4F2A-B2D3-1CD4492164C1}" srcOrd="1" destOrd="0" presId="urn:microsoft.com/office/officeart/2005/8/layout/venn1"/>
    <dgm:cxn modelId="{EBFAEA2D-D578-4B39-BEFB-A8E5AB075F15}" type="presParOf" srcId="{1BCDAF33-CDD9-477B-AA64-E2D5536ADAFA}" destId="{F4606AD3-E332-4FE2-9B00-70AA9DDCE720}" srcOrd="2" destOrd="0" presId="urn:microsoft.com/office/officeart/2005/8/layout/venn1"/>
    <dgm:cxn modelId="{3DA1B206-B089-4687-BFBE-2E9D10CB5747}" type="presParOf" srcId="{1BCDAF33-CDD9-477B-AA64-E2D5536ADAFA}" destId="{466A742E-A87D-4D7B-8DB4-CEC6B732385C}"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5F2D8-ACFC-42AF-8AB4-D5203B62367D}">
      <dsp:nvSpPr>
        <dsp:cNvPr id="0" name=""/>
        <dsp:cNvSpPr/>
      </dsp:nvSpPr>
      <dsp:spPr>
        <a:xfrm>
          <a:off x="201406" y="46075"/>
          <a:ext cx="4282451" cy="428245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r>
            <a:rPr lang="en-US" sz="4400" i="1" kern="1200">
              <a:solidFill>
                <a:schemeClr val="accent1"/>
              </a:solidFill>
            </a:rPr>
            <a:t>Friend</a:t>
          </a:r>
        </a:p>
      </dsp:txBody>
      <dsp:txXfrm>
        <a:off x="799406" y="551068"/>
        <a:ext cx="2469161" cy="3272465"/>
      </dsp:txXfrm>
    </dsp:sp>
    <dsp:sp modelId="{F4606AD3-E332-4FE2-9B00-70AA9DDCE720}">
      <dsp:nvSpPr>
        <dsp:cNvPr id="0" name=""/>
        <dsp:cNvSpPr/>
      </dsp:nvSpPr>
      <dsp:spPr>
        <a:xfrm>
          <a:off x="3258437" y="46075"/>
          <a:ext cx="4282451" cy="428245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r>
            <a:rPr lang="en-US" sz="4400" i="1" kern="1200">
              <a:solidFill>
                <a:schemeClr val="accent1"/>
              </a:solidFill>
            </a:rPr>
            <a:t>Foe</a:t>
          </a:r>
        </a:p>
      </dsp:txBody>
      <dsp:txXfrm>
        <a:off x="4473727" y="551068"/>
        <a:ext cx="2469161" cy="32724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5F2D8-ACFC-42AF-8AB4-D5203B62367D}">
      <dsp:nvSpPr>
        <dsp:cNvPr id="0" name=""/>
        <dsp:cNvSpPr/>
      </dsp:nvSpPr>
      <dsp:spPr>
        <a:xfrm>
          <a:off x="201406" y="46075"/>
          <a:ext cx="4282451" cy="428245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r>
            <a:rPr lang="en-US" sz="4400" i="1" kern="1200">
              <a:solidFill>
                <a:schemeClr val="accent1"/>
              </a:solidFill>
            </a:rPr>
            <a:t>Friend</a:t>
          </a:r>
        </a:p>
      </dsp:txBody>
      <dsp:txXfrm>
        <a:off x="799406" y="551068"/>
        <a:ext cx="2469161" cy="3272465"/>
      </dsp:txXfrm>
    </dsp:sp>
    <dsp:sp modelId="{F4606AD3-E332-4FE2-9B00-70AA9DDCE720}">
      <dsp:nvSpPr>
        <dsp:cNvPr id="0" name=""/>
        <dsp:cNvSpPr/>
      </dsp:nvSpPr>
      <dsp:spPr>
        <a:xfrm>
          <a:off x="3258437" y="46075"/>
          <a:ext cx="4282451" cy="428245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r>
            <a:rPr lang="en-US" sz="4400" i="1" kern="1200">
              <a:solidFill>
                <a:schemeClr val="accent1"/>
              </a:solidFill>
            </a:rPr>
            <a:t>Foe</a:t>
          </a:r>
        </a:p>
      </dsp:txBody>
      <dsp:txXfrm>
        <a:off x="4473727" y="551068"/>
        <a:ext cx="2469161" cy="327246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FE6674-64A8-4FE3-A8F6-275ABEA538EA}"/>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76C78C79-5C68-43B5-8E2C-20A57CDFDA9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88CC7003-072C-4DDF-B3FA-7CA11A541652}" type="datetimeFigureOut">
              <a:rPr lang="en-US" smtClean="0"/>
              <a:t>3/22/2024</a:t>
            </a:fld>
            <a:endParaRPr lang="en-US"/>
          </a:p>
        </p:txBody>
      </p:sp>
      <p:sp>
        <p:nvSpPr>
          <p:cNvPr id="4" name="Footer Placeholder 3">
            <a:extLst>
              <a:ext uri="{FF2B5EF4-FFF2-40B4-BE49-F238E27FC236}">
                <a16:creationId xmlns:a16="http://schemas.microsoft.com/office/drawing/2014/main" id="{571DFD20-A5E1-44C3-91D9-8C97A4B6418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56575B49-E103-48B3-8897-80B5DFA9A59F}"/>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ACB36070-DB57-43DD-A3B0-353069B28F28}" type="slidenum">
              <a:rPr lang="en-US" smtClean="0"/>
              <a:t>‹#›</a:t>
            </a:fld>
            <a:endParaRPr lang="en-US"/>
          </a:p>
        </p:txBody>
      </p:sp>
    </p:spTree>
    <p:extLst>
      <p:ext uri="{BB962C8B-B14F-4D97-AF65-F5344CB8AC3E}">
        <p14:creationId xmlns:p14="http://schemas.microsoft.com/office/powerpoint/2010/main" val="8739040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0ED7410-4C26-1D47-8D16-AE6C5ADEA047}" type="datetimeFigureOut">
              <a:rPr lang="en-US" smtClean="0"/>
              <a:t>3/22/2024</a:t>
            </a:fld>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4AE0C520-6533-5A4B-9942-4DA33B3F6A7B}" type="slidenum">
              <a:rPr lang="en-US" smtClean="0"/>
              <a:t>‹#›</a:t>
            </a:fld>
            <a:endParaRPr lang="en-US"/>
          </a:p>
        </p:txBody>
      </p:sp>
    </p:spTree>
    <p:extLst>
      <p:ext uri="{BB962C8B-B14F-4D97-AF65-F5344CB8AC3E}">
        <p14:creationId xmlns:p14="http://schemas.microsoft.com/office/powerpoint/2010/main" val="819986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3332" indent="-243332">
              <a:spcBef>
                <a:spcPts val="1269"/>
              </a:spcBef>
              <a:buFont typeface="Wingdings" pitchFamily="2" charset="2"/>
              <a:buChar char="§"/>
            </a:pPr>
            <a:r>
              <a:rPr lang="en-US" altLang="en-US" sz="1300">
                <a:solidFill>
                  <a:srgbClr val="153765"/>
                </a:solidFill>
                <a:latin typeface="Arial Narrow" pitchFamily="34" charset="0"/>
              </a:rPr>
              <a:t>Only multi-state, multi-site children’s health system</a:t>
            </a:r>
          </a:p>
          <a:p>
            <a:pPr marL="726638" lvl="1" indent="-243332">
              <a:spcBef>
                <a:spcPts val="1269"/>
              </a:spcBef>
              <a:buFont typeface="Wingdings" pitchFamily="2" charset="2"/>
              <a:buChar char="§"/>
            </a:pPr>
            <a:r>
              <a:rPr lang="en-US" altLang="en-US" sz="1300">
                <a:solidFill>
                  <a:srgbClr val="153765"/>
                </a:solidFill>
                <a:latin typeface="Arial Narrow" pitchFamily="34" charset="0"/>
              </a:rPr>
              <a:t>Operating in Florida, Delaware, Georgia, New Jersey and Pennsylvania </a:t>
            </a:r>
          </a:p>
          <a:p>
            <a:pPr marL="243332" indent="-243332">
              <a:spcBef>
                <a:spcPts val="1269"/>
              </a:spcBef>
              <a:buFont typeface="Wingdings" pitchFamily="2" charset="2"/>
              <a:buChar char="§"/>
            </a:pPr>
            <a:r>
              <a:rPr lang="en-US" altLang="en-US" sz="1300">
                <a:solidFill>
                  <a:srgbClr val="153765"/>
                </a:solidFill>
                <a:latin typeface="Arial Narrow" pitchFamily="34" charset="0"/>
              </a:rPr>
              <a:t>Enduring legacy of Alfred I. duPont</a:t>
            </a:r>
            <a:endParaRPr lang="en-US" altLang="en-US" sz="1300">
              <a:solidFill>
                <a:srgbClr val="153765"/>
              </a:solidFill>
              <a:latin typeface="+mn-lt"/>
            </a:endParaRPr>
          </a:p>
          <a:p>
            <a:pPr marL="243332" indent="-243332">
              <a:spcBef>
                <a:spcPts val="1269"/>
              </a:spcBef>
              <a:buFont typeface="Wingdings" pitchFamily="2" charset="2"/>
              <a:buChar char="§"/>
            </a:pPr>
            <a:r>
              <a:rPr lang="en-US" altLang="en-US" sz="1300">
                <a:solidFill>
                  <a:srgbClr val="153765"/>
                </a:solidFill>
                <a:latin typeface="Arial Narrow" pitchFamily="34" charset="0"/>
              </a:rPr>
              <a:t>Commitment to all aspects of children’s health</a:t>
            </a:r>
          </a:p>
          <a:p>
            <a:pPr marL="243332" indent="-243332">
              <a:spcBef>
                <a:spcPts val="1269"/>
              </a:spcBef>
              <a:buFont typeface="Wingdings" pitchFamily="2" charset="2"/>
              <a:buChar char="§"/>
            </a:pPr>
            <a:r>
              <a:rPr lang="en-US" altLang="en-US" sz="1300">
                <a:solidFill>
                  <a:srgbClr val="153765"/>
                </a:solidFill>
                <a:latin typeface="Arial Narrow" pitchFamily="34" charset="0"/>
              </a:rPr>
              <a:t>Enthusiastic adopter of digital technology, in the tradition of our innovative founder – from our award-winning KidsHealth website established in the 90s to our integrated HER</a:t>
            </a:r>
          </a:p>
          <a:p>
            <a:pPr marL="243332" indent="-243332">
              <a:spcBef>
                <a:spcPts val="1269"/>
              </a:spcBef>
              <a:buFont typeface="Wingdings" pitchFamily="2" charset="2"/>
              <a:buChar char="§"/>
            </a:pPr>
            <a:r>
              <a:rPr lang="en-US" altLang="en-US">
                <a:solidFill>
                  <a:srgbClr val="153765"/>
                </a:solidFill>
                <a:latin typeface="Arial Narrow" pitchFamily="34" charset="0"/>
                <a:cs typeface="Arial" pitchFamily="34" charset="0"/>
              </a:rPr>
              <a:t>KidsHealth receives XXX million visits annually</a:t>
            </a:r>
            <a:endParaRPr lang="en-US" altLang="en-US" sz="1300">
              <a:solidFill>
                <a:srgbClr val="153765"/>
              </a:solidFill>
              <a:latin typeface="Arial Narrow" pitchFamily="34" charset="0"/>
            </a:endParaRPr>
          </a:p>
          <a:p>
            <a:pPr marL="243332" indent="-243332">
              <a:spcBef>
                <a:spcPts val="1269"/>
              </a:spcBef>
              <a:buFont typeface="Wingdings" pitchFamily="2" charset="2"/>
              <a:buChar char="§"/>
            </a:pPr>
            <a:r>
              <a:rPr lang="en-US" altLang="en-US" sz="1300">
                <a:solidFill>
                  <a:srgbClr val="153765"/>
                </a:solidFill>
                <a:latin typeface="Arial Narrow" pitchFamily="34" charset="0"/>
              </a:rPr>
              <a:t>National Office in D.C. </a:t>
            </a:r>
          </a:p>
          <a:p>
            <a:pPr marL="243332" indent="-243332">
              <a:spcBef>
                <a:spcPts val="1269"/>
              </a:spcBef>
              <a:buFont typeface="Wingdings" pitchFamily="2" charset="2"/>
              <a:buChar char="§"/>
            </a:pPr>
            <a:r>
              <a:rPr lang="en-US" altLang="en-US" sz="1300">
                <a:solidFill>
                  <a:srgbClr val="153765"/>
                </a:solidFill>
                <a:latin typeface="Arial Narrow" pitchFamily="34" charset="0"/>
              </a:rPr>
              <a:t>P2P, D2C,24/7 online doctor visits</a:t>
            </a:r>
          </a:p>
          <a:p>
            <a:pPr marL="181240" indent="-181240">
              <a:buFont typeface="Arial" panose="020B0604020202020204" pitchFamily="34" charset="0"/>
              <a:buChar char="•"/>
            </a:pPr>
            <a:r>
              <a:rPr lang="en-US">
                <a:solidFill>
                  <a:srgbClr val="FF0000"/>
                </a:solidFill>
              </a:rPr>
              <a:t>Recently Nemours VBSO MCO..?</a:t>
            </a:r>
          </a:p>
        </p:txBody>
      </p:sp>
      <p:sp>
        <p:nvSpPr>
          <p:cNvPr id="4" name="Slide Number Placeholder 3"/>
          <p:cNvSpPr>
            <a:spLocks noGrp="1"/>
          </p:cNvSpPr>
          <p:nvPr>
            <p:ph type="sldNum" sz="quarter" idx="10"/>
          </p:nvPr>
        </p:nvSpPr>
        <p:spPr/>
        <p:txBody>
          <a:bodyPr/>
          <a:lstStyle/>
          <a:p>
            <a:fld id="{28596F30-2A98-4FA0-BD2B-82BAAAFB5D3B}" type="slidenum">
              <a:rPr lang="en-US" smtClean="0"/>
              <a:t>2</a:t>
            </a:fld>
            <a:endParaRPr lang="en-US"/>
          </a:p>
        </p:txBody>
      </p:sp>
    </p:spTree>
    <p:extLst>
      <p:ext uri="{BB962C8B-B14F-4D97-AF65-F5344CB8AC3E}">
        <p14:creationId xmlns:p14="http://schemas.microsoft.com/office/powerpoint/2010/main" val="443646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978">
              <a:defRPr/>
            </a:pPr>
            <a:r>
              <a:rPr lang="en-US"/>
              <a:t>The most important thing we can change is health outcome.  We want to improve the degree to which we provide safe and high-quality care.   We want o make sure that the impact is equitable…</a:t>
            </a:r>
          </a:p>
          <a:p>
            <a:pPr defTabSz="984978">
              <a:defRPr/>
            </a:pPr>
            <a:endParaRPr lang="en-US"/>
          </a:p>
        </p:txBody>
      </p:sp>
      <p:sp>
        <p:nvSpPr>
          <p:cNvPr id="4" name="Slide Number Placeholder 3"/>
          <p:cNvSpPr>
            <a:spLocks noGrp="1"/>
          </p:cNvSpPr>
          <p:nvPr>
            <p:ph type="sldNum" sz="quarter" idx="5"/>
          </p:nvPr>
        </p:nvSpPr>
        <p:spPr/>
        <p:txBody>
          <a:bodyPr/>
          <a:lstStyle/>
          <a:p>
            <a:pPr defTabSz="966612">
              <a:defRPr/>
            </a:pPr>
            <a:fld id="{9E0DF994-6031-46CA-A04E-9944499C4826}" type="slidenum">
              <a:rPr lang="en-US">
                <a:solidFill>
                  <a:prstClr val="black"/>
                </a:solidFill>
                <a:latin typeface="Calibri" panose="020F0502020204030204"/>
              </a:rPr>
              <a:pPr defTabSz="966612">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4128376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latin typeface="+mj-lt"/>
            </a:endParaRPr>
          </a:p>
          <a:p>
            <a:endParaRPr lang="en-US"/>
          </a:p>
        </p:txBody>
      </p:sp>
      <p:sp>
        <p:nvSpPr>
          <p:cNvPr id="4" name="Slide Number Placeholder 3"/>
          <p:cNvSpPr>
            <a:spLocks noGrp="1"/>
          </p:cNvSpPr>
          <p:nvPr>
            <p:ph type="sldNum" sz="quarter" idx="5"/>
          </p:nvPr>
        </p:nvSpPr>
        <p:spPr/>
        <p:txBody>
          <a:bodyPr/>
          <a:lstStyle/>
          <a:p>
            <a:pPr defTabSz="465859">
              <a:defRPr/>
            </a:pPr>
            <a:fld id="{BE9D0EB5-6B48-4312-90BA-80E9320AF863}" type="slidenum">
              <a:rPr lang="en-US">
                <a:solidFill>
                  <a:prstClr val="black"/>
                </a:solidFill>
                <a:latin typeface="Calibri" panose="020F0502020204030204"/>
              </a:rPr>
              <a:pPr defTabSz="465859">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1324627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latin typeface="+mj-lt"/>
            </a:endParaRPr>
          </a:p>
          <a:p>
            <a:endParaRPr lang="en-US"/>
          </a:p>
        </p:txBody>
      </p:sp>
      <p:sp>
        <p:nvSpPr>
          <p:cNvPr id="4" name="Slide Number Placeholder 3"/>
          <p:cNvSpPr>
            <a:spLocks noGrp="1"/>
          </p:cNvSpPr>
          <p:nvPr>
            <p:ph type="sldNum" sz="quarter" idx="5"/>
          </p:nvPr>
        </p:nvSpPr>
        <p:spPr/>
        <p:txBody>
          <a:bodyPr/>
          <a:lstStyle/>
          <a:p>
            <a:pPr defTabSz="465859">
              <a:defRPr/>
            </a:pPr>
            <a:fld id="{BE9D0EB5-6B48-4312-90BA-80E9320AF863}" type="slidenum">
              <a:rPr lang="en-US">
                <a:solidFill>
                  <a:prstClr val="black"/>
                </a:solidFill>
                <a:latin typeface="Calibri" panose="020F0502020204030204"/>
              </a:rPr>
              <a:pPr defTabSz="465859">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2488912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latin typeface="+mj-lt"/>
            </a:endParaRPr>
          </a:p>
          <a:p>
            <a:endParaRPr lang="en-US"/>
          </a:p>
        </p:txBody>
      </p:sp>
      <p:sp>
        <p:nvSpPr>
          <p:cNvPr id="4" name="Slide Number Placeholder 3"/>
          <p:cNvSpPr>
            <a:spLocks noGrp="1"/>
          </p:cNvSpPr>
          <p:nvPr>
            <p:ph type="sldNum" sz="quarter" idx="5"/>
          </p:nvPr>
        </p:nvSpPr>
        <p:spPr/>
        <p:txBody>
          <a:bodyPr/>
          <a:lstStyle/>
          <a:p>
            <a:pPr defTabSz="465859">
              <a:defRPr/>
            </a:pPr>
            <a:fld id="{BE9D0EB5-6B48-4312-90BA-80E9320AF863}" type="slidenum">
              <a:rPr lang="en-US">
                <a:solidFill>
                  <a:prstClr val="black"/>
                </a:solidFill>
                <a:latin typeface="Calibri" panose="020F0502020204030204"/>
              </a:rPr>
              <a:pPr defTabSz="465859">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2862044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latin typeface="+mj-lt"/>
            </a:endParaRPr>
          </a:p>
          <a:p>
            <a:endParaRPr lang="en-US"/>
          </a:p>
        </p:txBody>
      </p:sp>
      <p:sp>
        <p:nvSpPr>
          <p:cNvPr id="4" name="Slide Number Placeholder 3"/>
          <p:cNvSpPr>
            <a:spLocks noGrp="1"/>
          </p:cNvSpPr>
          <p:nvPr>
            <p:ph type="sldNum" sz="quarter" idx="5"/>
          </p:nvPr>
        </p:nvSpPr>
        <p:spPr/>
        <p:txBody>
          <a:bodyPr/>
          <a:lstStyle/>
          <a:p>
            <a:pPr defTabSz="465859">
              <a:defRPr/>
            </a:pPr>
            <a:fld id="{BE9D0EB5-6B48-4312-90BA-80E9320AF863}" type="slidenum">
              <a:rPr lang="en-US">
                <a:solidFill>
                  <a:prstClr val="black"/>
                </a:solidFill>
                <a:latin typeface="Calibri" panose="020F0502020204030204"/>
              </a:rPr>
              <a:pPr defTabSz="465859">
                <a:def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36590846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Graphic 6">
            <a:extLst>
              <a:ext uri="{FF2B5EF4-FFF2-40B4-BE49-F238E27FC236}">
                <a16:creationId xmlns:a16="http://schemas.microsoft.com/office/drawing/2014/main" id="{AB4765F7-955A-4540-1553-F33A56B0054A}"/>
              </a:ext>
            </a:extLst>
          </p:cNvPr>
          <p:cNvPicPr>
            <a:picLocks noChangeAspect="1"/>
          </p:cNvPicPr>
          <p:nvPr userDrawn="1"/>
        </p:nvPicPr>
        <p:blipFill>
          <a:blip r:embed="rId2"/>
          <a:srcRect/>
          <a:stretch/>
        </p:blipFill>
        <p:spPr>
          <a:xfrm>
            <a:off x="4896811" y="4215506"/>
            <a:ext cx="3739903" cy="698503"/>
          </a:xfrm>
          <a:prstGeom prst="rect">
            <a:avLst/>
          </a:prstGeom>
        </p:spPr>
      </p:pic>
      <p:sp>
        <p:nvSpPr>
          <p:cNvPr id="13" name="Text Placeholder 13">
            <a:extLst>
              <a:ext uri="{FF2B5EF4-FFF2-40B4-BE49-F238E27FC236}">
                <a16:creationId xmlns:a16="http://schemas.microsoft.com/office/drawing/2014/main" id="{2483A9A4-BCD0-6EA3-38CA-6224F719689C}"/>
              </a:ext>
            </a:extLst>
          </p:cNvPr>
          <p:cNvSpPr>
            <a:spLocks noGrp="1"/>
          </p:cNvSpPr>
          <p:nvPr>
            <p:ph type="body" sz="quarter" idx="12" hasCustomPrompt="1"/>
          </p:nvPr>
        </p:nvSpPr>
        <p:spPr>
          <a:xfrm>
            <a:off x="647700" y="932757"/>
            <a:ext cx="7510860" cy="215843"/>
          </a:xfrm>
          <a:prstGeom prst="rect">
            <a:avLst/>
          </a:prstGeom>
        </p:spPr>
        <p:txBody>
          <a:bodyPr lIns="0" bIns="0" anchor="b" anchorCtr="0">
            <a:noAutofit/>
          </a:bodyPr>
          <a:lstStyle>
            <a:lvl1pPr marL="0" indent="0">
              <a:buNone/>
              <a:defRPr sz="1050" spc="1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a:t>
            </a:r>
          </a:p>
        </p:txBody>
      </p:sp>
      <p:sp>
        <p:nvSpPr>
          <p:cNvPr id="14" name="Text Placeholder 13">
            <a:extLst>
              <a:ext uri="{FF2B5EF4-FFF2-40B4-BE49-F238E27FC236}">
                <a16:creationId xmlns:a16="http://schemas.microsoft.com/office/drawing/2014/main" id="{84B1B6C3-2D8B-10EF-CF56-714F0D01FAA5}"/>
              </a:ext>
            </a:extLst>
          </p:cNvPr>
          <p:cNvSpPr>
            <a:spLocks noGrp="1"/>
          </p:cNvSpPr>
          <p:nvPr>
            <p:ph type="body" sz="quarter" idx="14" hasCustomPrompt="1"/>
          </p:nvPr>
        </p:nvSpPr>
        <p:spPr>
          <a:xfrm>
            <a:off x="654095" y="2540511"/>
            <a:ext cx="7504465" cy="914400"/>
          </a:xfrm>
          <a:prstGeom prst="rect">
            <a:avLst/>
          </a:prstGeom>
        </p:spPr>
        <p:txBody>
          <a:bodyPr lIns="0" anchor="ctr" anchorCtr="0">
            <a:normAutofit/>
          </a:bodyPr>
          <a:lstStyle>
            <a:lvl1pPr marL="0" indent="0">
              <a:spcBef>
                <a:spcPts val="0"/>
              </a:spcBef>
              <a:buNone/>
              <a:defRPr sz="1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Name, Title, and Organization</a:t>
            </a:r>
          </a:p>
        </p:txBody>
      </p:sp>
      <p:sp>
        <p:nvSpPr>
          <p:cNvPr id="15" name="Text Placeholder 2">
            <a:extLst>
              <a:ext uri="{FF2B5EF4-FFF2-40B4-BE49-F238E27FC236}">
                <a16:creationId xmlns:a16="http://schemas.microsoft.com/office/drawing/2014/main" id="{05AD071C-C89E-264F-6C1A-38498180D697}"/>
              </a:ext>
            </a:extLst>
          </p:cNvPr>
          <p:cNvSpPr>
            <a:spLocks noGrp="1"/>
          </p:cNvSpPr>
          <p:nvPr>
            <p:ph type="body" sz="quarter" idx="15"/>
          </p:nvPr>
        </p:nvSpPr>
        <p:spPr>
          <a:xfrm>
            <a:off x="647700" y="1148600"/>
            <a:ext cx="7510462" cy="1391911"/>
          </a:xfrm>
        </p:spPr>
        <p:txBody>
          <a:bodyPr tIns="182880" bIns="182880">
            <a:normAutofit/>
          </a:bodyPr>
          <a:lstStyle>
            <a:lvl1pPr marL="0" indent="0">
              <a:lnSpc>
                <a:spcPct val="100000"/>
              </a:lnSpc>
              <a:buFontTx/>
              <a:buNone/>
              <a:defRPr sz="36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73089411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B871932-A0EF-3E4C-9891-0444B7B38785}"/>
              </a:ext>
            </a:extLst>
          </p:cNvPr>
          <p:cNvSpPr>
            <a:spLocks noGrp="1"/>
          </p:cNvSpPr>
          <p:nvPr>
            <p:ph type="title" hasCustomPrompt="1"/>
          </p:nvPr>
        </p:nvSpPr>
        <p:spPr>
          <a:xfrm>
            <a:off x="436563" y="428625"/>
            <a:ext cx="8288337" cy="863600"/>
          </a:xfrm>
        </p:spPr>
        <p:txBody>
          <a:bodyPr tIns="0" rIns="0" bIns="0" anchor="t" anchorCtr="0"/>
          <a:lstStyle/>
          <a:p>
            <a:r>
              <a:rPr lang="en-US"/>
              <a:t>Click to edit text</a:t>
            </a:r>
          </a:p>
        </p:txBody>
      </p:sp>
      <p:sp>
        <p:nvSpPr>
          <p:cNvPr id="4" name="TextBox 3">
            <a:extLst>
              <a:ext uri="{FF2B5EF4-FFF2-40B4-BE49-F238E27FC236}">
                <a16:creationId xmlns:a16="http://schemas.microsoft.com/office/drawing/2014/main" id="{254E8BBA-D805-9B61-28DA-A3967B6B39A3}"/>
              </a:ext>
            </a:extLst>
          </p:cNvPr>
          <p:cNvSpPr txBox="1"/>
          <p:nvPr userDrawn="1"/>
        </p:nvSpPr>
        <p:spPr>
          <a:xfrm>
            <a:off x="5477433" y="4810031"/>
            <a:ext cx="2268072" cy="226472"/>
          </a:xfrm>
          <a:prstGeom prst="rect">
            <a:avLst/>
          </a:prstGeom>
          <a:noFill/>
        </p:spPr>
        <p:txBody>
          <a:bodyPr wrap="square" rtlCol="0">
            <a:spAutoFit/>
          </a:bodyPr>
          <a:lstStyle/>
          <a:p>
            <a:pPr marL="0" marR="0" lvl="0" indent="0" algn="r" defTabSz="685800" rtl="0" eaLnBrk="1" fontAlgn="auto" latinLnBrk="0" hangingPunct="1">
              <a:lnSpc>
                <a:spcPct val="120000"/>
              </a:lnSpc>
              <a:spcBef>
                <a:spcPts val="750"/>
              </a:spcBef>
              <a:spcAft>
                <a:spcPts val="0"/>
              </a:spcAft>
              <a:buClr>
                <a:srgbClr val="ED8B00"/>
              </a:buClr>
              <a:buSzTx/>
              <a:buFont typeface="Wingdings" pitchFamily="2" charset="2"/>
              <a:buNone/>
              <a:tabLst/>
              <a:defRPr/>
            </a:pPr>
            <a:r>
              <a:rPr kumimoji="0" lang="en-US" sz="800" b="0" i="0" u="none" strike="noStrike" kern="1200" cap="none" spc="50" normalizeH="0" baseline="0" noProof="0">
                <a:ln>
                  <a:noFill/>
                </a:ln>
                <a:solidFill>
                  <a:schemeClr val="accent1"/>
                </a:solidFill>
                <a:effectLst/>
                <a:uLnTx/>
                <a:uFillTx/>
                <a:latin typeface="Arial" panose="020B0604020202020204"/>
                <a:ea typeface="+mn-ea"/>
                <a:cs typeface="+mn-cs"/>
              </a:rPr>
              <a:t>2024</a:t>
            </a:r>
            <a:r>
              <a:rPr kumimoji="0" lang="en-US" sz="800" b="0" i="0" u="none" strike="noStrike" kern="1200" cap="none" spc="50" normalizeH="0" baseline="0" noProof="0">
                <a:ln>
                  <a:noFill/>
                </a:ln>
                <a:solidFill>
                  <a:srgbClr val="FFFFFF"/>
                </a:solidFill>
                <a:effectLst/>
                <a:uLnTx/>
                <a:uFillTx/>
                <a:latin typeface="Arial" panose="020B0604020202020204"/>
                <a:ea typeface="+mn-ea"/>
                <a:cs typeface="+mn-cs"/>
              </a:rPr>
              <a:t> PEDIATRIC COLLABORATIVE</a:t>
            </a:r>
          </a:p>
        </p:txBody>
      </p:sp>
    </p:spTree>
    <p:extLst>
      <p:ext uri="{BB962C8B-B14F-4D97-AF65-F5344CB8AC3E}">
        <p14:creationId xmlns:p14="http://schemas.microsoft.com/office/powerpoint/2010/main" val="2380831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8FEAD6-B138-9021-3182-4C41874F272B}"/>
              </a:ext>
            </a:extLst>
          </p:cNvPr>
          <p:cNvSpPr/>
          <p:nvPr userDrawn="1"/>
        </p:nvSpPr>
        <p:spPr>
          <a:xfrm>
            <a:off x="471638" y="-1"/>
            <a:ext cx="904775" cy="96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10BBBA1-287A-884F-8088-EFFBFEE1157C}"/>
              </a:ext>
            </a:extLst>
          </p:cNvPr>
          <p:cNvSpPr txBox="1"/>
          <p:nvPr userDrawn="1"/>
        </p:nvSpPr>
        <p:spPr>
          <a:xfrm>
            <a:off x="5477433" y="4810031"/>
            <a:ext cx="2268072" cy="226472"/>
          </a:xfrm>
          <a:prstGeom prst="rect">
            <a:avLst/>
          </a:prstGeom>
          <a:noFill/>
        </p:spPr>
        <p:txBody>
          <a:bodyPr wrap="square" rtlCol="0">
            <a:spAutoFit/>
          </a:bodyPr>
          <a:lstStyle/>
          <a:p>
            <a:pPr marL="0" marR="0" lvl="0" indent="0" algn="r" defTabSz="685800" rtl="0" eaLnBrk="1" fontAlgn="auto" latinLnBrk="0" hangingPunct="1">
              <a:lnSpc>
                <a:spcPct val="120000"/>
              </a:lnSpc>
              <a:spcBef>
                <a:spcPts val="750"/>
              </a:spcBef>
              <a:spcAft>
                <a:spcPts val="0"/>
              </a:spcAft>
              <a:buClr>
                <a:srgbClr val="ED8B00"/>
              </a:buClr>
              <a:buSzTx/>
              <a:buFont typeface="Wingdings" pitchFamily="2" charset="2"/>
              <a:buNone/>
              <a:tabLst/>
              <a:defRPr/>
            </a:pPr>
            <a:r>
              <a:rPr kumimoji="0" lang="en-US" sz="800" b="0" i="0" u="none" strike="noStrike" kern="1200" cap="none" spc="50" normalizeH="0" baseline="0" noProof="0">
                <a:ln>
                  <a:noFill/>
                </a:ln>
                <a:solidFill>
                  <a:schemeClr val="accent1"/>
                </a:solidFill>
                <a:effectLst/>
                <a:uLnTx/>
                <a:uFillTx/>
                <a:latin typeface="Arial" panose="020B0604020202020204"/>
                <a:ea typeface="+mn-ea"/>
                <a:cs typeface="+mn-cs"/>
              </a:rPr>
              <a:t>2024</a:t>
            </a:r>
            <a:r>
              <a:rPr kumimoji="0" lang="en-US" sz="800" b="0" i="0" u="none" strike="noStrike" kern="1200" cap="none" spc="50" normalizeH="0" baseline="0" noProof="0">
                <a:ln>
                  <a:noFill/>
                </a:ln>
                <a:solidFill>
                  <a:srgbClr val="FFFFFF"/>
                </a:solidFill>
                <a:effectLst/>
                <a:uLnTx/>
                <a:uFillTx/>
                <a:latin typeface="Arial" panose="020B0604020202020204"/>
                <a:ea typeface="+mn-ea"/>
                <a:cs typeface="+mn-cs"/>
              </a:rPr>
              <a:t> PEDIATRIC COLLABORATIVE</a:t>
            </a:r>
          </a:p>
        </p:txBody>
      </p:sp>
    </p:spTree>
    <p:extLst>
      <p:ext uri="{BB962C8B-B14F-4D97-AF65-F5344CB8AC3E}">
        <p14:creationId xmlns:p14="http://schemas.microsoft.com/office/powerpoint/2010/main" val="906264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68132" y="428625"/>
            <a:ext cx="4956768" cy="4083050"/>
          </a:xfrm>
          <a:prstGeom prst="roundRect">
            <a:avLst>
              <a:gd name="adj" fmla="val 0"/>
            </a:avLst>
          </a:prstGeom>
        </p:spPr>
        <p:txBody>
          <a:bodyPr bIns="91440">
            <a:normAutofit/>
          </a:bodyPr>
          <a:lstStyle>
            <a:lvl1pPr>
              <a:defRPr sz="1800"/>
            </a:lvl1pPr>
            <a:lvl2pPr>
              <a:defRPr sz="1500"/>
            </a:lvl2pPr>
            <a:lvl3pPr>
              <a:defRPr sz="1300"/>
            </a:lvl3pPr>
            <a:lvl4pPr>
              <a:defRPr sz="1050"/>
            </a:lvl4pPr>
            <a:lvl5pPr>
              <a:defRPr sz="1050"/>
            </a:lvl5pPr>
            <a:lvl6pPr>
              <a:defRPr sz="1500"/>
            </a:lvl6pPr>
            <a:lvl7pPr>
              <a:defRPr sz="1500"/>
            </a:lvl7pPr>
            <a:lvl8pPr>
              <a:defRPr sz="1500"/>
            </a:lvl8pPr>
            <a:lvl9pPr>
              <a:defRPr sz="15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209670-26D2-472F-83D6-C982BC35C656}"/>
              </a:ext>
            </a:extLst>
          </p:cNvPr>
          <p:cNvSpPr>
            <a:spLocks noGrp="1"/>
          </p:cNvSpPr>
          <p:nvPr>
            <p:ph type="body" sz="quarter" idx="13" hasCustomPrompt="1"/>
          </p:nvPr>
        </p:nvSpPr>
        <p:spPr>
          <a:xfrm>
            <a:off x="436564" y="428624"/>
            <a:ext cx="2696104" cy="4083049"/>
          </a:xfrm>
        </p:spPr>
        <p:txBody>
          <a:bodyPr bIns="91440" anchor="ctr" anchorCtr="0">
            <a:normAutofit/>
          </a:bodyPr>
          <a:lstStyle>
            <a:lvl1pPr marL="0" indent="0">
              <a:lnSpc>
                <a:spcPct val="100000"/>
              </a:lnSpc>
              <a:buNone/>
              <a:defRPr sz="2800">
                <a:latin typeface="+mj-lt"/>
              </a:defRPr>
            </a:lvl1pPr>
            <a:lvl2pPr marL="342900" indent="0">
              <a:buNone/>
              <a:defRPr sz="2800">
                <a:latin typeface="Georgia" panose="02040502050405020303" pitchFamily="18" charset="0"/>
              </a:defRPr>
            </a:lvl2pPr>
            <a:lvl3pPr marL="687388" indent="0">
              <a:buNone/>
              <a:defRPr sz="2800">
                <a:latin typeface="Georgia" panose="02040502050405020303" pitchFamily="18" charset="0"/>
              </a:defRPr>
            </a:lvl3pPr>
            <a:lvl4pPr marL="1031875" indent="0">
              <a:buNone/>
              <a:defRPr sz="2800">
                <a:latin typeface="Georgia" panose="02040502050405020303" pitchFamily="18" charset="0"/>
              </a:defRPr>
            </a:lvl4pPr>
            <a:lvl5pPr marL="1376363" indent="0">
              <a:buNone/>
              <a:defRPr sz="2800">
                <a:latin typeface="Georgia" panose="02040502050405020303" pitchFamily="18" charset="0"/>
              </a:defRPr>
            </a:lvl5pPr>
          </a:lstStyle>
          <a:p>
            <a:pPr lvl="0"/>
            <a:r>
              <a:rPr lang="en-US"/>
              <a:t>Click to edit text</a:t>
            </a:r>
          </a:p>
        </p:txBody>
      </p:sp>
      <p:sp>
        <p:nvSpPr>
          <p:cNvPr id="6" name="TextBox 5">
            <a:extLst>
              <a:ext uri="{FF2B5EF4-FFF2-40B4-BE49-F238E27FC236}">
                <a16:creationId xmlns:a16="http://schemas.microsoft.com/office/drawing/2014/main" id="{E3E91776-E6C5-6D91-13A2-65389B8FF88D}"/>
              </a:ext>
            </a:extLst>
          </p:cNvPr>
          <p:cNvSpPr txBox="1"/>
          <p:nvPr userDrawn="1"/>
        </p:nvSpPr>
        <p:spPr>
          <a:xfrm>
            <a:off x="5477433" y="4810031"/>
            <a:ext cx="2268072" cy="226472"/>
          </a:xfrm>
          <a:prstGeom prst="rect">
            <a:avLst/>
          </a:prstGeom>
          <a:noFill/>
        </p:spPr>
        <p:txBody>
          <a:bodyPr wrap="square" rtlCol="0">
            <a:spAutoFit/>
          </a:bodyPr>
          <a:lstStyle/>
          <a:p>
            <a:pPr marL="0" marR="0" lvl="0" indent="0" algn="r" defTabSz="685800" rtl="0" eaLnBrk="1" fontAlgn="auto" latinLnBrk="0" hangingPunct="1">
              <a:lnSpc>
                <a:spcPct val="120000"/>
              </a:lnSpc>
              <a:spcBef>
                <a:spcPts val="750"/>
              </a:spcBef>
              <a:spcAft>
                <a:spcPts val="0"/>
              </a:spcAft>
              <a:buClr>
                <a:srgbClr val="ED8B00"/>
              </a:buClr>
              <a:buSzTx/>
              <a:buFont typeface="Wingdings" pitchFamily="2" charset="2"/>
              <a:buNone/>
              <a:tabLst/>
              <a:defRPr/>
            </a:pPr>
            <a:r>
              <a:rPr kumimoji="0" lang="en-US" sz="800" b="0" i="0" u="none" strike="noStrike" kern="1200" cap="none" spc="50" normalizeH="0" baseline="0" noProof="0">
                <a:ln>
                  <a:noFill/>
                </a:ln>
                <a:solidFill>
                  <a:schemeClr val="accent1"/>
                </a:solidFill>
                <a:effectLst/>
                <a:uLnTx/>
                <a:uFillTx/>
                <a:latin typeface="Arial" panose="020B0604020202020204"/>
                <a:ea typeface="+mn-ea"/>
                <a:cs typeface="+mn-cs"/>
              </a:rPr>
              <a:t>2024</a:t>
            </a:r>
            <a:r>
              <a:rPr kumimoji="0" lang="en-US" sz="800" b="0" i="0" u="none" strike="noStrike" kern="1200" cap="none" spc="50" normalizeH="0" baseline="0" noProof="0">
                <a:ln>
                  <a:noFill/>
                </a:ln>
                <a:solidFill>
                  <a:srgbClr val="FFFFFF"/>
                </a:solidFill>
                <a:effectLst/>
                <a:uLnTx/>
                <a:uFillTx/>
                <a:latin typeface="Arial" panose="020B0604020202020204"/>
                <a:ea typeface="+mn-ea"/>
                <a:cs typeface="+mn-cs"/>
              </a:rPr>
              <a:t> PEDIATRIC COLLABORATIVE</a:t>
            </a:r>
          </a:p>
        </p:txBody>
      </p:sp>
    </p:spTree>
    <p:extLst>
      <p:ext uri="{BB962C8B-B14F-4D97-AF65-F5344CB8AC3E}">
        <p14:creationId xmlns:p14="http://schemas.microsoft.com/office/powerpoint/2010/main" val="2031261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AF390C69-4876-FD4B-93AB-8D985DF03967}"/>
              </a:ext>
            </a:extLst>
          </p:cNvPr>
          <p:cNvSpPr>
            <a:spLocks noGrp="1"/>
          </p:cNvSpPr>
          <p:nvPr>
            <p:ph idx="14" hasCustomPrompt="1"/>
          </p:nvPr>
        </p:nvSpPr>
        <p:spPr>
          <a:xfrm>
            <a:off x="436563" y="2095649"/>
            <a:ext cx="2688474" cy="2422376"/>
          </a:xfrm>
        </p:spPr>
        <p:txBody>
          <a:bodyPr tIns="0" rIns="0" bIns="91440" anchor="t" anchorCtr="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idx="1" hasCustomPrompt="1"/>
          </p:nvPr>
        </p:nvSpPr>
        <p:spPr>
          <a:xfrm>
            <a:off x="3768132" y="428625"/>
            <a:ext cx="4956768" cy="4089400"/>
          </a:xfrm>
          <a:prstGeom prst="roundRect">
            <a:avLst>
              <a:gd name="adj" fmla="val 0"/>
            </a:avLst>
          </a:prstGeom>
        </p:spPr>
        <p:txBody>
          <a:bodyPr bIns="91440">
            <a:normAutofit/>
          </a:bodyPr>
          <a:lstStyle>
            <a:lvl1pPr>
              <a:defRPr sz="1800"/>
            </a:lvl1pPr>
            <a:lvl2pPr>
              <a:defRPr sz="1500"/>
            </a:lvl2pPr>
            <a:lvl3pPr>
              <a:defRPr sz="1300"/>
            </a:lvl3pPr>
            <a:lvl4pPr>
              <a:defRPr sz="1050"/>
            </a:lvl4pPr>
            <a:lvl5pPr>
              <a:defRPr sz="1050"/>
            </a:lvl5pPr>
            <a:lvl6pPr>
              <a:defRPr sz="1500"/>
            </a:lvl6pPr>
            <a:lvl7pPr>
              <a:defRPr sz="1500"/>
            </a:lvl7pPr>
            <a:lvl8pPr>
              <a:defRPr sz="1500"/>
            </a:lvl8pPr>
            <a:lvl9pPr>
              <a:defRPr sz="15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F037DCE6-3357-F741-B39F-5D6CDB3DA8B6}"/>
              </a:ext>
            </a:extLst>
          </p:cNvPr>
          <p:cNvSpPr>
            <a:spLocks noGrp="1"/>
          </p:cNvSpPr>
          <p:nvPr>
            <p:ph type="body" sz="quarter" idx="16" hasCustomPrompt="1"/>
          </p:nvPr>
        </p:nvSpPr>
        <p:spPr>
          <a:xfrm>
            <a:off x="436563" y="428625"/>
            <a:ext cx="2688474" cy="1284117"/>
          </a:xfrm>
        </p:spPr>
        <p:txBody>
          <a:bodyPr bIns="0" anchor="t" anchorCtr="0">
            <a:normAutofit/>
          </a:bodyPr>
          <a:lstStyle>
            <a:lvl1pPr marL="0" indent="0">
              <a:lnSpc>
                <a:spcPct val="100000"/>
              </a:lnSpc>
              <a:spcBef>
                <a:spcPts val="0"/>
              </a:spcBef>
              <a:buFontTx/>
              <a:buNone/>
              <a:defRPr sz="2800">
                <a:latin typeface="+mj-lt"/>
              </a:defRPr>
            </a:lvl1pPr>
            <a:lvl2pPr marL="342900" indent="0">
              <a:buFontTx/>
              <a:buNone/>
              <a:defRPr sz="2800">
                <a:latin typeface="Georgia" panose="02040502050405020303" pitchFamily="18" charset="0"/>
              </a:defRPr>
            </a:lvl2pPr>
            <a:lvl3pPr marL="687388" indent="0">
              <a:buFontTx/>
              <a:buNone/>
              <a:defRPr sz="2800">
                <a:latin typeface="Georgia" panose="02040502050405020303" pitchFamily="18" charset="0"/>
              </a:defRPr>
            </a:lvl3pPr>
            <a:lvl4pPr marL="1031875" indent="0">
              <a:buFontTx/>
              <a:buNone/>
              <a:defRPr sz="2800">
                <a:latin typeface="Georgia" panose="02040502050405020303" pitchFamily="18" charset="0"/>
              </a:defRPr>
            </a:lvl4pPr>
            <a:lvl5pPr marL="1376363" indent="0">
              <a:buFontTx/>
              <a:buNone/>
              <a:defRPr sz="2800">
                <a:latin typeface="Georgia" panose="02040502050405020303" pitchFamily="18" charset="0"/>
              </a:defRPr>
            </a:lvl5pPr>
          </a:lstStyle>
          <a:p>
            <a:pPr lvl="0"/>
            <a:r>
              <a:rPr lang="en-US"/>
              <a:t>Click to edit text</a:t>
            </a:r>
          </a:p>
        </p:txBody>
      </p:sp>
      <p:sp>
        <p:nvSpPr>
          <p:cNvPr id="5" name="TextBox 4">
            <a:extLst>
              <a:ext uri="{FF2B5EF4-FFF2-40B4-BE49-F238E27FC236}">
                <a16:creationId xmlns:a16="http://schemas.microsoft.com/office/drawing/2014/main" id="{2E178B06-72A1-F898-D9DE-8E3A72988FAD}"/>
              </a:ext>
            </a:extLst>
          </p:cNvPr>
          <p:cNvSpPr txBox="1"/>
          <p:nvPr userDrawn="1"/>
        </p:nvSpPr>
        <p:spPr>
          <a:xfrm>
            <a:off x="5477433" y="4810031"/>
            <a:ext cx="2268072" cy="226472"/>
          </a:xfrm>
          <a:prstGeom prst="rect">
            <a:avLst/>
          </a:prstGeom>
          <a:noFill/>
        </p:spPr>
        <p:txBody>
          <a:bodyPr wrap="square" rtlCol="0">
            <a:spAutoFit/>
          </a:bodyPr>
          <a:lstStyle/>
          <a:p>
            <a:pPr marL="0" marR="0" lvl="0" indent="0" algn="r" defTabSz="685800" rtl="0" eaLnBrk="1" fontAlgn="auto" latinLnBrk="0" hangingPunct="1">
              <a:lnSpc>
                <a:spcPct val="120000"/>
              </a:lnSpc>
              <a:spcBef>
                <a:spcPts val="750"/>
              </a:spcBef>
              <a:spcAft>
                <a:spcPts val="0"/>
              </a:spcAft>
              <a:buClr>
                <a:srgbClr val="ED8B00"/>
              </a:buClr>
              <a:buSzTx/>
              <a:buFont typeface="Wingdings" pitchFamily="2" charset="2"/>
              <a:buNone/>
              <a:tabLst/>
              <a:defRPr/>
            </a:pPr>
            <a:r>
              <a:rPr kumimoji="0" lang="en-US" sz="800" b="0" i="0" u="none" strike="noStrike" kern="1200" cap="none" spc="50" normalizeH="0" baseline="0" noProof="0">
                <a:ln>
                  <a:noFill/>
                </a:ln>
                <a:solidFill>
                  <a:schemeClr val="accent1"/>
                </a:solidFill>
                <a:effectLst/>
                <a:uLnTx/>
                <a:uFillTx/>
                <a:latin typeface="Arial" panose="020B0604020202020204"/>
                <a:ea typeface="+mn-ea"/>
                <a:cs typeface="+mn-cs"/>
              </a:rPr>
              <a:t>2024</a:t>
            </a:r>
            <a:r>
              <a:rPr kumimoji="0" lang="en-US" sz="800" b="0" i="0" u="none" strike="noStrike" kern="1200" cap="none" spc="50" normalizeH="0" baseline="0" noProof="0">
                <a:ln>
                  <a:noFill/>
                </a:ln>
                <a:solidFill>
                  <a:srgbClr val="FFFFFF"/>
                </a:solidFill>
                <a:effectLst/>
                <a:uLnTx/>
                <a:uFillTx/>
                <a:latin typeface="Arial" panose="020B0604020202020204"/>
                <a:ea typeface="+mn-ea"/>
                <a:cs typeface="+mn-cs"/>
              </a:rPr>
              <a:t> PEDIATRIC COLLABORATIVE</a:t>
            </a:r>
          </a:p>
        </p:txBody>
      </p:sp>
    </p:spTree>
    <p:extLst>
      <p:ext uri="{BB962C8B-B14F-4D97-AF65-F5344CB8AC3E}">
        <p14:creationId xmlns:p14="http://schemas.microsoft.com/office/powerpoint/2010/main" val="122460267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branded">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7258D9BC-8E23-824F-81D0-813E8AA8B45B}"/>
              </a:ext>
            </a:extLst>
          </p:cNvPr>
          <p:cNvSpPr>
            <a:spLocks noGrp="1"/>
          </p:cNvSpPr>
          <p:nvPr>
            <p:ph type="body" sz="quarter" idx="12" hasCustomPrompt="1"/>
          </p:nvPr>
        </p:nvSpPr>
        <p:spPr>
          <a:xfrm>
            <a:off x="649602" y="932757"/>
            <a:ext cx="7510860" cy="215843"/>
          </a:xfrm>
          <a:prstGeom prst="rect">
            <a:avLst/>
          </a:prstGeom>
        </p:spPr>
        <p:txBody>
          <a:bodyPr lIns="0" bIns="0" anchor="b" anchorCtr="0">
            <a:noAutofit/>
          </a:bodyPr>
          <a:lstStyle>
            <a:lvl1pPr marL="0" indent="0">
              <a:buNone/>
              <a:defRPr sz="1050" spc="1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a:t>
            </a:r>
          </a:p>
        </p:txBody>
      </p:sp>
      <p:sp>
        <p:nvSpPr>
          <p:cNvPr id="10" name="Text Placeholder 13">
            <a:extLst>
              <a:ext uri="{FF2B5EF4-FFF2-40B4-BE49-F238E27FC236}">
                <a16:creationId xmlns:a16="http://schemas.microsoft.com/office/drawing/2014/main" id="{3009328C-4F64-4B46-B51E-979125BB6E1B}"/>
              </a:ext>
            </a:extLst>
          </p:cNvPr>
          <p:cNvSpPr>
            <a:spLocks noGrp="1"/>
          </p:cNvSpPr>
          <p:nvPr>
            <p:ph type="body" sz="quarter" idx="14" hasCustomPrompt="1"/>
          </p:nvPr>
        </p:nvSpPr>
        <p:spPr>
          <a:xfrm>
            <a:off x="655997" y="2540511"/>
            <a:ext cx="7504465" cy="914400"/>
          </a:xfrm>
          <a:prstGeom prst="rect">
            <a:avLst/>
          </a:prstGeom>
        </p:spPr>
        <p:txBody>
          <a:bodyPr lIns="0" anchor="ctr" anchorCtr="0">
            <a:normAutofit/>
          </a:bodyPr>
          <a:lstStyle>
            <a:lvl1pPr marL="0" indent="0">
              <a:spcBef>
                <a:spcPts val="0"/>
              </a:spcBef>
              <a:buNone/>
              <a:defRPr sz="1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Name, Title, and Organization</a:t>
            </a:r>
          </a:p>
        </p:txBody>
      </p:sp>
      <p:sp>
        <p:nvSpPr>
          <p:cNvPr id="3" name="Text Placeholder 2">
            <a:extLst>
              <a:ext uri="{FF2B5EF4-FFF2-40B4-BE49-F238E27FC236}">
                <a16:creationId xmlns:a16="http://schemas.microsoft.com/office/drawing/2014/main" id="{D720EF45-DF42-AC4A-AEDA-BF8C9412B59D}"/>
              </a:ext>
            </a:extLst>
          </p:cNvPr>
          <p:cNvSpPr>
            <a:spLocks noGrp="1"/>
          </p:cNvSpPr>
          <p:nvPr>
            <p:ph type="body" sz="quarter" idx="15"/>
          </p:nvPr>
        </p:nvSpPr>
        <p:spPr>
          <a:xfrm>
            <a:off x="649602" y="1148600"/>
            <a:ext cx="7510462" cy="1391911"/>
          </a:xfrm>
        </p:spPr>
        <p:txBody>
          <a:bodyPr tIns="182880" bIns="182880">
            <a:normAutofit/>
          </a:bodyPr>
          <a:lstStyle>
            <a:lvl1pPr marL="0" indent="0">
              <a:lnSpc>
                <a:spcPct val="100000"/>
              </a:lnSpc>
              <a:buFontTx/>
              <a:buNone/>
              <a:defRPr sz="36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cxnSp>
        <p:nvCxnSpPr>
          <p:cNvPr id="19" name="Straight Connector 18">
            <a:extLst>
              <a:ext uri="{FF2B5EF4-FFF2-40B4-BE49-F238E27FC236}">
                <a16:creationId xmlns:a16="http://schemas.microsoft.com/office/drawing/2014/main" id="{1EFF7344-4403-E58F-B2BA-0FB4D1342E88}"/>
              </a:ext>
            </a:extLst>
          </p:cNvPr>
          <p:cNvCxnSpPr>
            <a:cxnSpLocks/>
          </p:cNvCxnSpPr>
          <p:nvPr userDrawn="1"/>
        </p:nvCxnSpPr>
        <p:spPr>
          <a:xfrm flipH="1">
            <a:off x="7040476" y="4380309"/>
            <a:ext cx="1" cy="35458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ontent Placeholder 3">
            <a:extLst>
              <a:ext uri="{FF2B5EF4-FFF2-40B4-BE49-F238E27FC236}">
                <a16:creationId xmlns:a16="http://schemas.microsoft.com/office/drawing/2014/main" id="{93803656-75C9-D73F-5910-031EAAA6EA8A}"/>
              </a:ext>
            </a:extLst>
          </p:cNvPr>
          <p:cNvSpPr>
            <a:spLocks noGrp="1"/>
          </p:cNvSpPr>
          <p:nvPr>
            <p:ph sz="quarter" idx="19" hasCustomPrompt="1"/>
          </p:nvPr>
        </p:nvSpPr>
        <p:spPr>
          <a:xfrm>
            <a:off x="7221741" y="4358039"/>
            <a:ext cx="1188834" cy="386014"/>
          </a:xfrm>
        </p:spPr>
        <p:txBody>
          <a:bodyPr bIns="0">
            <a:normAutofit/>
          </a:bodyPr>
          <a:lstStyle>
            <a:lvl1pPr marL="0" indent="0" algn="ctr">
              <a:lnSpc>
                <a:spcPct val="100000"/>
              </a:lnSpc>
              <a:spcBef>
                <a:spcPts val="0"/>
              </a:spcBef>
              <a:buNone/>
              <a:defRPr sz="900"/>
            </a:lvl1pPr>
            <a:lvl2pPr marL="342900" indent="0">
              <a:buNone/>
              <a:defRPr/>
            </a:lvl2pPr>
            <a:lvl3pPr marL="685800" indent="0">
              <a:buNone/>
              <a:defRPr/>
            </a:lvl3pPr>
            <a:lvl4pPr marL="1028700" indent="0">
              <a:buNone/>
              <a:defRPr/>
            </a:lvl4pPr>
            <a:lvl5pPr marL="1371600" indent="0">
              <a:buNone/>
              <a:defRPr/>
            </a:lvl5pPr>
          </a:lstStyle>
          <a:p>
            <a:pPr lvl="0"/>
            <a:r>
              <a:rPr lang="en-US"/>
              <a:t>Optional partner logo</a:t>
            </a:r>
          </a:p>
        </p:txBody>
      </p:sp>
      <p:pic>
        <p:nvPicPr>
          <p:cNvPr id="21" name="Graphic 6">
            <a:extLst>
              <a:ext uri="{FF2B5EF4-FFF2-40B4-BE49-F238E27FC236}">
                <a16:creationId xmlns:a16="http://schemas.microsoft.com/office/drawing/2014/main" id="{75818000-DF04-AF3C-5EED-6F9CBB897545}"/>
              </a:ext>
            </a:extLst>
          </p:cNvPr>
          <p:cNvPicPr>
            <a:picLocks noChangeAspect="1"/>
          </p:cNvPicPr>
          <p:nvPr userDrawn="1"/>
        </p:nvPicPr>
        <p:blipFill>
          <a:blip r:embed="rId2"/>
          <a:srcRect/>
          <a:stretch/>
        </p:blipFill>
        <p:spPr>
          <a:xfrm>
            <a:off x="3300573" y="4215506"/>
            <a:ext cx="3739903" cy="698503"/>
          </a:xfrm>
          <a:prstGeom prst="rect">
            <a:avLst/>
          </a:prstGeom>
        </p:spPr>
      </p:pic>
    </p:spTree>
    <p:extLst>
      <p:ext uri="{BB962C8B-B14F-4D97-AF65-F5344CB8AC3E}">
        <p14:creationId xmlns:p14="http://schemas.microsoft.com/office/powerpoint/2010/main" val="283424544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E1C27A4-A743-3548-8D13-A8730E90A90D}"/>
              </a:ext>
            </a:extLst>
          </p:cNvPr>
          <p:cNvSpPr>
            <a:spLocks noGrp="1"/>
          </p:cNvSpPr>
          <p:nvPr>
            <p:ph type="body" idx="1" hasCustomPrompt="1"/>
          </p:nvPr>
        </p:nvSpPr>
        <p:spPr>
          <a:xfrm>
            <a:off x="657748" y="2871779"/>
            <a:ext cx="7498114" cy="914400"/>
          </a:xfrm>
        </p:spPr>
        <p:txBody>
          <a:bodyPr bIns="91440" anchor="t" anchorCtr="0">
            <a:normAutofit/>
          </a:bodyPr>
          <a:lstStyle>
            <a:lvl1pPr marL="0" indent="0" algn="l">
              <a:spcBef>
                <a:spcPts val="0"/>
              </a:spcBef>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text</a:t>
            </a:r>
          </a:p>
        </p:txBody>
      </p:sp>
      <p:sp>
        <p:nvSpPr>
          <p:cNvPr id="6" name="Text Placeholder 8">
            <a:extLst>
              <a:ext uri="{FF2B5EF4-FFF2-40B4-BE49-F238E27FC236}">
                <a16:creationId xmlns:a16="http://schemas.microsoft.com/office/drawing/2014/main" id="{641C0B30-38C9-C949-AE62-0C7A3ED551F0}"/>
              </a:ext>
            </a:extLst>
          </p:cNvPr>
          <p:cNvSpPr>
            <a:spLocks noGrp="1"/>
          </p:cNvSpPr>
          <p:nvPr>
            <p:ph type="body" sz="quarter" idx="10" hasCustomPrompt="1"/>
          </p:nvPr>
        </p:nvSpPr>
        <p:spPr>
          <a:xfrm>
            <a:off x="654573" y="806359"/>
            <a:ext cx="7504465" cy="1402682"/>
          </a:xfrm>
        </p:spPr>
        <p:txBody>
          <a:bodyPr bIns="91440" anchor="b" anchorCtr="0">
            <a:normAutofit/>
          </a:bodyPr>
          <a:lstStyle>
            <a:lvl1pPr marL="0" indent="0" algn="l">
              <a:lnSpc>
                <a:spcPct val="100000"/>
              </a:lnSpc>
              <a:buFontTx/>
              <a:buNone/>
              <a:defRPr sz="3600">
                <a:solidFill>
                  <a:schemeClr val="tx1"/>
                </a:solidFill>
                <a:latin typeface="+mj-lt"/>
              </a:defRPr>
            </a:lvl1pPr>
          </a:lstStyle>
          <a:p>
            <a:pPr lvl="0"/>
            <a:r>
              <a:rPr lang="en-US"/>
              <a:t>Click to edit section text</a:t>
            </a:r>
          </a:p>
        </p:txBody>
      </p:sp>
      <p:sp>
        <p:nvSpPr>
          <p:cNvPr id="10" name="Rectangle 9">
            <a:extLst>
              <a:ext uri="{FF2B5EF4-FFF2-40B4-BE49-F238E27FC236}">
                <a16:creationId xmlns:a16="http://schemas.microsoft.com/office/drawing/2014/main" id="{41BB5FAA-6B99-EAC0-190C-6AFF61429B3A}"/>
              </a:ext>
            </a:extLst>
          </p:cNvPr>
          <p:cNvSpPr/>
          <p:nvPr userDrawn="1"/>
        </p:nvSpPr>
        <p:spPr>
          <a:xfrm>
            <a:off x="660923" y="2436380"/>
            <a:ext cx="4572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8848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36563" y="1562099"/>
            <a:ext cx="8288337" cy="2955926"/>
          </a:xfrm>
        </p:spPr>
        <p:txBody>
          <a:bodyPr tIns="0" rIns="0" bIns="91440" anchor="t" anchorCtr="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0" name="Title 19">
            <a:extLst>
              <a:ext uri="{FF2B5EF4-FFF2-40B4-BE49-F238E27FC236}">
                <a16:creationId xmlns:a16="http://schemas.microsoft.com/office/drawing/2014/main" id="{498CE4B8-7F54-F262-9472-3F63C66A9479}"/>
              </a:ext>
            </a:extLst>
          </p:cNvPr>
          <p:cNvSpPr>
            <a:spLocks noGrp="1"/>
          </p:cNvSpPr>
          <p:nvPr>
            <p:ph type="title" hasCustomPrompt="1"/>
          </p:nvPr>
        </p:nvSpPr>
        <p:spPr>
          <a:xfrm>
            <a:off x="436564" y="428625"/>
            <a:ext cx="8288336" cy="863600"/>
          </a:xfrm>
        </p:spPr>
        <p:txBody>
          <a:bodyPr anchor="t" anchorCtr="0"/>
          <a:lstStyle/>
          <a:p>
            <a:r>
              <a:rPr lang="en-US"/>
              <a:t>Click to edit text</a:t>
            </a:r>
          </a:p>
        </p:txBody>
      </p:sp>
      <p:sp>
        <p:nvSpPr>
          <p:cNvPr id="11" name="TextBox 10">
            <a:extLst>
              <a:ext uri="{FF2B5EF4-FFF2-40B4-BE49-F238E27FC236}">
                <a16:creationId xmlns:a16="http://schemas.microsoft.com/office/drawing/2014/main" id="{752165EF-1CE8-924B-4211-05ADC8E9CE2D}"/>
              </a:ext>
            </a:extLst>
          </p:cNvPr>
          <p:cNvSpPr txBox="1"/>
          <p:nvPr userDrawn="1"/>
        </p:nvSpPr>
        <p:spPr>
          <a:xfrm>
            <a:off x="5477433" y="4810031"/>
            <a:ext cx="2268072" cy="226472"/>
          </a:xfrm>
          <a:prstGeom prst="rect">
            <a:avLst/>
          </a:prstGeom>
          <a:noFill/>
        </p:spPr>
        <p:txBody>
          <a:bodyPr wrap="square" rtlCol="0">
            <a:spAutoFit/>
          </a:bodyPr>
          <a:lstStyle/>
          <a:p>
            <a:pPr marL="0" marR="0" lvl="0" indent="0" algn="r" defTabSz="685800" rtl="0" eaLnBrk="1" fontAlgn="auto" latinLnBrk="0" hangingPunct="1">
              <a:lnSpc>
                <a:spcPct val="120000"/>
              </a:lnSpc>
              <a:spcBef>
                <a:spcPts val="750"/>
              </a:spcBef>
              <a:spcAft>
                <a:spcPts val="0"/>
              </a:spcAft>
              <a:buClr>
                <a:srgbClr val="ED8B00"/>
              </a:buClr>
              <a:buSzTx/>
              <a:buFont typeface="Wingdings" pitchFamily="2" charset="2"/>
              <a:buNone/>
              <a:tabLst/>
              <a:defRPr/>
            </a:pPr>
            <a:r>
              <a:rPr kumimoji="0" lang="en-US" sz="800" b="0" i="0" u="none" strike="noStrike" kern="1200" cap="none" spc="50" normalizeH="0" baseline="0" noProof="0">
                <a:ln>
                  <a:noFill/>
                </a:ln>
                <a:solidFill>
                  <a:schemeClr val="accent1"/>
                </a:solidFill>
                <a:effectLst/>
                <a:uLnTx/>
                <a:uFillTx/>
                <a:latin typeface="Arial" panose="020B0604020202020204"/>
                <a:ea typeface="+mn-ea"/>
                <a:cs typeface="+mn-cs"/>
              </a:rPr>
              <a:t>2024</a:t>
            </a:r>
            <a:r>
              <a:rPr kumimoji="0" lang="en-US" sz="800" b="0" i="0" u="none" strike="noStrike" kern="1200" cap="none" spc="50" normalizeH="0" baseline="0" noProof="0">
                <a:ln>
                  <a:noFill/>
                </a:ln>
                <a:solidFill>
                  <a:srgbClr val="FFFFFF"/>
                </a:solidFill>
                <a:effectLst/>
                <a:uLnTx/>
                <a:uFillTx/>
                <a:latin typeface="Arial" panose="020B0604020202020204"/>
                <a:ea typeface="+mn-ea"/>
                <a:cs typeface="+mn-cs"/>
              </a:rPr>
              <a:t> PEDIATRIC COLLABORATIVE</a:t>
            </a:r>
          </a:p>
        </p:txBody>
      </p:sp>
    </p:spTree>
    <p:extLst>
      <p:ext uri="{BB962C8B-B14F-4D97-AF65-F5344CB8AC3E}">
        <p14:creationId xmlns:p14="http://schemas.microsoft.com/office/powerpoint/2010/main" val="464346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8FEAD6-B138-9021-3182-4C41874F272B}"/>
              </a:ext>
            </a:extLst>
          </p:cNvPr>
          <p:cNvSpPr/>
          <p:nvPr userDrawn="1"/>
        </p:nvSpPr>
        <p:spPr>
          <a:xfrm>
            <a:off x="471638" y="-1"/>
            <a:ext cx="904775" cy="96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10BBBA1-287A-884F-8088-EFFBFEE1157C}"/>
              </a:ext>
            </a:extLst>
          </p:cNvPr>
          <p:cNvSpPr txBox="1"/>
          <p:nvPr userDrawn="1"/>
        </p:nvSpPr>
        <p:spPr>
          <a:xfrm>
            <a:off x="5477433" y="4810031"/>
            <a:ext cx="2268072" cy="226472"/>
          </a:xfrm>
          <a:prstGeom prst="rect">
            <a:avLst/>
          </a:prstGeom>
          <a:noFill/>
        </p:spPr>
        <p:txBody>
          <a:bodyPr wrap="square" rtlCol="0">
            <a:spAutoFit/>
          </a:bodyPr>
          <a:lstStyle/>
          <a:p>
            <a:pPr marL="0" marR="0" lvl="0" indent="0" algn="r" defTabSz="685800" rtl="0" eaLnBrk="1" fontAlgn="auto" latinLnBrk="0" hangingPunct="1">
              <a:lnSpc>
                <a:spcPct val="120000"/>
              </a:lnSpc>
              <a:spcBef>
                <a:spcPts val="750"/>
              </a:spcBef>
              <a:spcAft>
                <a:spcPts val="0"/>
              </a:spcAft>
              <a:buClr>
                <a:srgbClr val="ED8B00"/>
              </a:buClr>
              <a:buSzTx/>
              <a:buFont typeface="Wingdings" pitchFamily="2" charset="2"/>
              <a:buNone/>
              <a:tabLst/>
              <a:defRPr/>
            </a:pPr>
            <a:r>
              <a:rPr kumimoji="0" lang="en-US" sz="800" b="0" i="0" u="none" strike="noStrike" kern="1200" cap="none" spc="50" normalizeH="0" baseline="0" noProof="0">
                <a:ln>
                  <a:noFill/>
                </a:ln>
                <a:solidFill>
                  <a:schemeClr val="accent1"/>
                </a:solidFill>
                <a:effectLst/>
                <a:uLnTx/>
                <a:uFillTx/>
                <a:latin typeface="Arial" panose="020B0604020202020204"/>
                <a:ea typeface="+mn-ea"/>
                <a:cs typeface="+mn-cs"/>
              </a:rPr>
              <a:t>2024</a:t>
            </a:r>
            <a:r>
              <a:rPr kumimoji="0" lang="en-US" sz="800" b="0" i="0" u="none" strike="noStrike" kern="1200" cap="none" spc="50" normalizeH="0" baseline="0" noProof="0">
                <a:ln>
                  <a:noFill/>
                </a:ln>
                <a:solidFill>
                  <a:srgbClr val="FFFFFF"/>
                </a:solidFill>
                <a:effectLst/>
                <a:uLnTx/>
                <a:uFillTx/>
                <a:latin typeface="Arial" panose="020B0604020202020204"/>
                <a:ea typeface="+mn-ea"/>
                <a:cs typeface="+mn-cs"/>
              </a:rPr>
              <a:t> PEDIATRIC COLLABORATIVE</a:t>
            </a:r>
          </a:p>
        </p:txBody>
      </p:sp>
    </p:spTree>
    <p:extLst>
      <p:ext uri="{BB962C8B-B14F-4D97-AF65-F5344CB8AC3E}">
        <p14:creationId xmlns:p14="http://schemas.microsoft.com/office/powerpoint/2010/main" val="1739369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B871932-A0EF-3E4C-9891-0444B7B38785}"/>
              </a:ext>
            </a:extLst>
          </p:cNvPr>
          <p:cNvSpPr>
            <a:spLocks noGrp="1"/>
          </p:cNvSpPr>
          <p:nvPr>
            <p:ph type="title" hasCustomPrompt="1"/>
          </p:nvPr>
        </p:nvSpPr>
        <p:spPr>
          <a:xfrm>
            <a:off x="436563" y="428625"/>
            <a:ext cx="8288337" cy="863600"/>
          </a:xfrm>
        </p:spPr>
        <p:txBody>
          <a:bodyPr tIns="0" rIns="0" bIns="0" anchor="t" anchorCtr="0"/>
          <a:lstStyle/>
          <a:p>
            <a:r>
              <a:rPr lang="en-US"/>
              <a:t>Click to edit text</a:t>
            </a:r>
          </a:p>
        </p:txBody>
      </p:sp>
      <p:sp>
        <p:nvSpPr>
          <p:cNvPr id="4" name="TextBox 3">
            <a:extLst>
              <a:ext uri="{FF2B5EF4-FFF2-40B4-BE49-F238E27FC236}">
                <a16:creationId xmlns:a16="http://schemas.microsoft.com/office/drawing/2014/main" id="{254E8BBA-D805-9B61-28DA-A3967B6B39A3}"/>
              </a:ext>
            </a:extLst>
          </p:cNvPr>
          <p:cNvSpPr txBox="1"/>
          <p:nvPr userDrawn="1"/>
        </p:nvSpPr>
        <p:spPr>
          <a:xfrm>
            <a:off x="5477433" y="4810031"/>
            <a:ext cx="2268072" cy="226472"/>
          </a:xfrm>
          <a:prstGeom prst="rect">
            <a:avLst/>
          </a:prstGeom>
          <a:noFill/>
        </p:spPr>
        <p:txBody>
          <a:bodyPr wrap="square" rtlCol="0">
            <a:spAutoFit/>
          </a:bodyPr>
          <a:lstStyle/>
          <a:p>
            <a:pPr marL="0" marR="0" lvl="0" indent="0" algn="r" defTabSz="685800" rtl="0" eaLnBrk="1" fontAlgn="auto" latinLnBrk="0" hangingPunct="1">
              <a:lnSpc>
                <a:spcPct val="120000"/>
              </a:lnSpc>
              <a:spcBef>
                <a:spcPts val="750"/>
              </a:spcBef>
              <a:spcAft>
                <a:spcPts val="0"/>
              </a:spcAft>
              <a:buClr>
                <a:srgbClr val="ED8B00"/>
              </a:buClr>
              <a:buSzTx/>
              <a:buFont typeface="Wingdings" pitchFamily="2" charset="2"/>
              <a:buNone/>
              <a:tabLst/>
              <a:defRPr/>
            </a:pPr>
            <a:r>
              <a:rPr kumimoji="0" lang="en-US" sz="800" b="0" i="0" u="none" strike="noStrike" kern="1200" cap="none" spc="50" normalizeH="0" baseline="0" noProof="0">
                <a:ln>
                  <a:noFill/>
                </a:ln>
                <a:solidFill>
                  <a:schemeClr val="accent1"/>
                </a:solidFill>
                <a:effectLst/>
                <a:uLnTx/>
                <a:uFillTx/>
                <a:latin typeface="Arial" panose="020B0604020202020204"/>
                <a:ea typeface="+mn-ea"/>
                <a:cs typeface="+mn-cs"/>
              </a:rPr>
              <a:t>2024</a:t>
            </a:r>
            <a:r>
              <a:rPr kumimoji="0" lang="en-US" sz="800" b="0" i="0" u="none" strike="noStrike" kern="1200" cap="none" spc="50" normalizeH="0" baseline="0" noProof="0">
                <a:ln>
                  <a:noFill/>
                </a:ln>
                <a:solidFill>
                  <a:srgbClr val="FFFFFF"/>
                </a:solidFill>
                <a:effectLst/>
                <a:uLnTx/>
                <a:uFillTx/>
                <a:latin typeface="Arial" panose="020B0604020202020204"/>
                <a:ea typeface="+mn-ea"/>
                <a:cs typeface="+mn-cs"/>
              </a:rPr>
              <a:t> PEDIATRIC COLLABORATIVE</a:t>
            </a:r>
          </a:p>
        </p:txBody>
      </p:sp>
    </p:spTree>
    <p:extLst>
      <p:ext uri="{BB962C8B-B14F-4D97-AF65-F5344CB8AC3E}">
        <p14:creationId xmlns:p14="http://schemas.microsoft.com/office/powerpoint/2010/main" val="2697854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36564" y="1560311"/>
            <a:ext cx="3868707" cy="2957714"/>
          </a:xfrm>
        </p:spPr>
        <p:txBody>
          <a:bodyPr tIns="0" rIns="0" bIns="91440" anchor="t" anchorCtr="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838730" y="1563486"/>
            <a:ext cx="3886169" cy="2954539"/>
          </a:xfrm>
        </p:spPr>
        <p:txBody>
          <a:bodyPr tIns="0" rIns="0" bIns="91440" anchor="t" anchorCtr="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2B441C27-3BE2-F04D-BDEC-C7FA863B5236}"/>
              </a:ext>
            </a:extLst>
          </p:cNvPr>
          <p:cNvSpPr>
            <a:spLocks noGrp="1"/>
          </p:cNvSpPr>
          <p:nvPr>
            <p:ph type="title" hasCustomPrompt="1"/>
          </p:nvPr>
        </p:nvSpPr>
        <p:spPr>
          <a:xfrm>
            <a:off x="436564" y="428626"/>
            <a:ext cx="8288336" cy="863599"/>
          </a:xfrm>
        </p:spPr>
        <p:txBody>
          <a:bodyPr anchor="t" anchorCtr="0"/>
          <a:lstStyle/>
          <a:p>
            <a:r>
              <a:rPr lang="en-US"/>
              <a:t>Click to edit text</a:t>
            </a:r>
          </a:p>
        </p:txBody>
      </p:sp>
      <p:sp>
        <p:nvSpPr>
          <p:cNvPr id="9" name="TextBox 8">
            <a:extLst>
              <a:ext uri="{FF2B5EF4-FFF2-40B4-BE49-F238E27FC236}">
                <a16:creationId xmlns:a16="http://schemas.microsoft.com/office/drawing/2014/main" id="{85469BCF-8560-5D20-0B49-1E34C35F3587}"/>
              </a:ext>
            </a:extLst>
          </p:cNvPr>
          <p:cNvSpPr txBox="1"/>
          <p:nvPr userDrawn="1"/>
        </p:nvSpPr>
        <p:spPr>
          <a:xfrm>
            <a:off x="5477433" y="4810031"/>
            <a:ext cx="2268072" cy="226472"/>
          </a:xfrm>
          <a:prstGeom prst="rect">
            <a:avLst/>
          </a:prstGeom>
          <a:noFill/>
        </p:spPr>
        <p:txBody>
          <a:bodyPr wrap="square" rtlCol="0">
            <a:spAutoFit/>
          </a:bodyPr>
          <a:lstStyle/>
          <a:p>
            <a:pPr marL="0" marR="0" lvl="0" indent="0" algn="r" defTabSz="685800" rtl="0" eaLnBrk="1" fontAlgn="auto" latinLnBrk="0" hangingPunct="1">
              <a:lnSpc>
                <a:spcPct val="120000"/>
              </a:lnSpc>
              <a:spcBef>
                <a:spcPts val="750"/>
              </a:spcBef>
              <a:spcAft>
                <a:spcPts val="0"/>
              </a:spcAft>
              <a:buClr>
                <a:srgbClr val="ED8B00"/>
              </a:buClr>
              <a:buSzTx/>
              <a:buFont typeface="Wingdings" pitchFamily="2" charset="2"/>
              <a:buNone/>
              <a:tabLst/>
              <a:defRPr/>
            </a:pPr>
            <a:r>
              <a:rPr kumimoji="0" lang="en-US" sz="800" b="0" i="0" u="none" strike="noStrike" kern="1200" cap="none" spc="50" normalizeH="0" baseline="0" noProof="0">
                <a:ln>
                  <a:noFill/>
                </a:ln>
                <a:solidFill>
                  <a:schemeClr val="accent1"/>
                </a:solidFill>
                <a:effectLst/>
                <a:uLnTx/>
                <a:uFillTx/>
                <a:latin typeface="Arial" panose="020B0604020202020204"/>
                <a:ea typeface="+mn-ea"/>
                <a:cs typeface="+mn-cs"/>
              </a:rPr>
              <a:t>2024</a:t>
            </a:r>
            <a:r>
              <a:rPr kumimoji="0" lang="en-US" sz="800" b="0" i="0" u="none" strike="noStrike" kern="1200" cap="none" spc="50" normalizeH="0" baseline="0" noProof="0">
                <a:ln>
                  <a:noFill/>
                </a:ln>
                <a:solidFill>
                  <a:srgbClr val="FFFFFF"/>
                </a:solidFill>
                <a:effectLst/>
                <a:uLnTx/>
                <a:uFillTx/>
                <a:latin typeface="Arial" panose="020B0604020202020204"/>
                <a:ea typeface="+mn-ea"/>
                <a:cs typeface="+mn-cs"/>
              </a:rPr>
              <a:t> PEDIATRIC COLLABORATIVE</a:t>
            </a:r>
          </a:p>
        </p:txBody>
      </p:sp>
    </p:spTree>
    <p:extLst>
      <p:ext uri="{BB962C8B-B14F-4D97-AF65-F5344CB8AC3E}">
        <p14:creationId xmlns:p14="http://schemas.microsoft.com/office/powerpoint/2010/main" val="2131292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36563" y="1562099"/>
            <a:ext cx="8288337" cy="2955926"/>
          </a:xfrm>
        </p:spPr>
        <p:txBody>
          <a:bodyPr tIns="0" rIns="0" bIns="91440" anchor="t" anchorCtr="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0" name="Title 19">
            <a:extLst>
              <a:ext uri="{FF2B5EF4-FFF2-40B4-BE49-F238E27FC236}">
                <a16:creationId xmlns:a16="http://schemas.microsoft.com/office/drawing/2014/main" id="{498CE4B8-7F54-F262-9472-3F63C66A9479}"/>
              </a:ext>
            </a:extLst>
          </p:cNvPr>
          <p:cNvSpPr>
            <a:spLocks noGrp="1"/>
          </p:cNvSpPr>
          <p:nvPr>
            <p:ph type="title" hasCustomPrompt="1"/>
          </p:nvPr>
        </p:nvSpPr>
        <p:spPr>
          <a:xfrm>
            <a:off x="436564" y="428625"/>
            <a:ext cx="8288336" cy="863600"/>
          </a:xfrm>
        </p:spPr>
        <p:txBody>
          <a:bodyPr anchor="t" anchorCtr="0"/>
          <a:lstStyle/>
          <a:p>
            <a:r>
              <a:rPr lang="en-US"/>
              <a:t>Click to edit text</a:t>
            </a:r>
          </a:p>
        </p:txBody>
      </p:sp>
      <p:sp>
        <p:nvSpPr>
          <p:cNvPr id="11" name="TextBox 10">
            <a:extLst>
              <a:ext uri="{FF2B5EF4-FFF2-40B4-BE49-F238E27FC236}">
                <a16:creationId xmlns:a16="http://schemas.microsoft.com/office/drawing/2014/main" id="{752165EF-1CE8-924B-4211-05ADC8E9CE2D}"/>
              </a:ext>
            </a:extLst>
          </p:cNvPr>
          <p:cNvSpPr txBox="1"/>
          <p:nvPr userDrawn="1"/>
        </p:nvSpPr>
        <p:spPr>
          <a:xfrm>
            <a:off x="5477433" y="4810031"/>
            <a:ext cx="2268072" cy="226472"/>
          </a:xfrm>
          <a:prstGeom prst="rect">
            <a:avLst/>
          </a:prstGeom>
          <a:noFill/>
        </p:spPr>
        <p:txBody>
          <a:bodyPr wrap="square" rtlCol="0">
            <a:spAutoFit/>
          </a:bodyPr>
          <a:lstStyle/>
          <a:p>
            <a:pPr marL="0" marR="0" lvl="0" indent="0" algn="r" defTabSz="685800" rtl="0" eaLnBrk="1" fontAlgn="auto" latinLnBrk="0" hangingPunct="1">
              <a:lnSpc>
                <a:spcPct val="120000"/>
              </a:lnSpc>
              <a:spcBef>
                <a:spcPts val="750"/>
              </a:spcBef>
              <a:spcAft>
                <a:spcPts val="0"/>
              </a:spcAft>
              <a:buClr>
                <a:srgbClr val="ED8B00"/>
              </a:buClr>
              <a:buSzTx/>
              <a:buFont typeface="Wingdings" pitchFamily="2" charset="2"/>
              <a:buNone/>
              <a:tabLst/>
              <a:defRPr/>
            </a:pPr>
            <a:r>
              <a:rPr kumimoji="0" lang="en-US" sz="800" b="0" i="0" u="none" strike="noStrike" kern="1200" cap="none" spc="50" normalizeH="0" baseline="0" noProof="0">
                <a:ln>
                  <a:noFill/>
                </a:ln>
                <a:solidFill>
                  <a:schemeClr val="accent1"/>
                </a:solidFill>
                <a:effectLst/>
                <a:uLnTx/>
                <a:uFillTx/>
                <a:latin typeface="Arial" panose="020B0604020202020204"/>
                <a:ea typeface="+mn-ea"/>
                <a:cs typeface="+mn-cs"/>
              </a:rPr>
              <a:t>2024</a:t>
            </a:r>
            <a:r>
              <a:rPr kumimoji="0" lang="en-US" sz="800" b="0" i="0" u="none" strike="noStrike" kern="1200" cap="none" spc="50" normalizeH="0" baseline="0" noProof="0">
                <a:ln>
                  <a:noFill/>
                </a:ln>
                <a:solidFill>
                  <a:srgbClr val="FFFFFF"/>
                </a:solidFill>
                <a:effectLst/>
                <a:uLnTx/>
                <a:uFillTx/>
                <a:latin typeface="Arial" panose="020B0604020202020204"/>
                <a:ea typeface="+mn-ea"/>
                <a:cs typeface="+mn-cs"/>
              </a:rPr>
              <a:t> PEDIATRIC COLLABORATIVE</a:t>
            </a:r>
          </a:p>
        </p:txBody>
      </p:sp>
    </p:spTree>
    <p:extLst>
      <p:ext uri="{BB962C8B-B14F-4D97-AF65-F5344CB8AC3E}">
        <p14:creationId xmlns:p14="http://schemas.microsoft.com/office/powerpoint/2010/main" val="1833978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36564" y="1560311"/>
            <a:ext cx="3868707" cy="2957714"/>
          </a:xfrm>
        </p:spPr>
        <p:txBody>
          <a:bodyPr tIns="0" rIns="0" bIns="91440" anchor="t" anchorCtr="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838730" y="1563486"/>
            <a:ext cx="3886169" cy="2954539"/>
          </a:xfrm>
        </p:spPr>
        <p:txBody>
          <a:bodyPr tIns="0" rIns="0" bIns="91440" anchor="t" anchorCtr="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2B441C27-3BE2-F04D-BDEC-C7FA863B5236}"/>
              </a:ext>
            </a:extLst>
          </p:cNvPr>
          <p:cNvSpPr>
            <a:spLocks noGrp="1"/>
          </p:cNvSpPr>
          <p:nvPr>
            <p:ph type="title" hasCustomPrompt="1"/>
          </p:nvPr>
        </p:nvSpPr>
        <p:spPr>
          <a:xfrm>
            <a:off x="436564" y="428626"/>
            <a:ext cx="8288336" cy="863599"/>
          </a:xfrm>
        </p:spPr>
        <p:txBody>
          <a:bodyPr anchor="t" anchorCtr="0"/>
          <a:lstStyle/>
          <a:p>
            <a:r>
              <a:rPr lang="en-US"/>
              <a:t>Click to edit text</a:t>
            </a:r>
          </a:p>
        </p:txBody>
      </p:sp>
      <p:sp>
        <p:nvSpPr>
          <p:cNvPr id="9" name="TextBox 8">
            <a:extLst>
              <a:ext uri="{FF2B5EF4-FFF2-40B4-BE49-F238E27FC236}">
                <a16:creationId xmlns:a16="http://schemas.microsoft.com/office/drawing/2014/main" id="{85469BCF-8560-5D20-0B49-1E34C35F3587}"/>
              </a:ext>
            </a:extLst>
          </p:cNvPr>
          <p:cNvSpPr txBox="1"/>
          <p:nvPr userDrawn="1"/>
        </p:nvSpPr>
        <p:spPr>
          <a:xfrm>
            <a:off x="5477433" y="4810031"/>
            <a:ext cx="2268072" cy="226472"/>
          </a:xfrm>
          <a:prstGeom prst="rect">
            <a:avLst/>
          </a:prstGeom>
          <a:noFill/>
        </p:spPr>
        <p:txBody>
          <a:bodyPr wrap="square" rtlCol="0">
            <a:spAutoFit/>
          </a:bodyPr>
          <a:lstStyle/>
          <a:p>
            <a:pPr marL="0" marR="0" lvl="0" indent="0" algn="r" defTabSz="685800" rtl="0" eaLnBrk="1" fontAlgn="auto" latinLnBrk="0" hangingPunct="1">
              <a:lnSpc>
                <a:spcPct val="120000"/>
              </a:lnSpc>
              <a:spcBef>
                <a:spcPts val="750"/>
              </a:spcBef>
              <a:spcAft>
                <a:spcPts val="0"/>
              </a:spcAft>
              <a:buClr>
                <a:srgbClr val="ED8B00"/>
              </a:buClr>
              <a:buSzTx/>
              <a:buFont typeface="Wingdings" pitchFamily="2" charset="2"/>
              <a:buNone/>
              <a:tabLst/>
              <a:defRPr/>
            </a:pPr>
            <a:r>
              <a:rPr kumimoji="0" lang="en-US" sz="800" b="0" i="0" u="none" strike="noStrike" kern="1200" cap="none" spc="50" normalizeH="0" baseline="0" noProof="0">
                <a:ln>
                  <a:noFill/>
                </a:ln>
                <a:solidFill>
                  <a:schemeClr val="accent1"/>
                </a:solidFill>
                <a:effectLst/>
                <a:uLnTx/>
                <a:uFillTx/>
                <a:latin typeface="Arial" panose="020B0604020202020204"/>
                <a:ea typeface="+mn-ea"/>
                <a:cs typeface="+mn-cs"/>
              </a:rPr>
              <a:t>2024</a:t>
            </a:r>
            <a:r>
              <a:rPr kumimoji="0" lang="en-US" sz="800" b="0" i="0" u="none" strike="noStrike" kern="1200" cap="none" spc="50" normalizeH="0" baseline="0" noProof="0">
                <a:ln>
                  <a:noFill/>
                </a:ln>
                <a:solidFill>
                  <a:srgbClr val="FFFFFF"/>
                </a:solidFill>
                <a:effectLst/>
                <a:uLnTx/>
                <a:uFillTx/>
                <a:latin typeface="Arial" panose="020B0604020202020204"/>
                <a:ea typeface="+mn-ea"/>
                <a:cs typeface="+mn-cs"/>
              </a:rPr>
              <a:t> PEDIATRIC COLLABORATIVE</a:t>
            </a:r>
          </a:p>
        </p:txBody>
      </p:sp>
    </p:spTree>
    <p:extLst>
      <p:ext uri="{BB962C8B-B14F-4D97-AF65-F5344CB8AC3E}">
        <p14:creationId xmlns:p14="http://schemas.microsoft.com/office/powerpoint/2010/main" val="1507691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CB94E7-4F21-14B3-E87C-0BAA90F346FA}"/>
              </a:ext>
            </a:extLst>
          </p:cNvPr>
          <p:cNvSpPr>
            <a:spLocks/>
          </p:cNvSpPr>
          <p:nvPr userDrawn="1"/>
        </p:nvSpPr>
        <p:spPr>
          <a:xfrm>
            <a:off x="0" y="-4477"/>
            <a:ext cx="9144000" cy="5157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screen with colorful squares&#10;&#10;Description automatically generated">
            <a:extLst>
              <a:ext uri="{FF2B5EF4-FFF2-40B4-BE49-F238E27FC236}">
                <a16:creationId xmlns:a16="http://schemas.microsoft.com/office/drawing/2014/main" id="{D45034B5-4FFC-B189-DB39-F8BB08A7F31E}"/>
              </a:ext>
            </a:extLst>
          </p:cNvPr>
          <p:cNvPicPr>
            <a:picLocks noChangeAspect="1"/>
          </p:cNvPicPr>
          <p:nvPr userDrawn="1"/>
        </p:nvPicPr>
        <p:blipFill>
          <a:blip r:embed="rId9"/>
          <a:stretch>
            <a:fillRect/>
          </a:stretch>
        </p:blipFill>
        <p:spPr>
          <a:xfrm flipH="1">
            <a:off x="-493900" y="776288"/>
            <a:ext cx="7772400" cy="4371975"/>
          </a:xfrm>
          <a:prstGeom prst="rect">
            <a:avLst/>
          </a:prstGeom>
        </p:spPr>
      </p:pic>
      <p:sp>
        <p:nvSpPr>
          <p:cNvPr id="2" name="Title Placeholder 1"/>
          <p:cNvSpPr>
            <a:spLocks noGrp="1"/>
          </p:cNvSpPr>
          <p:nvPr>
            <p:ph type="title"/>
          </p:nvPr>
        </p:nvSpPr>
        <p:spPr>
          <a:xfrm>
            <a:off x="544513" y="616521"/>
            <a:ext cx="7866063" cy="622876"/>
          </a:xfrm>
          <a:prstGeom prst="rect">
            <a:avLst/>
          </a:prstGeom>
        </p:spPr>
        <p:txBody>
          <a:bodyPr vert="horz" lIns="0" tIns="0" rIns="0" bIns="0" rtlCol="0" anchor="ctr" anchorCtr="0">
            <a:normAutofit/>
          </a:bodyPr>
          <a:lstStyle/>
          <a:p>
            <a:r>
              <a:rPr lang="en-US"/>
              <a:t>Click to edit Master title style</a:t>
            </a:r>
          </a:p>
        </p:txBody>
      </p:sp>
      <p:sp>
        <p:nvSpPr>
          <p:cNvPr id="3" name="Text Placeholder 2"/>
          <p:cNvSpPr>
            <a:spLocks noGrp="1"/>
          </p:cNvSpPr>
          <p:nvPr>
            <p:ph type="body" idx="1"/>
          </p:nvPr>
        </p:nvSpPr>
        <p:spPr>
          <a:xfrm>
            <a:off x="544513" y="1445963"/>
            <a:ext cx="7866063" cy="2917348"/>
          </a:xfrm>
          <a:prstGeom prst="rect">
            <a:avLst/>
          </a:prstGeom>
        </p:spPr>
        <p:txBody>
          <a:bodyPr vert="horz" lIns="0" tIns="0" rIns="0" bIns="9144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1A5D39A-ECFE-AA2F-593F-3C2C186A6ED7}"/>
              </a:ext>
            </a:extLst>
          </p:cNvPr>
          <p:cNvSpPr txBox="1">
            <a:spLocks/>
          </p:cNvSpPr>
          <p:nvPr userDrawn="1"/>
        </p:nvSpPr>
        <p:spPr>
          <a:xfrm>
            <a:off x="6439679" y="4736402"/>
            <a:ext cx="1970897" cy="411861"/>
          </a:xfrm>
          <a:prstGeom prst="rect">
            <a:avLst/>
          </a:prstGeom>
        </p:spPr>
        <p:txBody>
          <a:bodyPr vert="horz" lIns="0" tIns="45720" rIns="0" bIns="45720" rtlCol="0" anchor="ctr"/>
          <a:lstStyle>
            <a:defPPr>
              <a:defRPr lang="en-US"/>
            </a:defPPr>
            <a:lvl1pPr marL="0" algn="l" defTabSz="457200" rtl="0" eaLnBrk="1" latinLnBrk="0" hangingPunct="1">
              <a:defRPr sz="700" b="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800" b="1" spc="50">
              <a:solidFill>
                <a:schemeClr val="bg1"/>
              </a:solidFill>
            </a:endParaRPr>
          </a:p>
        </p:txBody>
      </p:sp>
    </p:spTree>
    <p:extLst>
      <p:ext uri="{BB962C8B-B14F-4D97-AF65-F5344CB8AC3E}">
        <p14:creationId xmlns:p14="http://schemas.microsoft.com/office/powerpoint/2010/main" val="1787569931"/>
      </p:ext>
    </p:extLst>
  </p:cSld>
  <p:clrMap bg1="dk1" tx1="lt1" bg2="dk2" tx2="lt2" accent1="accent1" accent2="accent2" accent3="accent3" accent4="accent4" accent5="accent5" accent6="accent6" hlink="hlink" folHlink="folHlink"/>
  <p:sldLayoutIdLst>
    <p:sldLayoutId id="2147483851" r:id="rId1"/>
    <p:sldLayoutId id="2147483873" r:id="rId2"/>
    <p:sldLayoutId id="2147483872" r:id="rId3"/>
    <p:sldLayoutId id="2147483894" r:id="rId4"/>
    <p:sldLayoutId id="2147483895" r:id="rId5"/>
    <p:sldLayoutId id="2147483896" r:id="rId6"/>
    <p:sldLayoutId id="2147483897" r:id="rId7"/>
  </p:sldLayoutIdLst>
  <p:hf hdr="0" ftr="0" dt="0"/>
  <p:txStyles>
    <p:title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Font typeface="Wingdings" pitchFamily="2" charset="2"/>
        <a:buChar char="§"/>
        <a:defRPr sz="1800" kern="1200">
          <a:solidFill>
            <a:schemeClr val="tx1"/>
          </a:solidFill>
          <a:latin typeface="+mn-lt"/>
          <a:ea typeface="+mn-ea"/>
          <a:cs typeface="+mn-cs"/>
        </a:defRPr>
      </a:lvl1pPr>
      <a:lvl2pPr marL="514350" indent="-171450" algn="l" defTabSz="685800" rtl="0" eaLnBrk="1" latinLnBrk="0" hangingPunct="1">
        <a:lnSpc>
          <a:spcPct val="120000"/>
        </a:lnSpc>
        <a:spcBef>
          <a:spcPts val="375"/>
        </a:spcBef>
        <a:buClr>
          <a:schemeClr val="accent1"/>
        </a:buClr>
        <a:buFont typeface="Wingdings" pitchFamily="2" charset="2"/>
        <a:buChar char="§"/>
        <a:defRPr sz="1500" kern="1200">
          <a:solidFill>
            <a:schemeClr val="tx1"/>
          </a:solidFill>
          <a:latin typeface="+mn-lt"/>
          <a:ea typeface="+mn-ea"/>
          <a:cs typeface="+mn-cs"/>
        </a:defRPr>
      </a:lvl2pPr>
      <a:lvl3pPr marL="857250" indent="-171450" algn="l" defTabSz="685800" rtl="0" eaLnBrk="1" latinLnBrk="0" hangingPunct="1">
        <a:lnSpc>
          <a:spcPct val="120000"/>
        </a:lnSpc>
        <a:spcBef>
          <a:spcPts val="375"/>
        </a:spcBef>
        <a:buClr>
          <a:schemeClr val="accent1"/>
        </a:buClr>
        <a:buFont typeface="Wingdings" pitchFamily="2" charset="2"/>
        <a:buChar char="§"/>
        <a:defRPr sz="1300" kern="1200">
          <a:solidFill>
            <a:schemeClr val="tx1"/>
          </a:solidFill>
          <a:latin typeface="+mn-lt"/>
          <a:ea typeface="+mn-ea"/>
          <a:cs typeface="+mn-cs"/>
        </a:defRPr>
      </a:lvl3pPr>
      <a:lvl4pPr marL="1200150" indent="-171450" algn="l" defTabSz="685800" rtl="0" eaLnBrk="1" latinLnBrk="0" hangingPunct="1">
        <a:lnSpc>
          <a:spcPct val="120000"/>
        </a:lnSpc>
        <a:spcBef>
          <a:spcPts val="375"/>
        </a:spcBef>
        <a:buClr>
          <a:schemeClr val="accent1"/>
        </a:buClr>
        <a:buFont typeface="Wingdings" pitchFamily="2" charset="2"/>
        <a:buChar char="§"/>
        <a:defRPr sz="1050" kern="1200">
          <a:solidFill>
            <a:schemeClr val="tx1"/>
          </a:solidFill>
          <a:latin typeface="+mn-lt"/>
          <a:ea typeface="+mn-ea"/>
          <a:cs typeface="+mn-cs"/>
        </a:defRPr>
      </a:lvl4pPr>
      <a:lvl5pPr marL="1543050" indent="-171450" algn="l" defTabSz="685800" rtl="0" eaLnBrk="1" latinLnBrk="0" hangingPunct="1">
        <a:lnSpc>
          <a:spcPct val="120000"/>
        </a:lnSpc>
        <a:spcBef>
          <a:spcPts val="375"/>
        </a:spcBef>
        <a:buClr>
          <a:schemeClr val="accent1"/>
        </a:buClr>
        <a:buFont typeface="Wingdings"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3" pos="408">
          <p15:clr>
            <a:srgbClr val="F26B43"/>
          </p15:clr>
        </p15:guide>
        <p15:guide id="5" orient="horz" pos="1620">
          <p15:clr>
            <a:srgbClr val="F26B43"/>
          </p15:clr>
        </p15:guide>
        <p15:guide id="11" orient="horz" pos="2981">
          <p15:clr>
            <a:srgbClr val="F26B43"/>
          </p15:clr>
        </p15:guide>
        <p15:guide id="12" pos="5298">
          <p15:clr>
            <a:srgbClr val="F26B43"/>
          </p15:clr>
        </p15:guide>
        <p15:guide id="15" orient="horz" pos="2748">
          <p15:clr>
            <a:srgbClr val="F26B43"/>
          </p15:clr>
        </p15:guide>
        <p15:guide id="17" orient="horz" pos="386">
          <p15:clr>
            <a:srgbClr val="F26B43"/>
          </p15:clr>
        </p15:guide>
        <p15:guide id="18" orient="horz" pos="780">
          <p15:clr>
            <a:srgbClr val="F26B43"/>
          </p15:clr>
        </p15:guide>
        <p15:guide id="21" orient="horz" pos="9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E3FAC9-D1A2-B13A-DFCD-3010308D99B7}"/>
              </a:ext>
            </a:extLst>
          </p:cNvPr>
          <p:cNvSpPr>
            <a:spLocks/>
          </p:cNvSpPr>
          <p:nvPr userDrawn="1"/>
        </p:nvSpPr>
        <p:spPr>
          <a:xfrm>
            <a:off x="0" y="-4477"/>
            <a:ext cx="9144000" cy="5157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36563" y="428625"/>
            <a:ext cx="8288337" cy="863600"/>
          </a:xfrm>
          <a:prstGeom prst="rect">
            <a:avLst/>
          </a:prstGeom>
        </p:spPr>
        <p:txBody>
          <a:bodyPr vert="horz" lIns="0" tIns="0" rIns="0" bIns="91440" rtlCol="0" anchor="ctr" anchorCtr="0">
            <a:normAutofit/>
          </a:bodyPr>
          <a:lstStyle/>
          <a:p>
            <a:r>
              <a:rPr lang="en-US"/>
              <a:t>Click to edit text</a:t>
            </a:r>
          </a:p>
        </p:txBody>
      </p:sp>
      <p:sp>
        <p:nvSpPr>
          <p:cNvPr id="3" name="Text Placeholder 2"/>
          <p:cNvSpPr>
            <a:spLocks noGrp="1"/>
          </p:cNvSpPr>
          <p:nvPr>
            <p:ph type="body" idx="1"/>
          </p:nvPr>
        </p:nvSpPr>
        <p:spPr>
          <a:xfrm>
            <a:off x="436564" y="1566664"/>
            <a:ext cx="8288336" cy="2944376"/>
          </a:xfrm>
          <a:prstGeom prst="rect">
            <a:avLst/>
          </a:prstGeom>
        </p:spPr>
        <p:txBody>
          <a:bodyPr vert="horz" lIns="0" tIns="0" rIns="0" bIns="91440" rtlCol="0" anchor="ctr" anchorCtr="0">
            <a:norm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344F960A-8C85-E1E0-687E-530949753FE5}"/>
              </a:ext>
            </a:extLst>
          </p:cNvPr>
          <p:cNvPicPr>
            <a:picLocks noChangeAspect="1"/>
          </p:cNvPicPr>
          <p:nvPr userDrawn="1"/>
        </p:nvPicPr>
        <p:blipFill rotWithShape="1">
          <a:blip r:embed="rId8"/>
          <a:srcRect t="74995" r="74182"/>
          <a:stretch/>
        </p:blipFill>
        <p:spPr>
          <a:xfrm flipH="1">
            <a:off x="7060274" y="4287838"/>
            <a:ext cx="2146015" cy="863600"/>
          </a:xfrm>
          <a:prstGeom prst="rect">
            <a:avLst/>
          </a:prstGeom>
        </p:spPr>
      </p:pic>
      <p:sp>
        <p:nvSpPr>
          <p:cNvPr id="9" name="Footer Placeholder 8">
            <a:extLst>
              <a:ext uri="{FF2B5EF4-FFF2-40B4-BE49-F238E27FC236}">
                <a16:creationId xmlns:a16="http://schemas.microsoft.com/office/drawing/2014/main" id="{41485B33-08F2-CBAA-F46A-91EF1602DA60}"/>
              </a:ext>
            </a:extLst>
          </p:cNvPr>
          <p:cNvSpPr>
            <a:spLocks noGrp="1"/>
          </p:cNvSpPr>
          <p:nvPr>
            <p:ph type="ftr" sz="quarter" idx="3"/>
          </p:nvPr>
        </p:nvSpPr>
        <p:spPr>
          <a:xfrm>
            <a:off x="436563" y="4693126"/>
            <a:ext cx="4135437" cy="273050"/>
          </a:xfrm>
          <a:prstGeom prst="rect">
            <a:avLst/>
          </a:prstGeom>
        </p:spPr>
        <p:txBody>
          <a:bodyPr vert="horz" lIns="0" tIns="0" rIns="0" bIns="0" rtlCol="0" anchor="ctr"/>
          <a:lstStyle>
            <a:lvl1pPr algn="l">
              <a:defRPr sz="800">
                <a:solidFill>
                  <a:schemeClr val="tx1">
                    <a:tint val="75000"/>
                    <a:alpha val="50000"/>
                  </a:schemeClr>
                </a:solidFill>
              </a:defRPr>
            </a:lvl1pPr>
          </a:lstStyle>
          <a:p>
            <a:endParaRPr lang="en-US"/>
          </a:p>
        </p:txBody>
      </p:sp>
      <p:sp>
        <p:nvSpPr>
          <p:cNvPr id="13" name="Text Placeholder 3">
            <a:extLst>
              <a:ext uri="{FF2B5EF4-FFF2-40B4-BE49-F238E27FC236}">
                <a16:creationId xmlns:a16="http://schemas.microsoft.com/office/drawing/2014/main" id="{A2F69093-7AA2-719E-166A-3074150D2297}"/>
              </a:ext>
            </a:extLst>
          </p:cNvPr>
          <p:cNvSpPr txBox="1">
            <a:spLocks/>
          </p:cNvSpPr>
          <p:nvPr userDrawn="1"/>
        </p:nvSpPr>
        <p:spPr>
          <a:xfrm>
            <a:off x="8175343" y="4810031"/>
            <a:ext cx="394916" cy="239260"/>
          </a:xfrm>
          <a:prstGeom prst="rect">
            <a:avLst/>
          </a:prstGeom>
        </p:spPr>
        <p:txBody>
          <a:bodyPr bIns="0">
            <a:noAutofit/>
          </a:bodyPr>
          <a:lstStyle>
            <a:lvl1pPr marL="0" indent="0" algn="ctr" defTabSz="685800" rtl="0" eaLnBrk="1" latinLnBrk="0" hangingPunct="1">
              <a:lnSpc>
                <a:spcPct val="120000"/>
              </a:lnSpc>
              <a:spcBef>
                <a:spcPts val="750"/>
              </a:spcBef>
              <a:buClr>
                <a:srgbClr val="ED8B00"/>
              </a:buClr>
              <a:buFont typeface="Wingdings" pitchFamily="2" charset="2"/>
              <a:buNone/>
              <a:tabLst/>
              <a:defRPr sz="800" kern="1200">
                <a:solidFill>
                  <a:schemeClr val="tx1"/>
                </a:solidFill>
                <a:latin typeface="+mn-lt"/>
                <a:ea typeface="+mn-ea"/>
                <a:cs typeface="+mn-cs"/>
              </a:defRPr>
            </a:lvl1pPr>
            <a:lvl2pPr marL="342900" indent="0" algn="r" defTabSz="685800" rtl="0" eaLnBrk="1" latinLnBrk="0" hangingPunct="1">
              <a:lnSpc>
                <a:spcPct val="120000"/>
              </a:lnSpc>
              <a:spcBef>
                <a:spcPts val="375"/>
              </a:spcBef>
              <a:buClr>
                <a:srgbClr val="ED8B00"/>
              </a:buClr>
              <a:buFont typeface="Wingdings" pitchFamily="2" charset="2"/>
              <a:buNone/>
              <a:tabLst/>
              <a:defRPr sz="800" kern="1200">
                <a:solidFill>
                  <a:schemeClr val="tx1"/>
                </a:solidFill>
                <a:latin typeface="+mn-lt"/>
                <a:ea typeface="+mn-ea"/>
                <a:cs typeface="+mn-cs"/>
              </a:defRPr>
            </a:lvl2pPr>
            <a:lvl3pPr marL="687388" indent="0" algn="r" defTabSz="685800" rtl="0" eaLnBrk="1" latinLnBrk="0" hangingPunct="1">
              <a:lnSpc>
                <a:spcPct val="120000"/>
              </a:lnSpc>
              <a:spcBef>
                <a:spcPts val="375"/>
              </a:spcBef>
              <a:buClr>
                <a:srgbClr val="ED8B00"/>
              </a:buClr>
              <a:buFont typeface="Wingdings" pitchFamily="2" charset="2"/>
              <a:buNone/>
              <a:tabLst/>
              <a:defRPr sz="800" kern="1200">
                <a:solidFill>
                  <a:schemeClr val="tx1"/>
                </a:solidFill>
                <a:latin typeface="+mn-lt"/>
                <a:ea typeface="+mn-ea"/>
                <a:cs typeface="+mn-cs"/>
              </a:defRPr>
            </a:lvl3pPr>
            <a:lvl4pPr marL="1031875" indent="0" algn="r" defTabSz="685800" rtl="0" eaLnBrk="1" latinLnBrk="0" hangingPunct="1">
              <a:lnSpc>
                <a:spcPct val="120000"/>
              </a:lnSpc>
              <a:spcBef>
                <a:spcPts val="375"/>
              </a:spcBef>
              <a:buClr>
                <a:srgbClr val="ED8B00"/>
              </a:buClr>
              <a:buFont typeface="Wingdings" pitchFamily="2" charset="2"/>
              <a:buNone/>
              <a:tabLst/>
              <a:defRPr sz="800" kern="1200">
                <a:solidFill>
                  <a:schemeClr val="tx1"/>
                </a:solidFill>
                <a:latin typeface="+mn-lt"/>
                <a:ea typeface="+mn-ea"/>
                <a:cs typeface="+mn-cs"/>
              </a:defRPr>
            </a:lvl4pPr>
            <a:lvl5pPr marL="1376363" indent="0" algn="r" defTabSz="685800" rtl="0" eaLnBrk="1" latinLnBrk="0" hangingPunct="1">
              <a:lnSpc>
                <a:spcPct val="120000"/>
              </a:lnSpc>
              <a:spcBef>
                <a:spcPts val="375"/>
              </a:spcBef>
              <a:buClr>
                <a:srgbClr val="ED8B00"/>
              </a:buClr>
              <a:buFont typeface="Wingdings" pitchFamily="2" charset="2"/>
              <a:buNone/>
              <a:tabLst/>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13C06B7E-B950-7F4A-A835-865BC4E10F41}" type="slidenum">
              <a:rPr lang="en-US" smtClean="0"/>
              <a:t>‹#›</a:t>
            </a:fld>
            <a:endParaRPr lang="en-US"/>
          </a:p>
        </p:txBody>
      </p:sp>
    </p:spTree>
    <p:extLst>
      <p:ext uri="{BB962C8B-B14F-4D97-AF65-F5344CB8AC3E}">
        <p14:creationId xmlns:p14="http://schemas.microsoft.com/office/powerpoint/2010/main" val="3449757520"/>
      </p:ext>
    </p:extLst>
  </p:cSld>
  <p:clrMap bg1="dk1" tx1="lt1" bg2="dk2"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90" r:id="rId6"/>
  </p:sldLayoutIdLst>
  <p:hf hdr="0" ftr="0" dt="0"/>
  <p:txStyles>
    <p:title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236538" indent="-236538" algn="l" defTabSz="685800" rtl="0" eaLnBrk="1" latinLnBrk="0" hangingPunct="1">
        <a:lnSpc>
          <a:spcPct val="120000"/>
        </a:lnSpc>
        <a:spcBef>
          <a:spcPts val="750"/>
        </a:spcBef>
        <a:buClr>
          <a:srgbClr val="ED8B00"/>
        </a:buClr>
        <a:buFont typeface="Wingdings" pitchFamily="2" charset="2"/>
        <a:buChar char="§"/>
        <a:tabLst/>
        <a:defRPr sz="1800" kern="1200">
          <a:solidFill>
            <a:schemeClr val="tx1"/>
          </a:solidFill>
          <a:latin typeface="+mn-lt"/>
          <a:ea typeface="+mn-ea"/>
          <a:cs typeface="+mn-cs"/>
        </a:defRPr>
      </a:lvl1pPr>
      <a:lvl2pPr marL="581025" indent="-238125" algn="l" defTabSz="685800" rtl="0" eaLnBrk="1" latinLnBrk="0" hangingPunct="1">
        <a:lnSpc>
          <a:spcPct val="120000"/>
        </a:lnSpc>
        <a:spcBef>
          <a:spcPts val="375"/>
        </a:spcBef>
        <a:buClr>
          <a:srgbClr val="ED8B00"/>
        </a:buClr>
        <a:buFont typeface="Wingdings" pitchFamily="2" charset="2"/>
        <a:buChar char="§"/>
        <a:tabLst/>
        <a:defRPr sz="1500" kern="1200">
          <a:solidFill>
            <a:schemeClr val="tx1"/>
          </a:solidFill>
          <a:latin typeface="+mn-lt"/>
          <a:ea typeface="+mn-ea"/>
          <a:cs typeface="+mn-cs"/>
        </a:defRPr>
      </a:lvl2pPr>
      <a:lvl3pPr marL="925513" indent="-238125" algn="l" defTabSz="685800" rtl="0" eaLnBrk="1" latinLnBrk="0" hangingPunct="1">
        <a:lnSpc>
          <a:spcPct val="120000"/>
        </a:lnSpc>
        <a:spcBef>
          <a:spcPts val="375"/>
        </a:spcBef>
        <a:buClr>
          <a:srgbClr val="ED8B00"/>
        </a:buClr>
        <a:buFont typeface="Wingdings" pitchFamily="2" charset="2"/>
        <a:buChar char="§"/>
        <a:tabLst/>
        <a:defRPr sz="1300" kern="1200">
          <a:solidFill>
            <a:schemeClr val="tx1"/>
          </a:solidFill>
          <a:latin typeface="+mn-lt"/>
          <a:ea typeface="+mn-ea"/>
          <a:cs typeface="+mn-cs"/>
        </a:defRPr>
      </a:lvl3pPr>
      <a:lvl4pPr marL="1257300" indent="-225425" algn="l" defTabSz="685800" rtl="0" eaLnBrk="1" latinLnBrk="0" hangingPunct="1">
        <a:lnSpc>
          <a:spcPct val="120000"/>
        </a:lnSpc>
        <a:spcBef>
          <a:spcPts val="375"/>
        </a:spcBef>
        <a:buClr>
          <a:srgbClr val="ED8B00"/>
        </a:buClr>
        <a:buFont typeface="Wingdings" pitchFamily="2" charset="2"/>
        <a:buChar char="§"/>
        <a:tabLst/>
        <a:defRPr sz="1050" kern="1200">
          <a:solidFill>
            <a:schemeClr val="tx1"/>
          </a:solidFill>
          <a:latin typeface="+mn-lt"/>
          <a:ea typeface="+mn-ea"/>
          <a:cs typeface="+mn-cs"/>
        </a:defRPr>
      </a:lvl4pPr>
      <a:lvl5pPr marL="1601788" indent="-225425" algn="l" defTabSz="685800" rtl="0" eaLnBrk="1" latinLnBrk="0" hangingPunct="1">
        <a:lnSpc>
          <a:spcPct val="120000"/>
        </a:lnSpc>
        <a:spcBef>
          <a:spcPts val="375"/>
        </a:spcBef>
        <a:buClr>
          <a:srgbClr val="ED8B00"/>
        </a:buClr>
        <a:buFont typeface="Wingdings" pitchFamily="2" charset="2"/>
        <a:buChar char="§"/>
        <a:tabLst/>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3" pos="552" userDrawn="1">
          <p15:clr>
            <a:srgbClr val="F26B43"/>
          </p15:clr>
        </p15:guide>
        <p15:guide id="4" pos="275" userDrawn="1">
          <p15:clr>
            <a:srgbClr val="F26B43"/>
          </p15:clr>
        </p15:guide>
        <p15:guide id="5" orient="horz" pos="1620">
          <p15:clr>
            <a:srgbClr val="F26B43"/>
          </p15:clr>
        </p15:guide>
        <p15:guide id="7" orient="horz" pos="270" userDrawn="1">
          <p15:clr>
            <a:srgbClr val="F26B43"/>
          </p15:clr>
        </p15:guide>
        <p15:guide id="11" orient="horz" pos="2970" userDrawn="1">
          <p15:clr>
            <a:srgbClr val="F26B43"/>
          </p15:clr>
        </p15:guide>
        <p15:guide id="12" pos="5208" userDrawn="1">
          <p15:clr>
            <a:srgbClr val="F26B43"/>
          </p15:clr>
        </p15:guide>
        <p15:guide id="14" pos="5496" userDrawn="1">
          <p15:clr>
            <a:srgbClr val="F26B43"/>
          </p15:clr>
        </p15:guide>
        <p15:guide id="15" orient="horz" pos="2700" userDrawn="1">
          <p15:clr>
            <a:srgbClr val="F26B43"/>
          </p15:clr>
        </p15:guide>
        <p15:guide id="17" orient="horz" pos="544" userDrawn="1">
          <p15:clr>
            <a:srgbClr val="F26B43"/>
          </p15:clr>
        </p15:guide>
        <p15:guide id="21" orient="horz" pos="814" userDrawn="1">
          <p15:clr>
            <a:srgbClr val="F26B43"/>
          </p15:clr>
        </p15:guide>
        <p15:guide id="22" pos="830" userDrawn="1">
          <p15:clr>
            <a:srgbClr val="F26B43"/>
          </p15:clr>
        </p15:guide>
        <p15:guide id="23" pos="4941" userDrawn="1">
          <p15:clr>
            <a:srgbClr val="F26B43"/>
          </p15:clr>
        </p15:guide>
        <p15:guide id="24" pos="1104" userDrawn="1">
          <p15:clr>
            <a:srgbClr val="F26B43"/>
          </p15:clr>
        </p15:guide>
        <p15:guide id="25" pos="408" userDrawn="1">
          <p15:clr>
            <a:srgbClr val="F26B43"/>
          </p15:clr>
        </p15:guide>
        <p15:guide id="26" pos="5352" userDrawn="1">
          <p15:clr>
            <a:srgbClr val="F26B43"/>
          </p15:clr>
        </p15:guide>
        <p15:guide id="27" orient="horz" pos="284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2.sv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45.svg"/><Relationship Id="rId5" Type="http://schemas.openxmlformats.org/officeDocument/2006/relationships/image" Target="../media/image41.png"/><Relationship Id="rId4" Type="http://schemas.openxmlformats.org/officeDocument/2006/relationships/image" Target="../media/image44.svg"/></Relationships>
</file>

<file path=ppt/slides/_rels/slide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3.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4.svg"/></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5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E94A5A-A46C-ACCD-E8DE-87490702214C}"/>
              </a:ext>
            </a:extLst>
          </p:cNvPr>
          <p:cNvSpPr>
            <a:spLocks noGrp="1"/>
          </p:cNvSpPr>
          <p:nvPr>
            <p:ph type="body" sz="quarter" idx="12"/>
          </p:nvPr>
        </p:nvSpPr>
        <p:spPr/>
        <p:txBody>
          <a:bodyPr anchor="ctr" anchorCtr="0">
            <a:noAutofit/>
          </a:bodyPr>
          <a:lstStyle/>
          <a:p>
            <a:endParaRPr lang="en-US" sz="2000" i="1"/>
          </a:p>
        </p:txBody>
      </p:sp>
      <p:sp>
        <p:nvSpPr>
          <p:cNvPr id="2" name="Text Placeholder 1">
            <a:extLst>
              <a:ext uri="{FF2B5EF4-FFF2-40B4-BE49-F238E27FC236}">
                <a16:creationId xmlns:a16="http://schemas.microsoft.com/office/drawing/2014/main" id="{301FC524-494B-CC7D-182C-39D0C39BBE9B}"/>
              </a:ext>
            </a:extLst>
          </p:cNvPr>
          <p:cNvSpPr>
            <a:spLocks noGrp="1"/>
          </p:cNvSpPr>
          <p:nvPr>
            <p:ph type="body" sz="quarter" idx="15"/>
          </p:nvPr>
        </p:nvSpPr>
        <p:spPr/>
        <p:txBody>
          <a:bodyPr>
            <a:normAutofit lnSpcReduction="10000"/>
          </a:bodyPr>
          <a:lstStyle/>
          <a:p>
            <a:r>
              <a:rPr lang="en-US"/>
              <a:t>A.I. and Tech: Friend or foe of the healthcare experience?</a:t>
            </a:r>
          </a:p>
        </p:txBody>
      </p:sp>
      <p:sp>
        <p:nvSpPr>
          <p:cNvPr id="5" name="Content Placeholder 4">
            <a:extLst>
              <a:ext uri="{FF2B5EF4-FFF2-40B4-BE49-F238E27FC236}">
                <a16:creationId xmlns:a16="http://schemas.microsoft.com/office/drawing/2014/main" id="{8CD8499B-7FB3-B2B2-4E97-264E07E4ED31}"/>
              </a:ext>
            </a:extLst>
          </p:cNvPr>
          <p:cNvSpPr>
            <a:spLocks noGrp="1"/>
          </p:cNvSpPr>
          <p:nvPr>
            <p:ph sz="quarter" idx="19"/>
          </p:nvPr>
        </p:nvSpPr>
        <p:spPr/>
        <p:txBody>
          <a:bodyPr/>
          <a:lstStyle/>
          <a:p>
            <a:endParaRPr lang="en-US"/>
          </a:p>
        </p:txBody>
      </p:sp>
      <p:pic>
        <p:nvPicPr>
          <p:cNvPr id="6" name="Picture 5" descr="A black background with blue letters&#10;&#10;Description automatically generated">
            <a:extLst>
              <a:ext uri="{FF2B5EF4-FFF2-40B4-BE49-F238E27FC236}">
                <a16:creationId xmlns:a16="http://schemas.microsoft.com/office/drawing/2014/main" id="{F35BF10E-E642-E9B0-99DB-773D0F6187FB}"/>
              </a:ext>
            </a:extLst>
          </p:cNvPr>
          <p:cNvPicPr>
            <a:picLocks noChangeAspect="1"/>
          </p:cNvPicPr>
          <p:nvPr/>
        </p:nvPicPr>
        <p:blipFill>
          <a:blip r:embed="rId2"/>
          <a:stretch>
            <a:fillRect/>
          </a:stretch>
        </p:blipFill>
        <p:spPr>
          <a:xfrm>
            <a:off x="7221741" y="4358039"/>
            <a:ext cx="1388859" cy="337492"/>
          </a:xfrm>
          <a:prstGeom prst="rect">
            <a:avLst/>
          </a:prstGeom>
        </p:spPr>
      </p:pic>
      <p:sp>
        <p:nvSpPr>
          <p:cNvPr id="8" name="Text Placeholder 7">
            <a:extLst>
              <a:ext uri="{FF2B5EF4-FFF2-40B4-BE49-F238E27FC236}">
                <a16:creationId xmlns:a16="http://schemas.microsoft.com/office/drawing/2014/main" id="{800E5C12-EFFD-C1A6-7241-A6185763C214}"/>
              </a:ext>
            </a:extLst>
          </p:cNvPr>
          <p:cNvSpPr>
            <a:spLocks noGrp="1"/>
          </p:cNvSpPr>
          <p:nvPr>
            <p:ph type="body" sz="quarter" idx="14"/>
          </p:nvPr>
        </p:nvSpPr>
        <p:spPr/>
        <p:txBody>
          <a:bodyPr/>
          <a:lstStyle/>
          <a:p>
            <a:r>
              <a:rPr lang="en-US"/>
              <a:t>Peggy Greco, Ph.D.</a:t>
            </a:r>
          </a:p>
          <a:p>
            <a:r>
              <a:rPr lang="en-US"/>
              <a:t>Chief Patient Experience Officer</a:t>
            </a:r>
          </a:p>
          <a:p>
            <a:r>
              <a:rPr lang="en-US"/>
              <a:t>Nemours Children’s Health</a:t>
            </a:r>
          </a:p>
        </p:txBody>
      </p:sp>
    </p:spTree>
    <p:extLst>
      <p:ext uri="{BB962C8B-B14F-4D97-AF65-F5344CB8AC3E}">
        <p14:creationId xmlns:p14="http://schemas.microsoft.com/office/powerpoint/2010/main" val="3606702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B919F3-AF4C-6A49-4F54-FB4D4B2B8C09}"/>
              </a:ext>
            </a:extLst>
          </p:cNvPr>
          <p:cNvPicPr>
            <a:picLocks noChangeAspect="1"/>
          </p:cNvPicPr>
          <p:nvPr/>
        </p:nvPicPr>
        <p:blipFill rotWithShape="1">
          <a:blip r:embed="rId2"/>
          <a:srcRect l="5538" t="11528" r="56232" b="4192"/>
          <a:stretch/>
        </p:blipFill>
        <p:spPr>
          <a:xfrm>
            <a:off x="358726" y="1334379"/>
            <a:ext cx="3962421" cy="2479503"/>
          </a:xfrm>
          <a:prstGeom prst="rect">
            <a:avLst/>
          </a:prstGeom>
        </p:spPr>
      </p:pic>
      <p:sp>
        <p:nvSpPr>
          <p:cNvPr id="5" name="TextBox 4">
            <a:extLst>
              <a:ext uri="{FF2B5EF4-FFF2-40B4-BE49-F238E27FC236}">
                <a16:creationId xmlns:a16="http://schemas.microsoft.com/office/drawing/2014/main" id="{3390AA3F-CE48-E81F-F8B7-3988D041A17D}"/>
              </a:ext>
            </a:extLst>
          </p:cNvPr>
          <p:cNvSpPr txBox="1"/>
          <p:nvPr/>
        </p:nvSpPr>
        <p:spPr>
          <a:xfrm>
            <a:off x="4540348" y="1835466"/>
            <a:ext cx="4603652" cy="1477328"/>
          </a:xfrm>
          <a:prstGeom prst="rect">
            <a:avLst/>
          </a:prstGeom>
          <a:noFill/>
        </p:spPr>
        <p:txBody>
          <a:bodyPr wrap="square">
            <a:spAutoFit/>
          </a:bodyPr>
          <a:lstStyle/>
          <a:p>
            <a:r>
              <a:rPr lang="en-US" b="1">
                <a:solidFill>
                  <a:schemeClr val="accent1"/>
                </a:solidFill>
              </a:rPr>
              <a:t>England W, Makoul G. 2023</a:t>
            </a:r>
            <a:r>
              <a:rPr lang="en-US">
                <a:solidFill>
                  <a:schemeClr val="accent1"/>
                </a:solidFill>
              </a:rPr>
              <a:t>. AI in Healthcare: Promise and Pitfalls. Human Understanding Institute – NRC Health. https://go.nrchealth.com/ai-in-healthcare-promise-and-pitfalls-citation </a:t>
            </a:r>
          </a:p>
        </p:txBody>
      </p:sp>
    </p:spTree>
    <p:extLst>
      <p:ext uri="{BB962C8B-B14F-4D97-AF65-F5344CB8AC3E}">
        <p14:creationId xmlns:p14="http://schemas.microsoft.com/office/powerpoint/2010/main" val="4237973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DE2514-833A-25D6-E9D5-5CD39E085208}"/>
              </a:ext>
            </a:extLst>
          </p:cNvPr>
          <p:cNvSpPr txBox="1"/>
          <p:nvPr/>
        </p:nvSpPr>
        <p:spPr>
          <a:xfrm>
            <a:off x="316523" y="1859211"/>
            <a:ext cx="9115865" cy="707886"/>
          </a:xfrm>
          <a:prstGeom prst="rect">
            <a:avLst/>
          </a:prstGeom>
          <a:noFill/>
        </p:spPr>
        <p:txBody>
          <a:bodyPr wrap="square" rtlCol="0">
            <a:spAutoFit/>
          </a:bodyPr>
          <a:lstStyle/>
          <a:p>
            <a:r>
              <a:rPr lang="en-US" sz="4000" b="1">
                <a:solidFill>
                  <a:schemeClr val="accent1"/>
                </a:solidFill>
              </a:rPr>
              <a:t>Artificial Intelligence in Healthcare</a:t>
            </a:r>
          </a:p>
        </p:txBody>
      </p:sp>
    </p:spTree>
    <p:extLst>
      <p:ext uri="{BB962C8B-B14F-4D97-AF65-F5344CB8AC3E}">
        <p14:creationId xmlns:p14="http://schemas.microsoft.com/office/powerpoint/2010/main" val="111875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circuit board">
            <a:extLst>
              <a:ext uri="{FF2B5EF4-FFF2-40B4-BE49-F238E27FC236}">
                <a16:creationId xmlns:a16="http://schemas.microsoft.com/office/drawing/2014/main" id="{AE6612B4-7F30-A4EC-EEEF-C8E05F92A1E2}"/>
              </a:ext>
            </a:extLst>
          </p:cNvPr>
          <p:cNvPicPr>
            <a:picLocks noChangeAspect="1"/>
          </p:cNvPicPr>
          <p:nvPr/>
        </p:nvPicPr>
        <p:blipFill>
          <a:blip r:embed="rId2"/>
          <a:stretch>
            <a:fillRect/>
          </a:stretch>
        </p:blipFill>
        <p:spPr>
          <a:xfrm>
            <a:off x="0" y="-35049"/>
            <a:ext cx="9490569" cy="5183312"/>
          </a:xfrm>
          <a:prstGeom prst="rect">
            <a:avLst/>
          </a:prstGeom>
        </p:spPr>
      </p:pic>
      <p:pic>
        <p:nvPicPr>
          <p:cNvPr id="7" name="Picture 6" descr="A robot with a face">
            <a:extLst>
              <a:ext uri="{FF2B5EF4-FFF2-40B4-BE49-F238E27FC236}">
                <a16:creationId xmlns:a16="http://schemas.microsoft.com/office/drawing/2014/main" id="{7E798E7F-DC3C-0100-639A-664BC167F7F6}"/>
              </a:ext>
            </a:extLst>
          </p:cNvPr>
          <p:cNvPicPr>
            <a:picLocks noChangeAspect="1"/>
          </p:cNvPicPr>
          <p:nvPr/>
        </p:nvPicPr>
        <p:blipFill>
          <a:blip r:embed="rId3"/>
          <a:stretch>
            <a:fillRect/>
          </a:stretch>
        </p:blipFill>
        <p:spPr>
          <a:xfrm>
            <a:off x="2714575" y="740842"/>
            <a:ext cx="4341680" cy="3039176"/>
          </a:xfrm>
          <a:prstGeom prst="rect">
            <a:avLst/>
          </a:prstGeom>
        </p:spPr>
      </p:pic>
      <p:sp>
        <p:nvSpPr>
          <p:cNvPr id="2" name="TextBox 1">
            <a:extLst>
              <a:ext uri="{FF2B5EF4-FFF2-40B4-BE49-F238E27FC236}">
                <a16:creationId xmlns:a16="http://schemas.microsoft.com/office/drawing/2014/main" id="{CE632DD1-22E5-8599-302F-31AE8C158335}"/>
              </a:ext>
            </a:extLst>
          </p:cNvPr>
          <p:cNvSpPr txBox="1"/>
          <p:nvPr/>
        </p:nvSpPr>
        <p:spPr>
          <a:xfrm>
            <a:off x="2714575" y="2688187"/>
            <a:ext cx="4341680" cy="1200329"/>
          </a:xfrm>
          <a:prstGeom prst="rect">
            <a:avLst/>
          </a:prstGeom>
          <a:noFill/>
        </p:spPr>
        <p:txBody>
          <a:bodyPr wrap="square" rtlCol="0">
            <a:spAutoFit/>
          </a:bodyPr>
          <a:lstStyle/>
          <a:p>
            <a:pPr algn="ctr"/>
            <a:r>
              <a:rPr lang="en-US" sz="7200">
                <a:solidFill>
                  <a:srgbClr val="FF0000"/>
                </a:solidFill>
              </a:rPr>
              <a:t>CHANGE</a:t>
            </a:r>
          </a:p>
        </p:txBody>
      </p:sp>
    </p:spTree>
    <p:extLst>
      <p:ext uri="{BB962C8B-B14F-4D97-AF65-F5344CB8AC3E}">
        <p14:creationId xmlns:p14="http://schemas.microsoft.com/office/powerpoint/2010/main" val="228803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Diagram 23">
            <a:extLst>
              <a:ext uri="{FF2B5EF4-FFF2-40B4-BE49-F238E27FC236}">
                <a16:creationId xmlns:a16="http://schemas.microsoft.com/office/drawing/2014/main" id="{31331605-F1D4-1FD1-B508-64D0693CE5B6}"/>
              </a:ext>
            </a:extLst>
          </p:cNvPr>
          <p:cNvGraphicFramePr/>
          <p:nvPr>
            <p:extLst>
              <p:ext uri="{D42A27DB-BD31-4B8C-83A1-F6EECF244321}">
                <p14:modId xmlns:p14="http://schemas.microsoft.com/office/powerpoint/2010/main" val="2277812098"/>
              </p:ext>
            </p:extLst>
          </p:nvPr>
        </p:nvGraphicFramePr>
        <p:xfrm>
          <a:off x="585567" y="140678"/>
          <a:ext cx="7716129" cy="44795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20F228A1-7B82-6805-B6A4-68728D306054}"/>
              </a:ext>
            </a:extLst>
          </p:cNvPr>
          <p:cNvSpPr txBox="1"/>
          <p:nvPr/>
        </p:nvSpPr>
        <p:spPr>
          <a:xfrm>
            <a:off x="2034906" y="1274929"/>
            <a:ext cx="1786597" cy="369332"/>
          </a:xfrm>
          <a:prstGeom prst="rect">
            <a:avLst/>
          </a:prstGeom>
          <a:noFill/>
        </p:spPr>
        <p:txBody>
          <a:bodyPr wrap="square" rtlCol="0">
            <a:spAutoFit/>
          </a:bodyPr>
          <a:lstStyle/>
          <a:p>
            <a:r>
              <a:rPr lang="en-US" b="1">
                <a:solidFill>
                  <a:schemeClr val="accent3"/>
                </a:solidFill>
              </a:rPr>
              <a:t>Revolutionary</a:t>
            </a:r>
          </a:p>
        </p:txBody>
      </p:sp>
      <p:sp>
        <p:nvSpPr>
          <p:cNvPr id="7" name="TextBox 6">
            <a:extLst>
              <a:ext uri="{FF2B5EF4-FFF2-40B4-BE49-F238E27FC236}">
                <a16:creationId xmlns:a16="http://schemas.microsoft.com/office/drawing/2014/main" id="{D20ACA67-5433-1DB4-4777-F7F9007A3D08}"/>
              </a:ext>
            </a:extLst>
          </p:cNvPr>
          <p:cNvSpPr txBox="1"/>
          <p:nvPr/>
        </p:nvSpPr>
        <p:spPr>
          <a:xfrm>
            <a:off x="1252758" y="2962794"/>
            <a:ext cx="3024994" cy="584775"/>
          </a:xfrm>
          <a:prstGeom prst="rect">
            <a:avLst/>
          </a:prstGeom>
          <a:noFill/>
        </p:spPr>
        <p:txBody>
          <a:bodyPr wrap="square">
            <a:spAutoFit/>
          </a:bodyPr>
          <a:lstStyle/>
          <a:p>
            <a:r>
              <a:rPr lang="en-US" sz="3200"/>
              <a:t>Advancement</a:t>
            </a:r>
          </a:p>
        </p:txBody>
      </p:sp>
      <p:sp>
        <p:nvSpPr>
          <p:cNvPr id="9" name="TextBox 8">
            <a:extLst>
              <a:ext uri="{FF2B5EF4-FFF2-40B4-BE49-F238E27FC236}">
                <a16:creationId xmlns:a16="http://schemas.microsoft.com/office/drawing/2014/main" id="{07A65225-8C01-F153-BBD9-198AE0E95292}"/>
              </a:ext>
            </a:extLst>
          </p:cNvPr>
          <p:cNvSpPr txBox="1"/>
          <p:nvPr/>
        </p:nvSpPr>
        <p:spPr>
          <a:xfrm>
            <a:off x="3905542" y="2653435"/>
            <a:ext cx="1786597" cy="369332"/>
          </a:xfrm>
          <a:prstGeom prst="rect">
            <a:avLst/>
          </a:prstGeom>
          <a:noFill/>
        </p:spPr>
        <p:txBody>
          <a:bodyPr wrap="square">
            <a:spAutoFit/>
          </a:bodyPr>
          <a:lstStyle/>
          <a:p>
            <a:r>
              <a:rPr lang="en-US" b="1">
                <a:solidFill>
                  <a:schemeClr val="accent5"/>
                </a:solidFill>
              </a:rPr>
              <a:t>Trending</a:t>
            </a:r>
          </a:p>
        </p:txBody>
      </p:sp>
      <p:sp>
        <p:nvSpPr>
          <p:cNvPr id="10" name="TextBox 9">
            <a:extLst>
              <a:ext uri="{FF2B5EF4-FFF2-40B4-BE49-F238E27FC236}">
                <a16:creationId xmlns:a16="http://schemas.microsoft.com/office/drawing/2014/main" id="{F023F147-4180-102A-77F8-0071AC279622}"/>
              </a:ext>
            </a:extLst>
          </p:cNvPr>
          <p:cNvSpPr txBox="1"/>
          <p:nvPr/>
        </p:nvSpPr>
        <p:spPr>
          <a:xfrm>
            <a:off x="5084591" y="2543119"/>
            <a:ext cx="1786597" cy="369332"/>
          </a:xfrm>
          <a:prstGeom prst="rect">
            <a:avLst/>
          </a:prstGeom>
          <a:noFill/>
        </p:spPr>
        <p:txBody>
          <a:bodyPr wrap="square">
            <a:spAutoFit/>
          </a:bodyPr>
          <a:lstStyle/>
          <a:p>
            <a:r>
              <a:rPr lang="en-US"/>
              <a:t>Non-humanistic</a:t>
            </a:r>
          </a:p>
        </p:txBody>
      </p:sp>
      <p:sp>
        <p:nvSpPr>
          <p:cNvPr id="12" name="TextBox 11">
            <a:extLst>
              <a:ext uri="{FF2B5EF4-FFF2-40B4-BE49-F238E27FC236}">
                <a16:creationId xmlns:a16="http://schemas.microsoft.com/office/drawing/2014/main" id="{A6840668-34A9-1BD8-2BB5-55BF0A1BD368}"/>
              </a:ext>
            </a:extLst>
          </p:cNvPr>
          <p:cNvSpPr txBox="1"/>
          <p:nvPr/>
        </p:nvSpPr>
        <p:spPr>
          <a:xfrm>
            <a:off x="4572000" y="642839"/>
            <a:ext cx="2904978" cy="584775"/>
          </a:xfrm>
          <a:prstGeom prst="rect">
            <a:avLst/>
          </a:prstGeom>
          <a:noFill/>
        </p:spPr>
        <p:txBody>
          <a:bodyPr wrap="square">
            <a:spAutoFit/>
          </a:bodyPr>
          <a:lstStyle/>
          <a:p>
            <a:r>
              <a:rPr lang="en-US" sz="3200" b="1">
                <a:solidFill>
                  <a:srgbClr val="000000"/>
                </a:solidFill>
              </a:rPr>
              <a:t>Terminator</a:t>
            </a:r>
          </a:p>
        </p:txBody>
      </p:sp>
      <p:sp>
        <p:nvSpPr>
          <p:cNvPr id="13" name="TextBox 12">
            <a:extLst>
              <a:ext uri="{FF2B5EF4-FFF2-40B4-BE49-F238E27FC236}">
                <a16:creationId xmlns:a16="http://schemas.microsoft.com/office/drawing/2014/main" id="{8AD65956-F843-7F96-5320-5B3FAB3D58AD}"/>
              </a:ext>
            </a:extLst>
          </p:cNvPr>
          <p:cNvSpPr txBox="1"/>
          <p:nvPr/>
        </p:nvSpPr>
        <p:spPr>
          <a:xfrm>
            <a:off x="6362112" y="2778128"/>
            <a:ext cx="1786597" cy="707886"/>
          </a:xfrm>
          <a:prstGeom prst="rect">
            <a:avLst/>
          </a:prstGeom>
          <a:noFill/>
        </p:spPr>
        <p:txBody>
          <a:bodyPr wrap="square">
            <a:spAutoFit/>
          </a:bodyPr>
          <a:lstStyle/>
          <a:p>
            <a:r>
              <a:rPr lang="en-US" sz="4000"/>
              <a:t>Scary</a:t>
            </a:r>
          </a:p>
        </p:txBody>
      </p:sp>
      <p:sp>
        <p:nvSpPr>
          <p:cNvPr id="14" name="TextBox 13">
            <a:extLst>
              <a:ext uri="{FF2B5EF4-FFF2-40B4-BE49-F238E27FC236}">
                <a16:creationId xmlns:a16="http://schemas.microsoft.com/office/drawing/2014/main" id="{522ACFBD-3430-3E58-6F79-C6F1B41FC5FE}"/>
              </a:ext>
            </a:extLst>
          </p:cNvPr>
          <p:cNvSpPr txBox="1"/>
          <p:nvPr/>
        </p:nvSpPr>
        <p:spPr>
          <a:xfrm>
            <a:off x="2785403" y="3686223"/>
            <a:ext cx="1786597" cy="369332"/>
          </a:xfrm>
          <a:prstGeom prst="rect">
            <a:avLst/>
          </a:prstGeom>
          <a:noFill/>
        </p:spPr>
        <p:txBody>
          <a:bodyPr wrap="square">
            <a:spAutoFit/>
          </a:bodyPr>
          <a:lstStyle/>
          <a:p>
            <a:r>
              <a:rPr lang="en-US">
                <a:solidFill>
                  <a:schemeClr val="accent2"/>
                </a:solidFill>
              </a:rPr>
              <a:t>Efficient</a:t>
            </a:r>
          </a:p>
        </p:txBody>
      </p:sp>
      <p:sp>
        <p:nvSpPr>
          <p:cNvPr id="15" name="TextBox 14">
            <a:extLst>
              <a:ext uri="{FF2B5EF4-FFF2-40B4-BE49-F238E27FC236}">
                <a16:creationId xmlns:a16="http://schemas.microsoft.com/office/drawing/2014/main" id="{38BB66C3-96A7-BADC-B854-A41F999FBE66}"/>
              </a:ext>
            </a:extLst>
          </p:cNvPr>
          <p:cNvSpPr txBox="1"/>
          <p:nvPr/>
        </p:nvSpPr>
        <p:spPr>
          <a:xfrm>
            <a:off x="1115450" y="1557144"/>
            <a:ext cx="1786597" cy="584775"/>
          </a:xfrm>
          <a:prstGeom prst="rect">
            <a:avLst/>
          </a:prstGeom>
          <a:noFill/>
        </p:spPr>
        <p:txBody>
          <a:bodyPr wrap="square">
            <a:spAutoFit/>
          </a:bodyPr>
          <a:lstStyle/>
          <a:p>
            <a:r>
              <a:rPr lang="en-US" sz="3200" b="1">
                <a:solidFill>
                  <a:schemeClr val="accent2"/>
                </a:solidFill>
              </a:rPr>
              <a:t>Flexible</a:t>
            </a:r>
          </a:p>
        </p:txBody>
      </p:sp>
      <p:sp>
        <p:nvSpPr>
          <p:cNvPr id="16" name="TextBox 15">
            <a:extLst>
              <a:ext uri="{FF2B5EF4-FFF2-40B4-BE49-F238E27FC236}">
                <a16:creationId xmlns:a16="http://schemas.microsoft.com/office/drawing/2014/main" id="{56C116BD-690A-51C8-1A47-2D40EE16FC61}"/>
              </a:ext>
            </a:extLst>
          </p:cNvPr>
          <p:cNvSpPr txBox="1"/>
          <p:nvPr/>
        </p:nvSpPr>
        <p:spPr>
          <a:xfrm>
            <a:off x="5218528" y="1424180"/>
            <a:ext cx="1786597" cy="369332"/>
          </a:xfrm>
          <a:prstGeom prst="rect">
            <a:avLst/>
          </a:prstGeom>
          <a:noFill/>
        </p:spPr>
        <p:txBody>
          <a:bodyPr wrap="square">
            <a:spAutoFit/>
          </a:bodyPr>
          <a:lstStyle/>
          <a:p>
            <a:r>
              <a:rPr lang="en-US"/>
              <a:t>Risky</a:t>
            </a:r>
          </a:p>
        </p:txBody>
      </p:sp>
      <p:sp>
        <p:nvSpPr>
          <p:cNvPr id="17" name="TextBox 16">
            <a:extLst>
              <a:ext uri="{FF2B5EF4-FFF2-40B4-BE49-F238E27FC236}">
                <a16:creationId xmlns:a16="http://schemas.microsoft.com/office/drawing/2014/main" id="{039E02B5-5068-843F-F029-7C9AE0309701}"/>
              </a:ext>
            </a:extLst>
          </p:cNvPr>
          <p:cNvSpPr txBox="1"/>
          <p:nvPr/>
        </p:nvSpPr>
        <p:spPr>
          <a:xfrm>
            <a:off x="3926350" y="1480417"/>
            <a:ext cx="1786597" cy="584775"/>
          </a:xfrm>
          <a:prstGeom prst="rect">
            <a:avLst/>
          </a:prstGeom>
          <a:noFill/>
        </p:spPr>
        <p:txBody>
          <a:bodyPr wrap="square">
            <a:spAutoFit/>
          </a:bodyPr>
          <a:lstStyle/>
          <a:p>
            <a:r>
              <a:rPr lang="en-US" sz="3200" i="1"/>
              <a:t>Tool</a:t>
            </a:r>
          </a:p>
        </p:txBody>
      </p:sp>
      <p:sp>
        <p:nvSpPr>
          <p:cNvPr id="18" name="TextBox 17">
            <a:extLst>
              <a:ext uri="{FF2B5EF4-FFF2-40B4-BE49-F238E27FC236}">
                <a16:creationId xmlns:a16="http://schemas.microsoft.com/office/drawing/2014/main" id="{EF45967B-DF38-4AE8-9E86-763E626EDE34}"/>
              </a:ext>
            </a:extLst>
          </p:cNvPr>
          <p:cNvSpPr txBox="1"/>
          <p:nvPr/>
        </p:nvSpPr>
        <p:spPr>
          <a:xfrm>
            <a:off x="5311432" y="3714477"/>
            <a:ext cx="1786597" cy="523220"/>
          </a:xfrm>
          <a:prstGeom prst="rect">
            <a:avLst/>
          </a:prstGeom>
          <a:noFill/>
        </p:spPr>
        <p:txBody>
          <a:bodyPr wrap="square">
            <a:spAutoFit/>
          </a:bodyPr>
          <a:lstStyle/>
          <a:p>
            <a:r>
              <a:rPr lang="en-US" sz="2800" i="1">
                <a:solidFill>
                  <a:schemeClr val="accent3"/>
                </a:solidFill>
              </a:rPr>
              <a:t>Mistakes</a:t>
            </a:r>
          </a:p>
        </p:txBody>
      </p:sp>
      <p:sp>
        <p:nvSpPr>
          <p:cNvPr id="19" name="TextBox 18">
            <a:extLst>
              <a:ext uri="{FF2B5EF4-FFF2-40B4-BE49-F238E27FC236}">
                <a16:creationId xmlns:a16="http://schemas.microsoft.com/office/drawing/2014/main" id="{C722025A-604C-5AC2-BA41-D44211E90DD7}"/>
              </a:ext>
            </a:extLst>
          </p:cNvPr>
          <p:cNvSpPr txBox="1"/>
          <p:nvPr/>
        </p:nvSpPr>
        <p:spPr>
          <a:xfrm>
            <a:off x="6871188" y="1814496"/>
            <a:ext cx="1786597" cy="369332"/>
          </a:xfrm>
          <a:prstGeom prst="rect">
            <a:avLst/>
          </a:prstGeom>
          <a:noFill/>
        </p:spPr>
        <p:txBody>
          <a:bodyPr wrap="square">
            <a:spAutoFit/>
          </a:bodyPr>
          <a:lstStyle/>
          <a:p>
            <a:r>
              <a:rPr lang="en-US" b="1">
                <a:solidFill>
                  <a:schemeClr val="accent5"/>
                </a:solidFill>
              </a:rPr>
              <a:t>ROBOTIC</a:t>
            </a:r>
          </a:p>
        </p:txBody>
      </p:sp>
      <p:sp>
        <p:nvSpPr>
          <p:cNvPr id="20" name="TextBox 19">
            <a:extLst>
              <a:ext uri="{FF2B5EF4-FFF2-40B4-BE49-F238E27FC236}">
                <a16:creationId xmlns:a16="http://schemas.microsoft.com/office/drawing/2014/main" id="{072930C5-573A-1AE0-A6FA-85A6E31FD0C4}"/>
              </a:ext>
            </a:extLst>
          </p:cNvPr>
          <p:cNvSpPr txBox="1"/>
          <p:nvPr/>
        </p:nvSpPr>
        <p:spPr>
          <a:xfrm>
            <a:off x="882750" y="2593462"/>
            <a:ext cx="1786597" cy="369332"/>
          </a:xfrm>
          <a:prstGeom prst="rect">
            <a:avLst/>
          </a:prstGeom>
          <a:noFill/>
        </p:spPr>
        <p:txBody>
          <a:bodyPr wrap="square">
            <a:spAutoFit/>
          </a:bodyPr>
          <a:lstStyle/>
          <a:p>
            <a:r>
              <a:rPr lang="en-US"/>
              <a:t>HOPEFUL</a:t>
            </a:r>
          </a:p>
        </p:txBody>
      </p:sp>
      <p:sp>
        <p:nvSpPr>
          <p:cNvPr id="21" name="TextBox 20">
            <a:extLst>
              <a:ext uri="{FF2B5EF4-FFF2-40B4-BE49-F238E27FC236}">
                <a16:creationId xmlns:a16="http://schemas.microsoft.com/office/drawing/2014/main" id="{99A70C3F-0EE1-08F5-D89C-79DECAAAFB72}"/>
              </a:ext>
            </a:extLst>
          </p:cNvPr>
          <p:cNvSpPr txBox="1"/>
          <p:nvPr/>
        </p:nvSpPr>
        <p:spPr>
          <a:xfrm>
            <a:off x="3815275" y="2127903"/>
            <a:ext cx="1403253" cy="400110"/>
          </a:xfrm>
          <a:prstGeom prst="rect">
            <a:avLst/>
          </a:prstGeom>
          <a:noFill/>
        </p:spPr>
        <p:txBody>
          <a:bodyPr wrap="square">
            <a:spAutoFit/>
          </a:bodyPr>
          <a:lstStyle/>
          <a:p>
            <a:r>
              <a:rPr lang="en-US" sz="2000" b="1">
                <a:solidFill>
                  <a:schemeClr val="bg2"/>
                </a:solidFill>
              </a:rPr>
              <a:t>Research</a:t>
            </a:r>
          </a:p>
        </p:txBody>
      </p:sp>
      <p:sp>
        <p:nvSpPr>
          <p:cNvPr id="22" name="TextBox 21">
            <a:extLst>
              <a:ext uri="{FF2B5EF4-FFF2-40B4-BE49-F238E27FC236}">
                <a16:creationId xmlns:a16="http://schemas.microsoft.com/office/drawing/2014/main" id="{1D9570EB-7C3D-68FA-0631-1361A44DC235}"/>
              </a:ext>
            </a:extLst>
          </p:cNvPr>
          <p:cNvSpPr txBox="1"/>
          <p:nvPr/>
        </p:nvSpPr>
        <p:spPr>
          <a:xfrm>
            <a:off x="2567354" y="446269"/>
            <a:ext cx="1786597" cy="461665"/>
          </a:xfrm>
          <a:prstGeom prst="rect">
            <a:avLst/>
          </a:prstGeom>
          <a:noFill/>
        </p:spPr>
        <p:txBody>
          <a:bodyPr wrap="square">
            <a:spAutoFit/>
          </a:bodyPr>
          <a:lstStyle/>
          <a:p>
            <a:r>
              <a:rPr lang="en-US" sz="2400" b="1" i="1">
                <a:solidFill>
                  <a:schemeClr val="accent5"/>
                </a:solidFill>
              </a:rPr>
              <a:t>Impactful</a:t>
            </a:r>
          </a:p>
        </p:txBody>
      </p:sp>
      <p:sp>
        <p:nvSpPr>
          <p:cNvPr id="23" name="TextBox 22">
            <a:extLst>
              <a:ext uri="{FF2B5EF4-FFF2-40B4-BE49-F238E27FC236}">
                <a16:creationId xmlns:a16="http://schemas.microsoft.com/office/drawing/2014/main" id="{7BDBC7E6-EC44-F598-4EF3-838C09CC4126}"/>
              </a:ext>
            </a:extLst>
          </p:cNvPr>
          <p:cNvSpPr txBox="1"/>
          <p:nvPr/>
        </p:nvSpPr>
        <p:spPr>
          <a:xfrm>
            <a:off x="6568292" y="1204574"/>
            <a:ext cx="1786597" cy="523220"/>
          </a:xfrm>
          <a:prstGeom prst="rect">
            <a:avLst/>
          </a:prstGeom>
          <a:noFill/>
        </p:spPr>
        <p:txBody>
          <a:bodyPr wrap="square">
            <a:spAutoFit/>
          </a:bodyPr>
          <a:lstStyle/>
          <a:p>
            <a:r>
              <a:rPr lang="en-US" sz="2800" b="1" i="1">
                <a:solidFill>
                  <a:schemeClr val="accent2"/>
                </a:solidFill>
              </a:rPr>
              <a:t>Cold</a:t>
            </a:r>
          </a:p>
        </p:txBody>
      </p:sp>
      <p:sp>
        <p:nvSpPr>
          <p:cNvPr id="25" name="TextBox 24">
            <a:extLst>
              <a:ext uri="{FF2B5EF4-FFF2-40B4-BE49-F238E27FC236}">
                <a16:creationId xmlns:a16="http://schemas.microsoft.com/office/drawing/2014/main" id="{D1BC44FB-D16D-6FF4-BA2B-6C1572605746}"/>
              </a:ext>
            </a:extLst>
          </p:cNvPr>
          <p:cNvSpPr txBox="1"/>
          <p:nvPr/>
        </p:nvSpPr>
        <p:spPr>
          <a:xfrm>
            <a:off x="1412008" y="878088"/>
            <a:ext cx="2723894" cy="461665"/>
          </a:xfrm>
          <a:prstGeom prst="rect">
            <a:avLst/>
          </a:prstGeom>
          <a:noFill/>
        </p:spPr>
        <p:txBody>
          <a:bodyPr wrap="square">
            <a:spAutoFit/>
          </a:bodyPr>
          <a:lstStyle/>
          <a:p>
            <a:r>
              <a:rPr lang="en-US" sz="2400" b="1" i="1"/>
              <a:t>INNOVATIVE</a:t>
            </a:r>
          </a:p>
        </p:txBody>
      </p:sp>
      <p:sp>
        <p:nvSpPr>
          <p:cNvPr id="26" name="TextBox 25">
            <a:extLst>
              <a:ext uri="{FF2B5EF4-FFF2-40B4-BE49-F238E27FC236}">
                <a16:creationId xmlns:a16="http://schemas.microsoft.com/office/drawing/2014/main" id="{4931CE99-2384-2B28-C373-06010F0DA9A7}"/>
              </a:ext>
            </a:extLst>
          </p:cNvPr>
          <p:cNvSpPr txBox="1"/>
          <p:nvPr/>
        </p:nvSpPr>
        <p:spPr>
          <a:xfrm>
            <a:off x="4615942" y="3307700"/>
            <a:ext cx="2723894" cy="461665"/>
          </a:xfrm>
          <a:prstGeom prst="rect">
            <a:avLst/>
          </a:prstGeom>
          <a:noFill/>
        </p:spPr>
        <p:txBody>
          <a:bodyPr wrap="square">
            <a:spAutoFit/>
          </a:bodyPr>
          <a:lstStyle/>
          <a:p>
            <a:r>
              <a:rPr lang="en-US" sz="2400" b="1" i="1">
                <a:solidFill>
                  <a:schemeClr val="accent2"/>
                </a:solidFill>
              </a:rPr>
              <a:t>HAZARDOUS</a:t>
            </a:r>
          </a:p>
        </p:txBody>
      </p:sp>
    </p:spTree>
    <p:extLst>
      <p:ext uri="{BB962C8B-B14F-4D97-AF65-F5344CB8AC3E}">
        <p14:creationId xmlns:p14="http://schemas.microsoft.com/office/powerpoint/2010/main" val="100864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ppt_x"/>
                                          </p:val>
                                        </p:tav>
                                        <p:tav tm="100000">
                                          <p:val>
                                            <p:strVal val="#ppt_x"/>
                                          </p:val>
                                        </p:tav>
                                      </p:tavLst>
                                    </p:anim>
                                    <p:anim calcmode="lin" valueType="num">
                                      <p:cBhvr additive="base">
                                        <p:cTn id="8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additive="base">
                                        <p:cTn id="85" dur="500" fill="hold"/>
                                        <p:tgtEl>
                                          <p:spTgt spid="13"/>
                                        </p:tgtEl>
                                        <p:attrNameLst>
                                          <p:attrName>ppt_x</p:attrName>
                                        </p:attrNameLst>
                                      </p:cBhvr>
                                      <p:tavLst>
                                        <p:tav tm="0">
                                          <p:val>
                                            <p:strVal val="#ppt_x"/>
                                          </p:val>
                                        </p:tav>
                                        <p:tav tm="100000">
                                          <p:val>
                                            <p:strVal val="#ppt_x"/>
                                          </p:val>
                                        </p:tav>
                                      </p:tavLst>
                                    </p:anim>
                                    <p:anim calcmode="lin" valueType="num">
                                      <p:cBhvr additive="base">
                                        <p:cTn id="8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ppt_x"/>
                                          </p:val>
                                        </p:tav>
                                        <p:tav tm="100000">
                                          <p:val>
                                            <p:strVal val="#ppt_x"/>
                                          </p:val>
                                        </p:tav>
                                      </p:tavLst>
                                    </p:anim>
                                    <p:anim calcmode="lin" valueType="num">
                                      <p:cBhvr additive="base">
                                        <p:cTn id="9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0"/>
                                        </p:tgtEl>
                                        <p:attrNameLst>
                                          <p:attrName>style.visibility</p:attrName>
                                        </p:attrNameLst>
                                      </p:cBhvr>
                                      <p:to>
                                        <p:strVal val="visible"/>
                                      </p:to>
                                    </p:set>
                                    <p:anim calcmode="lin" valueType="num">
                                      <p:cBhvr additive="base">
                                        <p:cTn id="97" dur="500" fill="hold"/>
                                        <p:tgtEl>
                                          <p:spTgt spid="10"/>
                                        </p:tgtEl>
                                        <p:attrNameLst>
                                          <p:attrName>ppt_x</p:attrName>
                                        </p:attrNameLst>
                                      </p:cBhvr>
                                      <p:tavLst>
                                        <p:tav tm="0">
                                          <p:val>
                                            <p:strVal val="#ppt_x"/>
                                          </p:val>
                                        </p:tav>
                                        <p:tav tm="100000">
                                          <p:val>
                                            <p:strVal val="#ppt_x"/>
                                          </p:val>
                                        </p:tav>
                                      </p:tavLst>
                                    </p:anim>
                                    <p:anim calcmode="lin" valueType="num">
                                      <p:cBhvr additive="base">
                                        <p:cTn id="9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12"/>
                                        </p:tgtEl>
                                        <p:attrNameLst>
                                          <p:attrName>style.visibility</p:attrName>
                                        </p:attrNameLst>
                                      </p:cBhvr>
                                      <p:to>
                                        <p:strVal val="visible"/>
                                      </p:to>
                                    </p:set>
                                    <p:anim calcmode="lin" valueType="num">
                                      <p:cBhvr additive="base">
                                        <p:cTn id="103" dur="500" fill="hold"/>
                                        <p:tgtEl>
                                          <p:spTgt spid="12"/>
                                        </p:tgtEl>
                                        <p:attrNameLst>
                                          <p:attrName>ppt_x</p:attrName>
                                        </p:attrNameLst>
                                      </p:cBhvr>
                                      <p:tavLst>
                                        <p:tav tm="0">
                                          <p:val>
                                            <p:strVal val="#ppt_x"/>
                                          </p:val>
                                        </p:tav>
                                        <p:tav tm="100000">
                                          <p:val>
                                            <p:strVal val="#ppt_x"/>
                                          </p:val>
                                        </p:tav>
                                      </p:tavLst>
                                    </p:anim>
                                    <p:anim calcmode="lin" valueType="num">
                                      <p:cBhvr additive="base">
                                        <p:cTn id="10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6"/>
                                        </p:tgtEl>
                                        <p:attrNameLst>
                                          <p:attrName>style.visibility</p:attrName>
                                        </p:attrNameLst>
                                      </p:cBhvr>
                                      <p:to>
                                        <p:strVal val="visible"/>
                                      </p:to>
                                    </p:set>
                                    <p:anim calcmode="lin" valueType="num">
                                      <p:cBhvr additive="base">
                                        <p:cTn id="109" dur="500" fill="hold"/>
                                        <p:tgtEl>
                                          <p:spTgt spid="26"/>
                                        </p:tgtEl>
                                        <p:attrNameLst>
                                          <p:attrName>ppt_x</p:attrName>
                                        </p:attrNameLst>
                                      </p:cBhvr>
                                      <p:tavLst>
                                        <p:tav tm="0">
                                          <p:val>
                                            <p:strVal val="#ppt_x"/>
                                          </p:val>
                                        </p:tav>
                                        <p:tav tm="100000">
                                          <p:val>
                                            <p:strVal val="#ppt_x"/>
                                          </p:val>
                                        </p:tav>
                                      </p:tavLst>
                                    </p:anim>
                                    <p:anim calcmode="lin" valueType="num">
                                      <p:cBhvr additive="base">
                                        <p:cTn id="11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P spid="12" grpId="0"/>
      <p:bldP spid="13" grpId="0"/>
      <p:bldP spid="14" grpId="0"/>
      <p:bldP spid="15" grpId="0"/>
      <p:bldP spid="16" grpId="0"/>
      <p:bldP spid="17" grpId="0"/>
      <p:bldP spid="18" grpId="0"/>
      <p:bldP spid="19" grpId="0"/>
      <p:bldP spid="20" grpId="0"/>
      <p:bldP spid="21" grpId="0"/>
      <p:bldP spid="22" grpId="0"/>
      <p:bldP spid="23"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48A6D4-51ED-9529-74AA-866711A6F295}"/>
              </a:ext>
            </a:extLst>
          </p:cNvPr>
          <p:cNvSpPr/>
          <p:nvPr/>
        </p:nvSpPr>
        <p:spPr>
          <a:xfrm>
            <a:off x="-22860" y="0"/>
            <a:ext cx="9166860" cy="51482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5AC9516-FDA6-7BCC-AFED-BE730E36EE14}"/>
              </a:ext>
            </a:extLst>
          </p:cNvPr>
          <p:cNvPicPr>
            <a:picLocks noChangeAspect="1"/>
          </p:cNvPicPr>
          <p:nvPr/>
        </p:nvPicPr>
        <p:blipFill>
          <a:blip r:embed="rId2"/>
          <a:stretch>
            <a:fillRect/>
          </a:stretch>
        </p:blipFill>
        <p:spPr>
          <a:xfrm>
            <a:off x="-22860" y="368300"/>
            <a:ext cx="9166860" cy="4594929"/>
          </a:xfrm>
          <a:prstGeom prst="rect">
            <a:avLst/>
          </a:prstGeom>
        </p:spPr>
      </p:pic>
    </p:spTree>
    <p:extLst>
      <p:ext uri="{BB962C8B-B14F-4D97-AF65-F5344CB8AC3E}">
        <p14:creationId xmlns:p14="http://schemas.microsoft.com/office/powerpoint/2010/main" val="3734167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urse holding patient's hand">
            <a:extLst>
              <a:ext uri="{FF2B5EF4-FFF2-40B4-BE49-F238E27FC236}">
                <a16:creationId xmlns:a16="http://schemas.microsoft.com/office/drawing/2014/main" id="{2F738551-E426-292B-57F9-C2257F0E4B11}"/>
              </a:ext>
            </a:extLst>
          </p:cNvPr>
          <p:cNvPicPr>
            <a:picLocks noChangeAspect="1"/>
          </p:cNvPicPr>
          <p:nvPr/>
        </p:nvPicPr>
        <p:blipFill>
          <a:blip r:embed="rId2"/>
          <a:stretch>
            <a:fillRect/>
          </a:stretch>
        </p:blipFill>
        <p:spPr>
          <a:xfrm>
            <a:off x="0" y="-288900"/>
            <a:ext cx="9144000" cy="6096001"/>
          </a:xfrm>
          <a:prstGeom prst="rect">
            <a:avLst/>
          </a:prstGeom>
        </p:spPr>
      </p:pic>
    </p:spTree>
    <p:extLst>
      <p:ext uri="{BB962C8B-B14F-4D97-AF65-F5344CB8AC3E}">
        <p14:creationId xmlns:p14="http://schemas.microsoft.com/office/powerpoint/2010/main" val="202337074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ople sitting at a desk with computers&#10;&#10;Description automatically generated">
            <a:extLst>
              <a:ext uri="{FF2B5EF4-FFF2-40B4-BE49-F238E27FC236}">
                <a16:creationId xmlns:a16="http://schemas.microsoft.com/office/drawing/2014/main" id="{53F0FE16-D23F-09B3-2E0A-481A542D9E86}"/>
              </a:ext>
            </a:extLst>
          </p:cNvPr>
          <p:cNvPicPr>
            <a:picLocks noChangeAspect="1"/>
          </p:cNvPicPr>
          <p:nvPr/>
        </p:nvPicPr>
        <p:blipFill rotWithShape="1">
          <a:blip r:embed="rId2"/>
          <a:srcRect r="8950" b="-1"/>
          <a:stretch/>
        </p:blipFill>
        <p:spPr>
          <a:xfrm>
            <a:off x="3972799" y="428625"/>
            <a:ext cx="4956768" cy="4083050"/>
          </a:xfrm>
          <a:prstGeom prst="roundRect">
            <a:avLst>
              <a:gd name="adj" fmla="val 0"/>
            </a:avLst>
          </a:prstGeom>
          <a:noFill/>
        </p:spPr>
      </p:pic>
      <p:pic>
        <p:nvPicPr>
          <p:cNvPr id="4" name="Picture 3" descr="Doctor looking at tablet">
            <a:extLst>
              <a:ext uri="{FF2B5EF4-FFF2-40B4-BE49-F238E27FC236}">
                <a16:creationId xmlns:a16="http://schemas.microsoft.com/office/drawing/2014/main" id="{751B95B5-FDF7-4A0E-7BC0-9266AD65EB29}"/>
              </a:ext>
            </a:extLst>
          </p:cNvPr>
          <p:cNvPicPr>
            <a:picLocks noChangeAspect="1"/>
          </p:cNvPicPr>
          <p:nvPr/>
        </p:nvPicPr>
        <p:blipFill rotWithShape="1">
          <a:blip r:embed="rId3"/>
          <a:srcRect l="35813" t="8326" r="21947" b="15975"/>
          <a:stretch/>
        </p:blipFill>
        <p:spPr>
          <a:xfrm>
            <a:off x="214433" y="428625"/>
            <a:ext cx="3417562" cy="4083050"/>
          </a:xfrm>
          <a:prstGeom prst="rect">
            <a:avLst/>
          </a:prstGeom>
        </p:spPr>
      </p:pic>
    </p:spTree>
    <p:extLst>
      <p:ext uri="{BB962C8B-B14F-4D97-AF65-F5344CB8AC3E}">
        <p14:creationId xmlns:p14="http://schemas.microsoft.com/office/powerpoint/2010/main" val="384892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6CFA3A-223E-B95F-D5EE-207EB58072D8}"/>
              </a:ext>
            </a:extLst>
          </p:cNvPr>
          <p:cNvSpPr txBox="1"/>
          <p:nvPr/>
        </p:nvSpPr>
        <p:spPr>
          <a:xfrm>
            <a:off x="2963801" y="2002310"/>
            <a:ext cx="3262432"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8B00"/>
                </a:solidFill>
                <a:effectLst/>
                <a:uLnTx/>
                <a:uFillTx/>
                <a:latin typeface="Arial" panose="020B0604020202020204"/>
                <a:ea typeface="+mn-ea"/>
                <a:cs typeface="+mn-cs"/>
              </a:rPr>
              <a:t>Is it effective?</a:t>
            </a:r>
          </a:p>
        </p:txBody>
      </p:sp>
      <p:pic>
        <p:nvPicPr>
          <p:cNvPr id="5" name="Picture 4" descr="Doctor talking to patient">
            <a:extLst>
              <a:ext uri="{FF2B5EF4-FFF2-40B4-BE49-F238E27FC236}">
                <a16:creationId xmlns:a16="http://schemas.microsoft.com/office/drawing/2014/main" id="{5B502A07-296C-EA2B-5E3B-A051C9E6A503}"/>
              </a:ext>
            </a:extLst>
          </p:cNvPr>
          <p:cNvPicPr>
            <a:picLocks noChangeAspect="1"/>
          </p:cNvPicPr>
          <p:nvPr/>
        </p:nvPicPr>
        <p:blipFill>
          <a:blip r:embed="rId2"/>
          <a:stretch>
            <a:fillRect/>
          </a:stretch>
        </p:blipFill>
        <p:spPr>
          <a:xfrm>
            <a:off x="545083" y="194899"/>
            <a:ext cx="3502377" cy="2334918"/>
          </a:xfrm>
          <a:prstGeom prst="rect">
            <a:avLst/>
          </a:prstGeom>
        </p:spPr>
      </p:pic>
      <p:pic>
        <p:nvPicPr>
          <p:cNvPr id="9" name="Picture 8" descr="Nurse with patients in hospital">
            <a:extLst>
              <a:ext uri="{FF2B5EF4-FFF2-40B4-BE49-F238E27FC236}">
                <a16:creationId xmlns:a16="http://schemas.microsoft.com/office/drawing/2014/main" id="{F1C3837F-F181-F196-EC4C-D6E0ECD957B2}"/>
              </a:ext>
            </a:extLst>
          </p:cNvPr>
          <p:cNvPicPr>
            <a:picLocks noChangeAspect="1"/>
          </p:cNvPicPr>
          <p:nvPr/>
        </p:nvPicPr>
        <p:blipFill>
          <a:blip r:embed="rId3"/>
          <a:stretch>
            <a:fillRect/>
          </a:stretch>
        </p:blipFill>
        <p:spPr>
          <a:xfrm>
            <a:off x="4250974" y="128640"/>
            <a:ext cx="4285015" cy="2858024"/>
          </a:xfrm>
          <a:prstGeom prst="rect">
            <a:avLst/>
          </a:prstGeom>
        </p:spPr>
      </p:pic>
      <p:pic>
        <p:nvPicPr>
          <p:cNvPr id="11" name="Picture 10" descr="Two people with doctor">
            <a:extLst>
              <a:ext uri="{FF2B5EF4-FFF2-40B4-BE49-F238E27FC236}">
                <a16:creationId xmlns:a16="http://schemas.microsoft.com/office/drawing/2014/main" id="{B9D190CA-FED9-2944-D5A0-1DF5EA631636}"/>
              </a:ext>
            </a:extLst>
          </p:cNvPr>
          <p:cNvPicPr>
            <a:picLocks noChangeAspect="1"/>
          </p:cNvPicPr>
          <p:nvPr/>
        </p:nvPicPr>
        <p:blipFill>
          <a:blip r:embed="rId4"/>
          <a:stretch>
            <a:fillRect/>
          </a:stretch>
        </p:blipFill>
        <p:spPr>
          <a:xfrm>
            <a:off x="176008" y="2767466"/>
            <a:ext cx="3321083" cy="2215149"/>
          </a:xfrm>
          <a:prstGeom prst="rect">
            <a:avLst/>
          </a:prstGeom>
        </p:spPr>
      </p:pic>
      <p:pic>
        <p:nvPicPr>
          <p:cNvPr id="13" name="Picture 12" descr="Healthcare worker holding newborn baby">
            <a:extLst>
              <a:ext uri="{FF2B5EF4-FFF2-40B4-BE49-F238E27FC236}">
                <a16:creationId xmlns:a16="http://schemas.microsoft.com/office/drawing/2014/main" id="{DB87AD62-1566-08A8-56D8-60745979F4FE}"/>
              </a:ext>
            </a:extLst>
          </p:cNvPr>
          <p:cNvPicPr>
            <a:picLocks noChangeAspect="1"/>
          </p:cNvPicPr>
          <p:nvPr/>
        </p:nvPicPr>
        <p:blipFill>
          <a:blip r:embed="rId5"/>
          <a:stretch>
            <a:fillRect/>
          </a:stretch>
        </p:blipFill>
        <p:spPr>
          <a:xfrm>
            <a:off x="3232386" y="2078243"/>
            <a:ext cx="2725262" cy="1816841"/>
          </a:xfrm>
          <a:prstGeom prst="rect">
            <a:avLst/>
          </a:prstGeom>
        </p:spPr>
      </p:pic>
      <p:pic>
        <p:nvPicPr>
          <p:cNvPr id="15" name="Picture 14" descr="Doctor examining small child">
            <a:extLst>
              <a:ext uri="{FF2B5EF4-FFF2-40B4-BE49-F238E27FC236}">
                <a16:creationId xmlns:a16="http://schemas.microsoft.com/office/drawing/2014/main" id="{55979F62-FB25-A721-4A9A-CBB156322497}"/>
              </a:ext>
            </a:extLst>
          </p:cNvPr>
          <p:cNvPicPr>
            <a:picLocks noChangeAspect="1"/>
          </p:cNvPicPr>
          <p:nvPr/>
        </p:nvPicPr>
        <p:blipFill>
          <a:blip r:embed="rId6"/>
          <a:stretch>
            <a:fillRect/>
          </a:stretch>
        </p:blipFill>
        <p:spPr>
          <a:xfrm>
            <a:off x="5291019" y="2702666"/>
            <a:ext cx="3011083" cy="2007582"/>
          </a:xfrm>
          <a:prstGeom prst="rect">
            <a:avLst/>
          </a:prstGeom>
        </p:spPr>
      </p:pic>
    </p:spTree>
    <p:extLst>
      <p:ext uri="{BB962C8B-B14F-4D97-AF65-F5344CB8AC3E}">
        <p14:creationId xmlns:p14="http://schemas.microsoft.com/office/powerpoint/2010/main" val="409888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rtoiseshell eyeglasses">
            <a:extLst>
              <a:ext uri="{FF2B5EF4-FFF2-40B4-BE49-F238E27FC236}">
                <a16:creationId xmlns:a16="http://schemas.microsoft.com/office/drawing/2014/main" id="{D0B7D073-3AB1-F3D4-B673-3E5BBFD534DF}"/>
              </a:ext>
            </a:extLst>
          </p:cNvPr>
          <p:cNvPicPr>
            <a:picLocks noChangeAspect="1"/>
          </p:cNvPicPr>
          <p:nvPr/>
        </p:nvPicPr>
        <p:blipFill rotWithShape="1">
          <a:blip r:embed="rId2"/>
          <a:srcRect t="21395" b="3116"/>
          <a:stretch/>
        </p:blipFill>
        <p:spPr>
          <a:xfrm>
            <a:off x="-545449" y="0"/>
            <a:ext cx="10234898" cy="5150399"/>
          </a:xfrm>
          <a:prstGeom prst="rect">
            <a:avLst/>
          </a:prstGeom>
        </p:spPr>
      </p:pic>
      <p:sp>
        <p:nvSpPr>
          <p:cNvPr id="3" name="TextBox 2">
            <a:extLst>
              <a:ext uri="{FF2B5EF4-FFF2-40B4-BE49-F238E27FC236}">
                <a16:creationId xmlns:a16="http://schemas.microsoft.com/office/drawing/2014/main" id="{EA5CE4EE-4374-08E5-8116-9876C0A0C4AA}"/>
              </a:ext>
            </a:extLst>
          </p:cNvPr>
          <p:cNvSpPr txBox="1"/>
          <p:nvPr/>
        </p:nvSpPr>
        <p:spPr>
          <a:xfrm>
            <a:off x="1014631" y="2098680"/>
            <a:ext cx="227193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8B00"/>
                </a:solidFill>
                <a:effectLst/>
                <a:uLnTx/>
                <a:uFillTx/>
                <a:latin typeface="Arial" panose="020B0604020202020204"/>
                <a:ea typeface="+mn-ea"/>
                <a:cs typeface="+mn-cs"/>
              </a:rPr>
              <a:t>EQUITY</a:t>
            </a:r>
          </a:p>
        </p:txBody>
      </p:sp>
      <p:sp>
        <p:nvSpPr>
          <p:cNvPr id="4" name="TextBox 3">
            <a:extLst>
              <a:ext uri="{FF2B5EF4-FFF2-40B4-BE49-F238E27FC236}">
                <a16:creationId xmlns:a16="http://schemas.microsoft.com/office/drawing/2014/main" id="{9D8C375C-462B-0716-A165-63FE752342C7}"/>
              </a:ext>
            </a:extLst>
          </p:cNvPr>
          <p:cNvSpPr txBox="1"/>
          <p:nvPr/>
        </p:nvSpPr>
        <p:spPr>
          <a:xfrm>
            <a:off x="3397347" y="2100160"/>
            <a:ext cx="262306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8B00"/>
                </a:solidFill>
                <a:effectLst/>
                <a:uLnTx/>
                <a:uFillTx/>
                <a:latin typeface="Arial" panose="020B0604020202020204"/>
                <a:ea typeface="+mn-ea"/>
                <a:cs typeface="+mn-cs"/>
              </a:rPr>
              <a:t>QUALITY/</a:t>
            </a:r>
          </a:p>
        </p:txBody>
      </p:sp>
      <p:sp>
        <p:nvSpPr>
          <p:cNvPr id="5" name="TextBox 4">
            <a:extLst>
              <a:ext uri="{FF2B5EF4-FFF2-40B4-BE49-F238E27FC236}">
                <a16:creationId xmlns:a16="http://schemas.microsoft.com/office/drawing/2014/main" id="{7E5DEDE9-3B93-1EE3-8320-428D4A9E0CAC}"/>
              </a:ext>
            </a:extLst>
          </p:cNvPr>
          <p:cNvSpPr txBox="1"/>
          <p:nvPr/>
        </p:nvSpPr>
        <p:spPr>
          <a:xfrm>
            <a:off x="5857438" y="2100858"/>
            <a:ext cx="227193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8B00"/>
                </a:solidFill>
                <a:effectLst/>
                <a:uLnTx/>
                <a:uFillTx/>
                <a:latin typeface="Arial" panose="020B0604020202020204"/>
                <a:ea typeface="+mn-ea"/>
                <a:cs typeface="+mn-cs"/>
              </a:rPr>
              <a:t>SAFETY</a:t>
            </a:r>
          </a:p>
        </p:txBody>
      </p:sp>
    </p:spTree>
    <p:extLst>
      <p:ext uri="{BB962C8B-B14F-4D97-AF65-F5344CB8AC3E}">
        <p14:creationId xmlns:p14="http://schemas.microsoft.com/office/powerpoint/2010/main" val="171180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ople sitting at a desk with computers&#10;&#10;Description automatically generated">
            <a:extLst>
              <a:ext uri="{FF2B5EF4-FFF2-40B4-BE49-F238E27FC236}">
                <a16:creationId xmlns:a16="http://schemas.microsoft.com/office/drawing/2014/main" id="{53F0FE16-D23F-09B3-2E0A-481A542D9E86}"/>
              </a:ext>
            </a:extLst>
          </p:cNvPr>
          <p:cNvPicPr>
            <a:picLocks noChangeAspect="1"/>
          </p:cNvPicPr>
          <p:nvPr/>
        </p:nvPicPr>
        <p:blipFill rotWithShape="1">
          <a:blip r:embed="rId2"/>
          <a:srcRect t="16849" r="1" b="35600"/>
          <a:stretch/>
        </p:blipFill>
        <p:spPr>
          <a:xfrm>
            <a:off x="436563" y="1562099"/>
            <a:ext cx="8288337" cy="2955926"/>
          </a:xfrm>
          <a:prstGeom prst="rect">
            <a:avLst/>
          </a:prstGeom>
          <a:noFill/>
        </p:spPr>
      </p:pic>
      <p:sp>
        <p:nvSpPr>
          <p:cNvPr id="13" name="Title 2">
            <a:extLst>
              <a:ext uri="{FF2B5EF4-FFF2-40B4-BE49-F238E27FC236}">
                <a16:creationId xmlns:a16="http://schemas.microsoft.com/office/drawing/2014/main" id="{A269B2DB-B833-66C3-A9F7-DDA6CBB7B8C4}"/>
              </a:ext>
            </a:extLst>
          </p:cNvPr>
          <p:cNvSpPr>
            <a:spLocks noGrp="1"/>
          </p:cNvSpPr>
          <p:nvPr>
            <p:ph type="title"/>
          </p:nvPr>
        </p:nvSpPr>
        <p:spPr>
          <a:xfrm>
            <a:off x="345124" y="428625"/>
            <a:ext cx="8288336" cy="863600"/>
          </a:xfrm>
        </p:spPr>
        <p:txBody>
          <a:bodyPr>
            <a:normAutofit/>
          </a:bodyPr>
          <a:lstStyle/>
          <a:p>
            <a:r>
              <a:rPr lang="en-US" sz="3600" b="1">
                <a:solidFill>
                  <a:schemeClr val="accent1"/>
                </a:solidFill>
              </a:rPr>
              <a:t>Virtual Nursing</a:t>
            </a:r>
          </a:p>
        </p:txBody>
      </p:sp>
    </p:spTree>
    <p:extLst>
      <p:ext uri="{BB962C8B-B14F-4D97-AF65-F5344CB8AC3E}">
        <p14:creationId xmlns:p14="http://schemas.microsoft.com/office/powerpoint/2010/main" val="1851100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A10B151B-09F1-868C-FD51-9EC19BE92FC9}"/>
              </a:ext>
            </a:extLst>
          </p:cNvPr>
          <p:cNvCxnSpPr/>
          <p:nvPr/>
        </p:nvCxnSpPr>
        <p:spPr>
          <a:xfrm>
            <a:off x="2131040" y="1530239"/>
            <a:ext cx="4888520" cy="0"/>
          </a:xfrm>
          <a:prstGeom prst="line">
            <a:avLst/>
          </a:prstGeom>
          <a:ln w="1016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331FE98-88E2-EA4A-F2A3-B5EFC7C1BB88}"/>
              </a:ext>
            </a:extLst>
          </p:cNvPr>
          <p:cNvCxnSpPr>
            <a:cxnSpLocks/>
          </p:cNvCxnSpPr>
          <p:nvPr/>
        </p:nvCxnSpPr>
        <p:spPr>
          <a:xfrm flipV="1">
            <a:off x="2487353" y="1530240"/>
            <a:ext cx="2018132" cy="1224023"/>
          </a:xfrm>
          <a:prstGeom prst="line">
            <a:avLst/>
          </a:prstGeom>
          <a:ln w="1016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0ABB5DE-FEF0-1F94-8628-15AB6B7CE40B}"/>
              </a:ext>
            </a:extLst>
          </p:cNvPr>
          <p:cNvCxnSpPr>
            <a:cxnSpLocks/>
          </p:cNvCxnSpPr>
          <p:nvPr/>
        </p:nvCxnSpPr>
        <p:spPr>
          <a:xfrm>
            <a:off x="4505485" y="1539024"/>
            <a:ext cx="2171631" cy="1257796"/>
          </a:xfrm>
          <a:prstGeom prst="line">
            <a:avLst/>
          </a:prstGeom>
          <a:ln w="1016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1D670EC-105C-B8BD-AE11-6F33B8C6CF21}"/>
              </a:ext>
            </a:extLst>
          </p:cNvPr>
          <p:cNvCxnSpPr>
            <a:cxnSpLocks/>
          </p:cNvCxnSpPr>
          <p:nvPr/>
        </p:nvCxnSpPr>
        <p:spPr>
          <a:xfrm flipV="1">
            <a:off x="3304424" y="1523002"/>
            <a:ext cx="1306680" cy="2142622"/>
          </a:xfrm>
          <a:prstGeom prst="line">
            <a:avLst/>
          </a:prstGeom>
          <a:ln w="1016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C96C612-047E-A959-199C-3A5F9FAE5940}"/>
              </a:ext>
            </a:extLst>
          </p:cNvPr>
          <p:cNvCxnSpPr>
            <a:cxnSpLocks/>
          </p:cNvCxnSpPr>
          <p:nvPr/>
        </p:nvCxnSpPr>
        <p:spPr>
          <a:xfrm>
            <a:off x="4611104" y="1531786"/>
            <a:ext cx="1196494" cy="2165742"/>
          </a:xfrm>
          <a:prstGeom prst="line">
            <a:avLst/>
          </a:prstGeom>
          <a:ln w="1016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D20411A-EFA9-F6FD-D2B6-4D725BE73B82}"/>
              </a:ext>
            </a:extLst>
          </p:cNvPr>
          <p:cNvCxnSpPr>
            <a:cxnSpLocks/>
          </p:cNvCxnSpPr>
          <p:nvPr/>
        </p:nvCxnSpPr>
        <p:spPr>
          <a:xfrm flipV="1">
            <a:off x="4566045" y="1449195"/>
            <a:ext cx="60560" cy="2580263"/>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27AF8199-4BAD-042F-1F8C-C7C41F4B4A26}"/>
              </a:ext>
            </a:extLst>
          </p:cNvPr>
          <p:cNvSpPr/>
          <p:nvPr/>
        </p:nvSpPr>
        <p:spPr>
          <a:xfrm>
            <a:off x="1633539" y="990960"/>
            <a:ext cx="1094864" cy="1094864"/>
          </a:xfrm>
          <a:prstGeom prst="ellips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Oval 38">
            <a:extLst>
              <a:ext uri="{FF2B5EF4-FFF2-40B4-BE49-F238E27FC236}">
                <a16:creationId xmlns:a16="http://schemas.microsoft.com/office/drawing/2014/main" id="{FEB241D8-48F4-50E4-0E5C-4BFC6CF38C71}"/>
              </a:ext>
            </a:extLst>
          </p:cNvPr>
          <p:cNvSpPr/>
          <p:nvPr/>
        </p:nvSpPr>
        <p:spPr>
          <a:xfrm>
            <a:off x="6382053" y="990960"/>
            <a:ext cx="1094864" cy="1094864"/>
          </a:xfrm>
          <a:prstGeom prst="ellips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Oval 39">
            <a:extLst>
              <a:ext uri="{FF2B5EF4-FFF2-40B4-BE49-F238E27FC236}">
                <a16:creationId xmlns:a16="http://schemas.microsoft.com/office/drawing/2014/main" id="{44F53BA7-FBFB-89D2-54FD-3427AD242286}"/>
              </a:ext>
            </a:extLst>
          </p:cNvPr>
          <p:cNvSpPr/>
          <p:nvPr/>
        </p:nvSpPr>
        <p:spPr>
          <a:xfrm>
            <a:off x="1911331" y="2223664"/>
            <a:ext cx="1094864" cy="1094864"/>
          </a:xfrm>
          <a:prstGeom prst="ellips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Oval 40">
            <a:extLst>
              <a:ext uri="{FF2B5EF4-FFF2-40B4-BE49-F238E27FC236}">
                <a16:creationId xmlns:a16="http://schemas.microsoft.com/office/drawing/2014/main" id="{50D8D72D-33D9-2B23-2AB0-B57D07C76A43}"/>
              </a:ext>
            </a:extLst>
          </p:cNvPr>
          <p:cNvSpPr/>
          <p:nvPr/>
        </p:nvSpPr>
        <p:spPr>
          <a:xfrm>
            <a:off x="6173709" y="2223664"/>
            <a:ext cx="1094864" cy="1094864"/>
          </a:xfrm>
          <a:prstGeom prst="ellips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Oval 41">
            <a:extLst>
              <a:ext uri="{FF2B5EF4-FFF2-40B4-BE49-F238E27FC236}">
                <a16:creationId xmlns:a16="http://schemas.microsoft.com/office/drawing/2014/main" id="{A66193B5-ECB3-5A8F-9ACB-20D831232F16}"/>
              </a:ext>
            </a:extLst>
          </p:cNvPr>
          <p:cNvSpPr/>
          <p:nvPr/>
        </p:nvSpPr>
        <p:spPr>
          <a:xfrm>
            <a:off x="5253522" y="3126489"/>
            <a:ext cx="1094864" cy="1094864"/>
          </a:xfrm>
          <a:prstGeom prst="ellips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Oval 42">
            <a:extLst>
              <a:ext uri="{FF2B5EF4-FFF2-40B4-BE49-F238E27FC236}">
                <a16:creationId xmlns:a16="http://schemas.microsoft.com/office/drawing/2014/main" id="{78CAC4FA-B754-B6BF-64B7-6D6B2F3EC186}"/>
              </a:ext>
            </a:extLst>
          </p:cNvPr>
          <p:cNvSpPr/>
          <p:nvPr/>
        </p:nvSpPr>
        <p:spPr>
          <a:xfrm>
            <a:off x="2796796" y="3126489"/>
            <a:ext cx="1094864" cy="1094864"/>
          </a:xfrm>
          <a:prstGeom prst="ellips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Oval 43">
            <a:extLst>
              <a:ext uri="{FF2B5EF4-FFF2-40B4-BE49-F238E27FC236}">
                <a16:creationId xmlns:a16="http://schemas.microsoft.com/office/drawing/2014/main" id="{43C3FBDC-1A2F-7CC5-33A3-D1C75D0AF368}"/>
              </a:ext>
            </a:extLst>
          </p:cNvPr>
          <p:cNvSpPr/>
          <p:nvPr/>
        </p:nvSpPr>
        <p:spPr>
          <a:xfrm>
            <a:off x="4020818" y="3404282"/>
            <a:ext cx="1094864" cy="1094864"/>
          </a:xfrm>
          <a:prstGeom prst="ellips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7" name="Picture 36">
            <a:extLst>
              <a:ext uri="{FF2B5EF4-FFF2-40B4-BE49-F238E27FC236}">
                <a16:creationId xmlns:a16="http://schemas.microsoft.com/office/drawing/2014/main" id="{2EA9B568-069D-0EC3-0A22-E3139845852E}"/>
              </a:ext>
            </a:extLst>
          </p:cNvPr>
          <p:cNvPicPr>
            <a:picLocks noChangeAspect="1"/>
          </p:cNvPicPr>
          <p:nvPr/>
        </p:nvPicPr>
        <p:blipFill>
          <a:blip r:embed="rId3"/>
          <a:stretch>
            <a:fillRect/>
          </a:stretch>
        </p:blipFill>
        <p:spPr>
          <a:xfrm>
            <a:off x="3008054" y="80508"/>
            <a:ext cx="3148361" cy="3148361"/>
          </a:xfrm>
          <a:prstGeom prst="rect">
            <a:avLst/>
          </a:prstGeom>
        </p:spPr>
      </p:pic>
      <p:sp>
        <p:nvSpPr>
          <p:cNvPr id="2" name="Rectangle 1">
            <a:extLst>
              <a:ext uri="{FF2B5EF4-FFF2-40B4-BE49-F238E27FC236}">
                <a16:creationId xmlns:a16="http://schemas.microsoft.com/office/drawing/2014/main" id="{8422C64C-10C3-7641-AE18-F4D78EEA304D}"/>
              </a:ext>
            </a:extLst>
          </p:cNvPr>
          <p:cNvSpPr/>
          <p:nvPr/>
        </p:nvSpPr>
        <p:spPr>
          <a:xfrm>
            <a:off x="0" y="2381"/>
            <a:ext cx="9144000" cy="8129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itle 1">
            <a:extLst>
              <a:ext uri="{FF2B5EF4-FFF2-40B4-BE49-F238E27FC236}">
                <a16:creationId xmlns:a16="http://schemas.microsoft.com/office/drawing/2014/main" id="{5BA0CF03-3B77-BB4B-9B34-4133F9481CF1}"/>
              </a:ext>
            </a:extLst>
          </p:cNvPr>
          <p:cNvSpPr txBox="1">
            <a:spLocks/>
          </p:cNvSpPr>
          <p:nvPr/>
        </p:nvSpPr>
        <p:spPr>
          <a:xfrm>
            <a:off x="158597" y="224618"/>
            <a:ext cx="8847273" cy="50164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pPr algn="ctr"/>
            <a:r>
              <a:rPr lang="en-US" sz="2800">
                <a:solidFill>
                  <a:srgbClr val="FFFFFF"/>
                </a:solidFill>
                <a:latin typeface="+mj-lt"/>
              </a:rPr>
              <a:t>Nemours - A Leading Pediatric Health System</a:t>
            </a:r>
          </a:p>
        </p:txBody>
      </p:sp>
      <p:sp>
        <p:nvSpPr>
          <p:cNvPr id="3" name="Shape 158">
            <a:extLst>
              <a:ext uri="{FF2B5EF4-FFF2-40B4-BE49-F238E27FC236}">
                <a16:creationId xmlns:a16="http://schemas.microsoft.com/office/drawing/2014/main" id="{EB2A4CFE-22C9-C7A6-D358-86DBD94A1766}"/>
              </a:ext>
            </a:extLst>
          </p:cNvPr>
          <p:cNvSpPr/>
          <p:nvPr/>
        </p:nvSpPr>
        <p:spPr>
          <a:xfrm>
            <a:off x="646777" y="2443089"/>
            <a:ext cx="1322051" cy="629231"/>
          </a:xfrm>
          <a:prstGeom prst="roundRect">
            <a:avLst>
              <a:gd name="adj" fmla="val 13682"/>
            </a:avLst>
          </a:prstGeom>
          <a:noFill/>
          <a:ln w="12700" cap="flat">
            <a:noFill/>
            <a:miter lim="400000"/>
          </a:ln>
          <a:effectLst/>
          <a:extLst>
            <a:ext uri="{C572A759-6A51-4108-AA02-DFA0A04FC94B}">
              <ma14:wrappingTextBoxFlag xmlns:ma14="http://schemas.microsoft.com/office/mac/drawingml/2011/main" xmlns="" val="1"/>
            </a:ext>
          </a:extLst>
        </p:spPr>
        <p:txBody>
          <a:bodyPr wrap="square" lIns="20090" tIns="20090" rIns="20090" bIns="20090" numCol="1" anchor="ctr">
            <a:noAutofit/>
          </a:bodyPr>
          <a:lstStyle>
            <a:lvl1pPr>
              <a:defRPr sz="4000">
                <a:solidFill>
                  <a:srgbClr val="FFFFFF"/>
                </a:solidFill>
                <a:latin typeface="Trade Gothic Bold Condensed No. 20"/>
                <a:ea typeface="Trade Gothic Bold Condensed No. 20"/>
                <a:cs typeface="Trade Gothic Bold Condensed No. 20"/>
                <a:sym typeface="Trade Gothic Bold Condensed No. 20"/>
              </a:defRPr>
            </a:lvl1pPr>
          </a:lstStyle>
          <a:p>
            <a:pPr algn="ctr" defTabSz="164298" hangingPunct="0">
              <a:defRPr/>
            </a:pPr>
            <a:r>
              <a:rPr lang="en-US" sz="1200" b="1">
                <a:solidFill>
                  <a:schemeClr val="tx1"/>
                </a:solidFill>
                <a:latin typeface="Montserrat" pitchFamily="2" charset="77"/>
                <a:ea typeface="Arial Narrow"/>
                <a:cs typeface="Arial Narrow"/>
              </a:rPr>
              <a:t>23</a:t>
            </a:r>
            <a:r>
              <a:rPr lang="en-US" sz="1200">
                <a:solidFill>
                  <a:schemeClr val="tx1"/>
                </a:solidFill>
                <a:latin typeface="Montserrat" pitchFamily="2" charset="77"/>
                <a:ea typeface="Arial Narrow"/>
                <a:cs typeface="Arial Narrow"/>
              </a:rPr>
              <a:t> Collaborating </a:t>
            </a:r>
            <a:r>
              <a:rPr sz="1200">
                <a:solidFill>
                  <a:schemeClr val="tx1"/>
                </a:solidFill>
                <a:latin typeface="Montserrat" pitchFamily="2" charset="77"/>
                <a:ea typeface="Arial Narrow"/>
                <a:cs typeface="Arial Narrow"/>
              </a:rPr>
              <a:t>Hospital</a:t>
            </a:r>
            <a:r>
              <a:rPr lang="en-US" sz="1200">
                <a:solidFill>
                  <a:schemeClr val="tx1"/>
                </a:solidFill>
                <a:latin typeface="Montserrat" pitchFamily="2" charset="77"/>
                <a:ea typeface="Arial Narrow"/>
                <a:cs typeface="Arial Narrow"/>
              </a:rPr>
              <a:t>s</a:t>
            </a:r>
            <a:endParaRPr sz="1200">
              <a:solidFill>
                <a:schemeClr val="tx1"/>
              </a:solidFill>
              <a:latin typeface="Montserrat" pitchFamily="2" charset="77"/>
              <a:ea typeface="Arial Narrow"/>
              <a:cs typeface="Arial Narrow"/>
            </a:endParaRPr>
          </a:p>
        </p:txBody>
      </p:sp>
      <p:sp>
        <p:nvSpPr>
          <p:cNvPr id="5" name="Shape 164">
            <a:extLst>
              <a:ext uri="{FF2B5EF4-FFF2-40B4-BE49-F238E27FC236}">
                <a16:creationId xmlns:a16="http://schemas.microsoft.com/office/drawing/2014/main" id="{E357D5C4-47F8-34B9-6A49-3BE66B864BC0}"/>
              </a:ext>
            </a:extLst>
          </p:cNvPr>
          <p:cNvSpPr/>
          <p:nvPr/>
        </p:nvSpPr>
        <p:spPr>
          <a:xfrm>
            <a:off x="7493085" y="1175642"/>
            <a:ext cx="1070020" cy="745896"/>
          </a:xfrm>
          <a:prstGeom prst="roundRect">
            <a:avLst>
              <a:gd name="adj" fmla="val 13682"/>
            </a:avLst>
          </a:prstGeom>
          <a:noFill/>
          <a:ln w="12700" cap="flat">
            <a:noFill/>
            <a:miter lim="400000"/>
          </a:ln>
          <a:effectLst/>
          <a:extLst>
            <a:ext uri="{C572A759-6A51-4108-AA02-DFA0A04FC94B}">
              <ma14:wrappingTextBoxFlag xmlns:ma14="http://schemas.microsoft.com/office/mac/drawingml/2011/main" xmlns="" val="1"/>
            </a:ext>
          </a:extLst>
        </p:spPr>
        <p:txBody>
          <a:bodyPr wrap="square" lIns="20090" tIns="20090" rIns="20090" bIns="20090" numCol="1" anchor="ctr">
            <a:noAutofit/>
          </a:bodyPr>
          <a:lstStyle>
            <a:lvl1pPr>
              <a:defRPr sz="4000">
                <a:solidFill>
                  <a:srgbClr val="FFFFFF"/>
                </a:solidFill>
                <a:latin typeface="Trade Gothic Bold Condensed No. 20"/>
                <a:ea typeface="Trade Gothic Bold Condensed No. 20"/>
                <a:cs typeface="Trade Gothic Bold Condensed No. 20"/>
                <a:sym typeface="Trade Gothic Bold Condensed No. 20"/>
              </a:defRPr>
            </a:lvl1pPr>
          </a:lstStyle>
          <a:p>
            <a:pPr algn="ctr" defTabSz="164298" hangingPunct="0">
              <a:defRPr/>
            </a:pPr>
            <a:r>
              <a:rPr lang="en-US" sz="1200" b="1">
                <a:solidFill>
                  <a:schemeClr val="tx1"/>
                </a:solidFill>
                <a:latin typeface="Montserrat" pitchFamily="2" charset="77"/>
                <a:ea typeface="Arial Narrow"/>
                <a:cs typeface="Arial Narrow"/>
              </a:rPr>
              <a:t>1,130 </a:t>
            </a:r>
            <a:r>
              <a:rPr lang="en-US" sz="1200">
                <a:solidFill>
                  <a:schemeClr val="tx1"/>
                </a:solidFill>
                <a:latin typeface="Montserrat" pitchFamily="2" charset="77"/>
                <a:ea typeface="Arial Narrow"/>
                <a:cs typeface="Arial Narrow"/>
              </a:rPr>
              <a:t>Employed</a:t>
            </a:r>
          </a:p>
          <a:p>
            <a:pPr algn="ctr" defTabSz="164298" hangingPunct="0">
              <a:defRPr/>
            </a:pPr>
            <a:r>
              <a:rPr lang="en-US" sz="1200">
                <a:solidFill>
                  <a:schemeClr val="tx1"/>
                </a:solidFill>
                <a:latin typeface="Montserrat" pitchFamily="2" charset="77"/>
                <a:ea typeface="Arial Narrow"/>
                <a:cs typeface="Arial Narrow"/>
              </a:rPr>
              <a:t>Physicians</a:t>
            </a:r>
            <a:endParaRPr sz="1200">
              <a:solidFill>
                <a:schemeClr val="tx1"/>
              </a:solidFill>
              <a:latin typeface="Montserrat" pitchFamily="2" charset="77"/>
              <a:ea typeface="Arial Narrow"/>
              <a:cs typeface="Arial Narrow"/>
            </a:endParaRPr>
          </a:p>
        </p:txBody>
      </p:sp>
      <p:sp>
        <p:nvSpPr>
          <p:cNvPr id="6" name="Shape 161">
            <a:extLst>
              <a:ext uri="{FF2B5EF4-FFF2-40B4-BE49-F238E27FC236}">
                <a16:creationId xmlns:a16="http://schemas.microsoft.com/office/drawing/2014/main" id="{7ED08BF4-E9A8-2DA8-E521-2AC61AABB612}"/>
              </a:ext>
            </a:extLst>
          </p:cNvPr>
          <p:cNvSpPr/>
          <p:nvPr/>
        </p:nvSpPr>
        <p:spPr>
          <a:xfrm>
            <a:off x="3260325" y="4483017"/>
            <a:ext cx="2616023" cy="623591"/>
          </a:xfrm>
          <a:prstGeom prst="roundRect">
            <a:avLst>
              <a:gd name="adj" fmla="val 13682"/>
            </a:avLst>
          </a:prstGeom>
          <a:noFill/>
          <a:ln w="12700" cap="flat">
            <a:noFill/>
            <a:miter lim="400000"/>
          </a:ln>
          <a:effectLst/>
          <a:extLst>
            <a:ext uri="{C572A759-6A51-4108-AA02-DFA0A04FC94B}">
              <ma14:wrappingTextBoxFlag xmlns:ma14="http://schemas.microsoft.com/office/mac/drawingml/2011/main" xmlns="" val="1"/>
            </a:ext>
          </a:extLst>
        </p:spPr>
        <p:txBody>
          <a:bodyPr wrap="square" lIns="20090" tIns="20090" rIns="20090" bIns="20090" numCol="1" anchor="ctr">
            <a:noAutofit/>
          </a:bodyPr>
          <a:lstStyle/>
          <a:p>
            <a:pPr algn="ctr" defTabSz="164298" hangingPunct="0">
              <a:defRPr sz="4000">
                <a:solidFill>
                  <a:srgbClr val="FFFFFF"/>
                </a:solidFill>
                <a:latin typeface="Trade Gothic Bold Condensed No. 20"/>
                <a:ea typeface="Trade Gothic Bold Condensed No. 20"/>
                <a:cs typeface="Trade Gothic Bold Condensed No. 20"/>
                <a:sym typeface="Trade Gothic Bold Condensed No. 20"/>
              </a:defRPr>
            </a:pPr>
            <a:r>
              <a:rPr lang="en-US" sz="1200" b="1">
                <a:latin typeface="Montserrat" pitchFamily="2" charset="77"/>
                <a:ea typeface="Arial Narrow"/>
                <a:cs typeface="Arial Narrow"/>
                <a:sym typeface="Trade Gothic Bold Condensed No. 20"/>
              </a:rPr>
              <a:t>1.6 Million </a:t>
            </a:r>
            <a:r>
              <a:rPr lang="en-US" sz="1200">
                <a:latin typeface="Montserrat" pitchFamily="2" charset="77"/>
                <a:ea typeface="Arial Narrow"/>
                <a:cs typeface="Arial Narrow"/>
                <a:sym typeface="Trade Gothic Bold Condensed No. 20"/>
              </a:rPr>
              <a:t>Patient </a:t>
            </a:r>
            <a:br>
              <a:rPr lang="en-US" sz="1200">
                <a:latin typeface="Montserrat" pitchFamily="2" charset="77"/>
                <a:ea typeface="Arial Narrow"/>
                <a:cs typeface="Arial Narrow"/>
                <a:sym typeface="Trade Gothic Bold Condensed No. 20"/>
              </a:rPr>
            </a:br>
            <a:r>
              <a:rPr lang="en-US" sz="1200">
                <a:latin typeface="Montserrat" pitchFamily="2" charset="77"/>
                <a:ea typeface="Arial Narrow"/>
                <a:cs typeface="Arial Narrow"/>
                <a:sym typeface="Trade Gothic Bold Condensed No. 20"/>
              </a:rPr>
              <a:t>Encounters Annually </a:t>
            </a:r>
            <a:endParaRPr sz="1200">
              <a:latin typeface="Montserrat" pitchFamily="2" charset="77"/>
              <a:ea typeface="Arial Narrow"/>
              <a:cs typeface="Arial Narrow"/>
              <a:sym typeface="Trade Gothic Bold Condensed No. 20"/>
            </a:endParaRPr>
          </a:p>
        </p:txBody>
      </p:sp>
      <p:sp>
        <p:nvSpPr>
          <p:cNvPr id="8" name="Shape 159">
            <a:extLst>
              <a:ext uri="{FF2B5EF4-FFF2-40B4-BE49-F238E27FC236}">
                <a16:creationId xmlns:a16="http://schemas.microsoft.com/office/drawing/2014/main" id="{945172EC-11B9-81BD-C711-6B632435F83C}"/>
              </a:ext>
            </a:extLst>
          </p:cNvPr>
          <p:cNvSpPr/>
          <p:nvPr/>
        </p:nvSpPr>
        <p:spPr>
          <a:xfrm>
            <a:off x="288619" y="1240328"/>
            <a:ext cx="1322051" cy="599533"/>
          </a:xfrm>
          <a:prstGeom prst="roundRect">
            <a:avLst>
              <a:gd name="adj" fmla="val 13682"/>
            </a:avLst>
          </a:prstGeom>
          <a:noFill/>
          <a:ln w="12700" cap="flat">
            <a:noFill/>
            <a:miter lim="400000"/>
          </a:ln>
          <a:effectLst/>
          <a:extLst>
            <a:ext uri="{C572A759-6A51-4108-AA02-DFA0A04FC94B}">
              <ma14:wrappingTextBoxFlag xmlns:ma14="http://schemas.microsoft.com/office/mac/drawingml/2011/main" xmlns="" val="1"/>
            </a:ext>
          </a:extLst>
        </p:spPr>
        <p:txBody>
          <a:bodyPr wrap="square" lIns="20090" tIns="20090" rIns="20090" bIns="20090" numCol="1" anchor="ctr">
            <a:noAutofit/>
          </a:bodyPr>
          <a:lstStyle>
            <a:lvl1pPr>
              <a:defRPr sz="4000">
                <a:solidFill>
                  <a:srgbClr val="FFFFFF"/>
                </a:solidFill>
                <a:latin typeface="Trade Gothic Bold Condensed No. 20"/>
                <a:ea typeface="Trade Gothic Bold Condensed No. 20"/>
                <a:cs typeface="Trade Gothic Bold Condensed No. 20"/>
                <a:sym typeface="Trade Gothic Bold Condensed No. 20"/>
              </a:defRPr>
            </a:lvl1pPr>
          </a:lstStyle>
          <a:p>
            <a:pPr algn="ctr" defTabSz="164298" hangingPunct="0">
              <a:defRPr/>
            </a:pPr>
            <a:r>
              <a:rPr lang="en-US" sz="1200" b="1">
                <a:solidFill>
                  <a:schemeClr val="tx1"/>
                </a:solidFill>
                <a:latin typeface="Montserrat" pitchFamily="2" charset="77"/>
                <a:ea typeface="Arial Narrow"/>
                <a:cs typeface="Arial Narrow"/>
              </a:rPr>
              <a:t>2</a:t>
            </a:r>
            <a:r>
              <a:rPr lang="en-US" sz="1200">
                <a:solidFill>
                  <a:schemeClr val="tx1"/>
                </a:solidFill>
                <a:latin typeface="Montserrat" pitchFamily="2" charset="77"/>
                <a:ea typeface="Arial Narrow"/>
                <a:cs typeface="Arial Narrow"/>
              </a:rPr>
              <a:t> Hospitals</a:t>
            </a:r>
          </a:p>
          <a:p>
            <a:pPr algn="ctr" defTabSz="164298" hangingPunct="0">
              <a:defRPr/>
            </a:pPr>
            <a:r>
              <a:rPr lang="en-US" sz="1200" b="1">
                <a:solidFill>
                  <a:schemeClr val="tx1"/>
                </a:solidFill>
                <a:latin typeface="Montserrat" pitchFamily="2" charset="77"/>
                <a:ea typeface="Arial Narrow"/>
                <a:cs typeface="Arial Narrow"/>
              </a:rPr>
              <a:t>72 </a:t>
            </a:r>
            <a:r>
              <a:rPr lang="en-US" sz="1200">
                <a:solidFill>
                  <a:schemeClr val="tx1"/>
                </a:solidFill>
                <a:latin typeface="Montserrat" pitchFamily="2" charset="77"/>
                <a:ea typeface="Arial Narrow"/>
                <a:cs typeface="Arial Narrow"/>
              </a:rPr>
              <a:t>Care</a:t>
            </a:r>
            <a:r>
              <a:rPr lang="en-US" sz="1200" b="1">
                <a:solidFill>
                  <a:schemeClr val="tx1"/>
                </a:solidFill>
                <a:latin typeface="Montserrat" pitchFamily="2" charset="77"/>
                <a:ea typeface="Arial Narrow"/>
                <a:cs typeface="Arial Narrow"/>
              </a:rPr>
              <a:t> </a:t>
            </a:r>
            <a:r>
              <a:rPr lang="en-US" sz="1200">
                <a:solidFill>
                  <a:schemeClr val="tx1"/>
                </a:solidFill>
                <a:latin typeface="Montserrat" pitchFamily="2" charset="77"/>
                <a:ea typeface="Arial Narrow"/>
                <a:cs typeface="Arial Narrow"/>
              </a:rPr>
              <a:t>Locations</a:t>
            </a:r>
            <a:r>
              <a:rPr lang="en-US" sz="1200" b="1">
                <a:solidFill>
                  <a:schemeClr val="tx1"/>
                </a:solidFill>
                <a:latin typeface="Montserrat" pitchFamily="2" charset="77"/>
                <a:ea typeface="Arial Narrow"/>
                <a:cs typeface="Arial Narrow"/>
              </a:rPr>
              <a:t> </a:t>
            </a:r>
            <a:r>
              <a:rPr lang="en-US" sz="1200">
                <a:solidFill>
                  <a:schemeClr val="tx1"/>
                </a:solidFill>
                <a:latin typeface="Montserrat" pitchFamily="2" charset="77"/>
                <a:ea typeface="Arial Narrow"/>
                <a:cs typeface="Arial Narrow"/>
              </a:rPr>
              <a:t>in </a:t>
            </a:r>
          </a:p>
          <a:p>
            <a:pPr algn="ctr" defTabSz="164298" hangingPunct="0">
              <a:defRPr/>
            </a:pPr>
            <a:r>
              <a:rPr lang="en-US" sz="1200" b="1">
                <a:solidFill>
                  <a:schemeClr val="tx1"/>
                </a:solidFill>
                <a:latin typeface="Montserrat" pitchFamily="2" charset="77"/>
                <a:ea typeface="Arial Narrow"/>
                <a:cs typeface="Arial Narrow"/>
              </a:rPr>
              <a:t>4</a:t>
            </a:r>
            <a:r>
              <a:rPr lang="en-US" sz="1200">
                <a:solidFill>
                  <a:schemeClr val="tx1"/>
                </a:solidFill>
                <a:latin typeface="Montserrat" pitchFamily="2" charset="77"/>
                <a:ea typeface="Arial Narrow"/>
                <a:cs typeface="Arial Narrow"/>
              </a:rPr>
              <a:t> States</a:t>
            </a:r>
            <a:endParaRPr sz="1200">
              <a:solidFill>
                <a:schemeClr val="tx1"/>
              </a:solidFill>
              <a:latin typeface="Montserrat" pitchFamily="2" charset="77"/>
              <a:ea typeface="Arial Narrow"/>
              <a:cs typeface="Arial Narrow"/>
            </a:endParaRPr>
          </a:p>
        </p:txBody>
      </p:sp>
      <p:sp>
        <p:nvSpPr>
          <p:cNvPr id="9" name="Shape 160">
            <a:extLst>
              <a:ext uri="{FF2B5EF4-FFF2-40B4-BE49-F238E27FC236}">
                <a16:creationId xmlns:a16="http://schemas.microsoft.com/office/drawing/2014/main" id="{61D6ABEE-07B8-6EA5-67F2-58651588211A}"/>
              </a:ext>
            </a:extLst>
          </p:cNvPr>
          <p:cNvSpPr/>
          <p:nvPr/>
        </p:nvSpPr>
        <p:spPr>
          <a:xfrm>
            <a:off x="6199416" y="3720370"/>
            <a:ext cx="1574352" cy="621368"/>
          </a:xfrm>
          <a:prstGeom prst="roundRect">
            <a:avLst>
              <a:gd name="adj" fmla="val 13682"/>
            </a:avLst>
          </a:prstGeom>
          <a:noFill/>
          <a:ln w="12700" cap="flat">
            <a:noFill/>
            <a:miter lim="400000"/>
          </a:ln>
          <a:effectLst/>
          <a:extLst>
            <a:ext uri="{C572A759-6A51-4108-AA02-DFA0A04FC94B}">
              <ma14:wrappingTextBoxFlag xmlns:ma14="http://schemas.microsoft.com/office/mac/drawingml/2011/main" xmlns="" val="1"/>
            </a:ext>
          </a:extLst>
        </p:spPr>
        <p:txBody>
          <a:bodyPr wrap="square" lIns="20090" tIns="20090" rIns="20090" bIns="20090" numCol="1" anchor="ctr">
            <a:noAutofit/>
          </a:bodyPr>
          <a:lstStyle>
            <a:lvl1pPr>
              <a:defRPr sz="4000">
                <a:solidFill>
                  <a:srgbClr val="FFFFFF"/>
                </a:solidFill>
                <a:latin typeface="Trade Gothic Bold Condensed No. 20"/>
                <a:ea typeface="Trade Gothic Bold Condensed No. 20"/>
                <a:cs typeface="Trade Gothic Bold Condensed No. 20"/>
                <a:sym typeface="Trade Gothic Bold Condensed No. 20"/>
              </a:defRPr>
            </a:lvl1pPr>
          </a:lstStyle>
          <a:p>
            <a:pPr algn="ctr" defTabSz="164298" hangingPunct="0">
              <a:defRPr/>
            </a:pPr>
            <a:r>
              <a:rPr lang="en-US" sz="1200" b="1">
                <a:solidFill>
                  <a:schemeClr val="tx1"/>
                </a:solidFill>
                <a:latin typeface="Montserrat" pitchFamily="2" charset="77"/>
                <a:ea typeface="Arial Narrow"/>
                <a:cs typeface="Arial Narrow"/>
              </a:rPr>
              <a:t>35,000</a:t>
            </a:r>
          </a:p>
          <a:p>
            <a:pPr algn="ctr" defTabSz="164298" hangingPunct="0">
              <a:defRPr/>
            </a:pPr>
            <a:r>
              <a:rPr lang="en-US" sz="1200">
                <a:solidFill>
                  <a:schemeClr val="tx1"/>
                </a:solidFill>
                <a:latin typeface="Montserrat" pitchFamily="2" charset="77"/>
                <a:ea typeface="Arial Narrow"/>
                <a:cs typeface="Arial Narrow"/>
              </a:rPr>
              <a:t>SDoH Patient-Family Screenings</a:t>
            </a:r>
            <a:endParaRPr sz="1200">
              <a:solidFill>
                <a:schemeClr val="tx1"/>
              </a:solidFill>
              <a:latin typeface="Montserrat" pitchFamily="2" charset="77"/>
              <a:ea typeface="Arial Narrow"/>
              <a:cs typeface="Arial Narrow"/>
            </a:endParaRPr>
          </a:p>
        </p:txBody>
      </p:sp>
      <p:sp>
        <p:nvSpPr>
          <p:cNvPr id="11" name="Shape 163">
            <a:extLst>
              <a:ext uri="{FF2B5EF4-FFF2-40B4-BE49-F238E27FC236}">
                <a16:creationId xmlns:a16="http://schemas.microsoft.com/office/drawing/2014/main" id="{E7968532-112D-AA0B-9EBC-47915A0234AF}"/>
              </a:ext>
            </a:extLst>
          </p:cNvPr>
          <p:cNvSpPr/>
          <p:nvPr/>
        </p:nvSpPr>
        <p:spPr>
          <a:xfrm>
            <a:off x="7188038" y="2636119"/>
            <a:ext cx="1081910" cy="445037"/>
          </a:xfrm>
          <a:prstGeom prst="roundRect">
            <a:avLst>
              <a:gd name="adj" fmla="val 13682"/>
            </a:avLst>
          </a:prstGeom>
          <a:noFill/>
          <a:ln w="12700" cap="flat">
            <a:noFill/>
            <a:miter lim="400000"/>
          </a:ln>
          <a:effectLst/>
          <a:extLst>
            <a:ext uri="{C572A759-6A51-4108-AA02-DFA0A04FC94B}">
              <ma14:wrappingTextBoxFlag xmlns:ma14="http://schemas.microsoft.com/office/mac/drawingml/2011/main" xmlns="" val="1"/>
            </a:ext>
          </a:extLst>
        </p:spPr>
        <p:txBody>
          <a:bodyPr wrap="square" lIns="20090" tIns="20090" rIns="20090" bIns="20090" numCol="1" anchor="ctr">
            <a:noAutofit/>
          </a:bodyPr>
          <a:lstStyle>
            <a:lvl1pPr>
              <a:defRPr sz="4000">
                <a:solidFill>
                  <a:srgbClr val="FFFFFF"/>
                </a:solidFill>
                <a:latin typeface="Trade Gothic Bold Condensed No. 20"/>
                <a:ea typeface="Trade Gothic Bold Condensed No. 20"/>
                <a:cs typeface="Trade Gothic Bold Condensed No. 20"/>
                <a:sym typeface="Trade Gothic Bold Condensed No. 20"/>
              </a:defRPr>
            </a:lvl1pPr>
          </a:lstStyle>
          <a:p>
            <a:pPr algn="ctr" defTabSz="164298" hangingPunct="0">
              <a:defRPr/>
            </a:pPr>
            <a:r>
              <a:rPr lang="en-US" sz="1200" b="1">
                <a:solidFill>
                  <a:schemeClr val="tx1"/>
                </a:solidFill>
                <a:latin typeface="Montserrat" pitchFamily="2" charset="77"/>
                <a:ea typeface="Arial Narrow"/>
                <a:cs typeface="Arial Narrow"/>
              </a:rPr>
              <a:t>8,600</a:t>
            </a:r>
            <a:r>
              <a:rPr lang="en-US" sz="1200">
                <a:solidFill>
                  <a:schemeClr val="tx1"/>
                </a:solidFill>
                <a:latin typeface="Montserrat" pitchFamily="2" charset="77"/>
                <a:ea typeface="Arial Narrow"/>
                <a:cs typeface="Arial Narrow"/>
              </a:rPr>
              <a:t> Associates</a:t>
            </a:r>
            <a:endParaRPr sz="1200">
              <a:solidFill>
                <a:schemeClr val="tx1"/>
              </a:solidFill>
              <a:latin typeface="Montserrat" pitchFamily="2" charset="77"/>
              <a:ea typeface="Arial Narrow"/>
              <a:cs typeface="Arial Narrow"/>
            </a:endParaRPr>
          </a:p>
        </p:txBody>
      </p:sp>
      <p:sp>
        <p:nvSpPr>
          <p:cNvPr id="12" name="Shape 162">
            <a:extLst>
              <a:ext uri="{FF2B5EF4-FFF2-40B4-BE49-F238E27FC236}">
                <a16:creationId xmlns:a16="http://schemas.microsoft.com/office/drawing/2014/main" id="{F9554BA5-C953-487F-AFA6-F154B6525E4F}"/>
              </a:ext>
            </a:extLst>
          </p:cNvPr>
          <p:cNvSpPr/>
          <p:nvPr/>
        </p:nvSpPr>
        <p:spPr>
          <a:xfrm>
            <a:off x="1501816" y="3787187"/>
            <a:ext cx="1435458" cy="623591"/>
          </a:xfrm>
          <a:prstGeom prst="roundRect">
            <a:avLst>
              <a:gd name="adj" fmla="val 13682"/>
            </a:avLst>
          </a:prstGeom>
          <a:noFill/>
          <a:ln w="12700" cap="flat">
            <a:noFill/>
            <a:miter lim="400000"/>
          </a:ln>
          <a:effectLst/>
          <a:extLst>
            <a:ext uri="{C572A759-6A51-4108-AA02-DFA0A04FC94B}">
              <ma14:wrappingTextBoxFlag xmlns:ma14="http://schemas.microsoft.com/office/mac/drawingml/2011/main" xmlns="" val="1"/>
            </a:ext>
          </a:extLst>
        </p:spPr>
        <p:txBody>
          <a:bodyPr wrap="square" lIns="20090" tIns="20090" rIns="20090" bIns="20090" numCol="1" anchor="ctr">
            <a:noAutofit/>
          </a:bodyPr>
          <a:lstStyle/>
          <a:p>
            <a:pPr algn="ctr" defTabSz="164298" hangingPunct="0">
              <a:defRPr sz="4000">
                <a:solidFill>
                  <a:srgbClr val="FFFFFF"/>
                </a:solidFill>
                <a:latin typeface="Trade Gothic Bold Condensed No. 20"/>
                <a:ea typeface="Trade Gothic Bold Condensed No. 20"/>
                <a:cs typeface="Trade Gothic Bold Condensed No. 20"/>
                <a:sym typeface="Trade Gothic Bold Condensed No. 20"/>
              </a:defRPr>
            </a:pPr>
            <a:r>
              <a:rPr lang="en-US" sz="1200" b="1">
                <a:latin typeface="Montserrat" pitchFamily="2" charset="77"/>
                <a:ea typeface="Arial Narrow"/>
                <a:cs typeface="Arial Narrow"/>
                <a:sym typeface="Trade Gothic Bold Condensed No. 20"/>
              </a:rPr>
              <a:t>$1.7 Billion </a:t>
            </a:r>
            <a:r>
              <a:rPr lang="en-US" sz="1200">
                <a:latin typeface="Montserrat" pitchFamily="2" charset="77"/>
                <a:ea typeface="Arial Narrow"/>
                <a:cs typeface="Arial Narrow"/>
                <a:sym typeface="Trade Gothic Bold Condensed No. 20"/>
              </a:rPr>
              <a:t>in Annual Revenue</a:t>
            </a:r>
            <a:endParaRPr sz="1200">
              <a:latin typeface="Montserrat" pitchFamily="2" charset="77"/>
              <a:ea typeface="Arial Narrow"/>
              <a:cs typeface="Arial Narrow"/>
              <a:sym typeface="Trade Gothic Bold Condensed No. 20"/>
            </a:endParaRPr>
          </a:p>
        </p:txBody>
      </p:sp>
      <p:pic>
        <p:nvPicPr>
          <p:cNvPr id="23" name="Picture 22">
            <a:extLst>
              <a:ext uri="{FF2B5EF4-FFF2-40B4-BE49-F238E27FC236}">
                <a16:creationId xmlns:a16="http://schemas.microsoft.com/office/drawing/2014/main" id="{644A224B-D664-C539-CCBD-61B94BA83DA4}"/>
              </a:ext>
            </a:extLst>
          </p:cNvPr>
          <p:cNvPicPr>
            <a:picLocks noChangeAspect="1"/>
          </p:cNvPicPr>
          <p:nvPr/>
        </p:nvPicPr>
        <p:blipFill>
          <a:blip r:embed="rId4"/>
          <a:stretch>
            <a:fillRect/>
          </a:stretch>
        </p:blipFill>
        <p:spPr>
          <a:xfrm>
            <a:off x="2131039" y="2584159"/>
            <a:ext cx="649514" cy="445037"/>
          </a:xfrm>
          <a:prstGeom prst="rect">
            <a:avLst/>
          </a:prstGeom>
        </p:spPr>
      </p:pic>
      <p:pic>
        <p:nvPicPr>
          <p:cNvPr id="25" name="Picture 24">
            <a:extLst>
              <a:ext uri="{FF2B5EF4-FFF2-40B4-BE49-F238E27FC236}">
                <a16:creationId xmlns:a16="http://schemas.microsoft.com/office/drawing/2014/main" id="{9E9A3AC2-98D1-3C81-B81A-D41A13824CF1}"/>
              </a:ext>
            </a:extLst>
          </p:cNvPr>
          <p:cNvPicPr>
            <a:picLocks noChangeAspect="1"/>
          </p:cNvPicPr>
          <p:nvPr/>
        </p:nvPicPr>
        <p:blipFill>
          <a:blip r:embed="rId5"/>
          <a:stretch>
            <a:fillRect/>
          </a:stretch>
        </p:blipFill>
        <p:spPr>
          <a:xfrm>
            <a:off x="5486569" y="3341432"/>
            <a:ext cx="635600" cy="576749"/>
          </a:xfrm>
          <a:prstGeom prst="rect">
            <a:avLst/>
          </a:prstGeom>
        </p:spPr>
      </p:pic>
      <p:pic>
        <p:nvPicPr>
          <p:cNvPr id="27" name="Picture 26">
            <a:extLst>
              <a:ext uri="{FF2B5EF4-FFF2-40B4-BE49-F238E27FC236}">
                <a16:creationId xmlns:a16="http://schemas.microsoft.com/office/drawing/2014/main" id="{3C2F8524-4B4C-3A1C-3AFE-4F5FF8395D26}"/>
              </a:ext>
            </a:extLst>
          </p:cNvPr>
          <p:cNvPicPr>
            <a:picLocks noChangeAspect="1"/>
          </p:cNvPicPr>
          <p:nvPr/>
        </p:nvPicPr>
        <p:blipFill>
          <a:blip r:embed="rId6"/>
          <a:stretch>
            <a:fillRect/>
          </a:stretch>
        </p:blipFill>
        <p:spPr>
          <a:xfrm>
            <a:off x="3055852" y="3358794"/>
            <a:ext cx="557306" cy="557306"/>
          </a:xfrm>
          <a:prstGeom prst="rect">
            <a:avLst/>
          </a:prstGeom>
        </p:spPr>
      </p:pic>
      <p:pic>
        <p:nvPicPr>
          <p:cNvPr id="29" name="Picture 28">
            <a:extLst>
              <a:ext uri="{FF2B5EF4-FFF2-40B4-BE49-F238E27FC236}">
                <a16:creationId xmlns:a16="http://schemas.microsoft.com/office/drawing/2014/main" id="{9DA1F5B1-844D-47F7-ED6F-D170295F8C17}"/>
              </a:ext>
            </a:extLst>
          </p:cNvPr>
          <p:cNvPicPr>
            <a:picLocks noChangeAspect="1"/>
          </p:cNvPicPr>
          <p:nvPr/>
        </p:nvPicPr>
        <p:blipFill>
          <a:blip r:embed="rId7"/>
          <a:stretch>
            <a:fillRect/>
          </a:stretch>
        </p:blipFill>
        <p:spPr>
          <a:xfrm>
            <a:off x="6370046" y="2540886"/>
            <a:ext cx="649514" cy="421614"/>
          </a:xfrm>
          <a:prstGeom prst="rect">
            <a:avLst/>
          </a:prstGeom>
        </p:spPr>
      </p:pic>
      <p:pic>
        <p:nvPicPr>
          <p:cNvPr id="31" name="Picture 30">
            <a:extLst>
              <a:ext uri="{FF2B5EF4-FFF2-40B4-BE49-F238E27FC236}">
                <a16:creationId xmlns:a16="http://schemas.microsoft.com/office/drawing/2014/main" id="{6F7C9C63-BE4B-A99F-DE15-57B854A0EF7E}"/>
              </a:ext>
            </a:extLst>
          </p:cNvPr>
          <p:cNvPicPr>
            <a:picLocks noChangeAspect="1"/>
          </p:cNvPicPr>
          <p:nvPr/>
        </p:nvPicPr>
        <p:blipFill>
          <a:blip r:embed="rId8"/>
          <a:stretch>
            <a:fillRect/>
          </a:stretch>
        </p:blipFill>
        <p:spPr>
          <a:xfrm>
            <a:off x="6665328" y="1231788"/>
            <a:ext cx="522552" cy="590711"/>
          </a:xfrm>
          <a:prstGeom prst="rect">
            <a:avLst/>
          </a:prstGeom>
        </p:spPr>
      </p:pic>
      <p:pic>
        <p:nvPicPr>
          <p:cNvPr id="33" name="Picture 32">
            <a:extLst>
              <a:ext uri="{FF2B5EF4-FFF2-40B4-BE49-F238E27FC236}">
                <a16:creationId xmlns:a16="http://schemas.microsoft.com/office/drawing/2014/main" id="{CDCD8A55-869C-7928-E62C-B756CFF2C226}"/>
              </a:ext>
            </a:extLst>
          </p:cNvPr>
          <p:cNvPicPr>
            <a:picLocks noChangeAspect="1"/>
          </p:cNvPicPr>
          <p:nvPr/>
        </p:nvPicPr>
        <p:blipFill>
          <a:blip r:embed="rId9"/>
          <a:stretch>
            <a:fillRect/>
          </a:stretch>
        </p:blipFill>
        <p:spPr>
          <a:xfrm>
            <a:off x="1882545" y="1228916"/>
            <a:ext cx="604808" cy="571208"/>
          </a:xfrm>
          <a:prstGeom prst="rect">
            <a:avLst/>
          </a:prstGeom>
        </p:spPr>
      </p:pic>
      <p:pic>
        <p:nvPicPr>
          <p:cNvPr id="35" name="Picture 34">
            <a:extLst>
              <a:ext uri="{FF2B5EF4-FFF2-40B4-BE49-F238E27FC236}">
                <a16:creationId xmlns:a16="http://schemas.microsoft.com/office/drawing/2014/main" id="{AC426DBD-59F3-9CFA-3196-58601D382C8A}"/>
              </a:ext>
            </a:extLst>
          </p:cNvPr>
          <p:cNvPicPr>
            <a:picLocks noChangeAspect="1"/>
          </p:cNvPicPr>
          <p:nvPr/>
        </p:nvPicPr>
        <p:blipFill>
          <a:blip r:embed="rId10"/>
          <a:stretch>
            <a:fillRect/>
          </a:stretch>
        </p:blipFill>
        <p:spPr>
          <a:xfrm>
            <a:off x="4283626" y="3642642"/>
            <a:ext cx="576749" cy="576749"/>
          </a:xfrm>
          <a:prstGeom prst="rect">
            <a:avLst/>
          </a:prstGeom>
        </p:spPr>
      </p:pic>
    </p:spTree>
    <p:extLst>
      <p:ext uri="{BB962C8B-B14F-4D97-AF65-F5344CB8AC3E}">
        <p14:creationId xmlns:p14="http://schemas.microsoft.com/office/powerpoint/2010/main" val="193193304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938EC7-85BC-2EB3-7ABB-8BAF488D6DA3}"/>
              </a:ext>
            </a:extLst>
          </p:cNvPr>
          <p:cNvSpPr>
            <a:spLocks noGrp="1"/>
          </p:cNvSpPr>
          <p:nvPr>
            <p:ph idx="1"/>
          </p:nvPr>
        </p:nvSpPr>
        <p:spPr>
          <a:xfrm>
            <a:off x="373259" y="1096168"/>
            <a:ext cx="8288337" cy="2955926"/>
          </a:xfrm>
        </p:spPr>
        <p:txBody>
          <a:bodyPr>
            <a:noAutofit/>
          </a:bodyPr>
          <a:lstStyle/>
          <a:p>
            <a:pPr marL="0" indent="0" algn="ctr">
              <a:buNone/>
            </a:pPr>
            <a:r>
              <a:rPr lang="en-US" sz="2800" i="1"/>
              <a:t>A “virtual nurse” is a nurse who is on site but not at your bedside. This nurse may connect to your room virtually and may help you and your child through your admission and discharge or other care-related tasks, such as reviewing medications</a:t>
            </a:r>
            <a:r>
              <a:rPr lang="en-US" sz="2800"/>
              <a:t>.</a:t>
            </a:r>
          </a:p>
        </p:txBody>
      </p:sp>
    </p:spTree>
    <p:extLst>
      <p:ext uri="{BB962C8B-B14F-4D97-AF65-F5344CB8AC3E}">
        <p14:creationId xmlns:p14="http://schemas.microsoft.com/office/powerpoint/2010/main" val="82144399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ctor talking to patient">
            <a:extLst>
              <a:ext uri="{FF2B5EF4-FFF2-40B4-BE49-F238E27FC236}">
                <a16:creationId xmlns:a16="http://schemas.microsoft.com/office/drawing/2014/main" id="{5B502A07-296C-EA2B-5E3B-A051C9E6A503}"/>
              </a:ext>
            </a:extLst>
          </p:cNvPr>
          <p:cNvPicPr>
            <a:picLocks noChangeAspect="1"/>
          </p:cNvPicPr>
          <p:nvPr/>
        </p:nvPicPr>
        <p:blipFill>
          <a:blip r:embed="rId2"/>
          <a:stretch>
            <a:fillRect/>
          </a:stretch>
        </p:blipFill>
        <p:spPr>
          <a:xfrm>
            <a:off x="545083" y="194899"/>
            <a:ext cx="3502377" cy="2334918"/>
          </a:xfrm>
          <a:prstGeom prst="rect">
            <a:avLst/>
          </a:prstGeom>
        </p:spPr>
      </p:pic>
      <p:pic>
        <p:nvPicPr>
          <p:cNvPr id="9" name="Picture 8" descr="Nurse with patients in hospital">
            <a:extLst>
              <a:ext uri="{FF2B5EF4-FFF2-40B4-BE49-F238E27FC236}">
                <a16:creationId xmlns:a16="http://schemas.microsoft.com/office/drawing/2014/main" id="{F1C3837F-F181-F196-EC4C-D6E0ECD957B2}"/>
              </a:ext>
            </a:extLst>
          </p:cNvPr>
          <p:cNvPicPr>
            <a:picLocks noChangeAspect="1"/>
          </p:cNvPicPr>
          <p:nvPr/>
        </p:nvPicPr>
        <p:blipFill>
          <a:blip r:embed="rId3"/>
          <a:stretch>
            <a:fillRect/>
          </a:stretch>
        </p:blipFill>
        <p:spPr>
          <a:xfrm>
            <a:off x="4250974" y="128640"/>
            <a:ext cx="4285015" cy="2858024"/>
          </a:xfrm>
          <a:prstGeom prst="rect">
            <a:avLst/>
          </a:prstGeom>
        </p:spPr>
      </p:pic>
      <p:pic>
        <p:nvPicPr>
          <p:cNvPr id="11" name="Picture 10" descr="Two people with doctor">
            <a:extLst>
              <a:ext uri="{FF2B5EF4-FFF2-40B4-BE49-F238E27FC236}">
                <a16:creationId xmlns:a16="http://schemas.microsoft.com/office/drawing/2014/main" id="{B9D190CA-FED9-2944-D5A0-1DF5EA631636}"/>
              </a:ext>
            </a:extLst>
          </p:cNvPr>
          <p:cNvPicPr>
            <a:picLocks noChangeAspect="1"/>
          </p:cNvPicPr>
          <p:nvPr/>
        </p:nvPicPr>
        <p:blipFill>
          <a:blip r:embed="rId4"/>
          <a:stretch>
            <a:fillRect/>
          </a:stretch>
        </p:blipFill>
        <p:spPr>
          <a:xfrm>
            <a:off x="176008" y="2767466"/>
            <a:ext cx="3321083" cy="2215149"/>
          </a:xfrm>
          <a:prstGeom prst="rect">
            <a:avLst/>
          </a:prstGeom>
        </p:spPr>
      </p:pic>
      <p:pic>
        <p:nvPicPr>
          <p:cNvPr id="13" name="Picture 12" descr="Healthcare worker holding newborn baby">
            <a:extLst>
              <a:ext uri="{FF2B5EF4-FFF2-40B4-BE49-F238E27FC236}">
                <a16:creationId xmlns:a16="http://schemas.microsoft.com/office/drawing/2014/main" id="{DB87AD62-1566-08A8-56D8-60745979F4FE}"/>
              </a:ext>
            </a:extLst>
          </p:cNvPr>
          <p:cNvPicPr>
            <a:picLocks noChangeAspect="1"/>
          </p:cNvPicPr>
          <p:nvPr/>
        </p:nvPicPr>
        <p:blipFill>
          <a:blip r:embed="rId5"/>
          <a:stretch>
            <a:fillRect/>
          </a:stretch>
        </p:blipFill>
        <p:spPr>
          <a:xfrm>
            <a:off x="3232386" y="2078243"/>
            <a:ext cx="2725262" cy="1816841"/>
          </a:xfrm>
          <a:prstGeom prst="rect">
            <a:avLst/>
          </a:prstGeom>
        </p:spPr>
      </p:pic>
      <p:pic>
        <p:nvPicPr>
          <p:cNvPr id="15" name="Picture 14" descr="Doctor examining small child">
            <a:extLst>
              <a:ext uri="{FF2B5EF4-FFF2-40B4-BE49-F238E27FC236}">
                <a16:creationId xmlns:a16="http://schemas.microsoft.com/office/drawing/2014/main" id="{55979F62-FB25-A721-4A9A-CBB156322497}"/>
              </a:ext>
            </a:extLst>
          </p:cNvPr>
          <p:cNvPicPr>
            <a:picLocks noChangeAspect="1"/>
          </p:cNvPicPr>
          <p:nvPr/>
        </p:nvPicPr>
        <p:blipFill>
          <a:blip r:embed="rId6"/>
          <a:stretch>
            <a:fillRect/>
          </a:stretch>
        </p:blipFill>
        <p:spPr>
          <a:xfrm>
            <a:off x="5291019" y="2702666"/>
            <a:ext cx="3011083" cy="2007582"/>
          </a:xfrm>
          <a:prstGeom prst="rect">
            <a:avLst/>
          </a:prstGeom>
        </p:spPr>
      </p:pic>
    </p:spTree>
    <p:extLst>
      <p:ext uri="{BB962C8B-B14F-4D97-AF65-F5344CB8AC3E}">
        <p14:creationId xmlns:p14="http://schemas.microsoft.com/office/powerpoint/2010/main" val="190463407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98D76824-BB76-5C3D-CF9B-E89C9232B4AF}"/>
              </a:ext>
            </a:extLst>
          </p:cNvPr>
          <p:cNvSpPr>
            <a:spLocks noGrp="1"/>
          </p:cNvSpPr>
          <p:nvPr>
            <p:ph type="title"/>
          </p:nvPr>
        </p:nvSpPr>
        <p:spPr>
          <a:xfrm>
            <a:off x="308024" y="181790"/>
            <a:ext cx="8288336" cy="863600"/>
          </a:xfrm>
        </p:spPr>
        <p:txBody>
          <a:bodyPr>
            <a:normAutofit/>
          </a:bodyPr>
          <a:lstStyle/>
          <a:p>
            <a:r>
              <a:rPr lang="en-US" sz="3600" b="1">
                <a:solidFill>
                  <a:schemeClr val="accent1"/>
                </a:solidFill>
              </a:rPr>
              <a:t>Monitoring Impact</a:t>
            </a:r>
          </a:p>
        </p:txBody>
      </p:sp>
      <p:graphicFrame>
        <p:nvGraphicFramePr>
          <p:cNvPr id="2" name="Table 1">
            <a:extLst>
              <a:ext uri="{FF2B5EF4-FFF2-40B4-BE49-F238E27FC236}">
                <a16:creationId xmlns:a16="http://schemas.microsoft.com/office/drawing/2014/main" id="{33F095F8-72EF-518F-7F9C-CF502AC28754}"/>
              </a:ext>
            </a:extLst>
          </p:cNvPr>
          <p:cNvGraphicFramePr>
            <a:graphicFrameLocks noGrp="1"/>
          </p:cNvGraphicFramePr>
          <p:nvPr/>
        </p:nvGraphicFramePr>
        <p:xfrm>
          <a:off x="308024" y="1157803"/>
          <a:ext cx="3054540" cy="3434067"/>
        </p:xfrm>
        <a:graphic>
          <a:graphicData uri="http://schemas.openxmlformats.org/drawingml/2006/table">
            <a:tbl>
              <a:tblPr firstRow="1" bandRow="1">
                <a:tableStyleId>{5C22544A-7EE6-4342-B048-85BDC9FD1C3A}</a:tableStyleId>
              </a:tblPr>
              <a:tblGrid>
                <a:gridCol w="3054540">
                  <a:extLst>
                    <a:ext uri="{9D8B030D-6E8A-4147-A177-3AD203B41FA5}">
                      <a16:colId xmlns:a16="http://schemas.microsoft.com/office/drawing/2014/main" val="3631176045"/>
                    </a:ext>
                  </a:extLst>
                </a:gridCol>
              </a:tblGrid>
              <a:tr h="774803">
                <a:tc>
                  <a:txBody>
                    <a:bodyPr/>
                    <a:lstStyle/>
                    <a:p>
                      <a:pPr algn="ctr" fontAlgn="b"/>
                      <a:r>
                        <a:rPr lang="en-US" sz="1900" b="1" i="0" u="none" strike="noStrike">
                          <a:solidFill>
                            <a:srgbClr val="000000"/>
                          </a:solidFill>
                          <a:effectLst/>
                          <a:latin typeface="Calibri" panose="020F0502020204030204" pitchFamily="34" charset="0"/>
                        </a:rPr>
                        <a:t>Survey Question</a:t>
                      </a:r>
                    </a:p>
                    <a:p>
                      <a:pPr algn="ctr" fontAlgn="b"/>
                      <a:endParaRPr lang="en-US" sz="1900" b="1" i="0" u="none" strike="noStrike">
                        <a:solidFill>
                          <a:srgbClr val="000000"/>
                        </a:solidFill>
                        <a:effectLst/>
                        <a:latin typeface="Calibri" panose="020F0502020204030204" pitchFamily="34" charset="0"/>
                      </a:endParaRPr>
                    </a:p>
                  </a:txBody>
                  <a:tcPr marL="12267" marR="12267" marT="12267" marB="0" anchor="b"/>
                </a:tc>
                <a:extLst>
                  <a:ext uri="{0D108BD9-81ED-4DB2-BD59-A6C34878D82A}">
                    <a16:rowId xmlns:a16="http://schemas.microsoft.com/office/drawing/2014/main" val="4100123985"/>
                  </a:ext>
                </a:extLst>
              </a:tr>
              <a:tr h="664816">
                <a:tc>
                  <a:txBody>
                    <a:bodyPr/>
                    <a:lstStyle/>
                    <a:p>
                      <a:pPr algn="ctr" fontAlgn="b"/>
                      <a:r>
                        <a:rPr lang="en-US" sz="1900" u="none" strike="noStrike">
                          <a:effectLst/>
                        </a:rPr>
                        <a:t>Comfort talking with nurses</a:t>
                      </a:r>
                    </a:p>
                    <a:p>
                      <a:pPr algn="ctr" fontAlgn="b"/>
                      <a:endParaRPr lang="en-US" sz="1900" b="0" i="0" u="none" strike="noStrike">
                        <a:solidFill>
                          <a:srgbClr val="000000"/>
                        </a:solidFill>
                        <a:effectLst/>
                        <a:latin typeface="Calibri" panose="020F0502020204030204" pitchFamily="34" charset="0"/>
                      </a:endParaRPr>
                    </a:p>
                  </a:txBody>
                  <a:tcPr marL="12267" marR="12267" marT="12267" marB="0" anchor="b"/>
                </a:tc>
                <a:extLst>
                  <a:ext uri="{0D108BD9-81ED-4DB2-BD59-A6C34878D82A}">
                    <a16:rowId xmlns:a16="http://schemas.microsoft.com/office/drawing/2014/main" val="703809163"/>
                  </a:ext>
                </a:extLst>
              </a:tr>
              <a:tr h="664816">
                <a:tc>
                  <a:txBody>
                    <a:bodyPr/>
                    <a:lstStyle/>
                    <a:p>
                      <a:pPr algn="ctr" fontAlgn="b"/>
                      <a:r>
                        <a:rPr lang="en-US" sz="1900" u="none" strike="noStrike">
                          <a:effectLst/>
                        </a:rPr>
                        <a:t>Nurses courtesy/respect</a:t>
                      </a:r>
                    </a:p>
                    <a:p>
                      <a:pPr algn="ctr" fontAlgn="b"/>
                      <a:endParaRPr lang="en-US" sz="1900" b="0" i="0" u="none" strike="noStrike">
                        <a:solidFill>
                          <a:srgbClr val="000000"/>
                        </a:solidFill>
                        <a:effectLst/>
                        <a:latin typeface="Calibri" panose="020F0502020204030204" pitchFamily="34" charset="0"/>
                      </a:endParaRPr>
                    </a:p>
                  </a:txBody>
                  <a:tcPr marL="12267" marR="12267" marT="12267" marB="0" anchor="b"/>
                </a:tc>
                <a:extLst>
                  <a:ext uri="{0D108BD9-81ED-4DB2-BD59-A6C34878D82A}">
                    <a16:rowId xmlns:a16="http://schemas.microsoft.com/office/drawing/2014/main" val="2641075479"/>
                  </a:ext>
                </a:extLst>
              </a:tr>
              <a:tr h="664816">
                <a:tc>
                  <a:txBody>
                    <a:bodyPr/>
                    <a:lstStyle/>
                    <a:p>
                      <a:pPr algn="ctr" fontAlgn="b"/>
                      <a:r>
                        <a:rPr lang="en-US" sz="1900" u="none" strike="noStrike">
                          <a:effectLst/>
                        </a:rPr>
                        <a:t>Nurses explained things</a:t>
                      </a:r>
                    </a:p>
                    <a:p>
                      <a:pPr algn="ctr" fontAlgn="b"/>
                      <a:r>
                        <a:rPr lang="en-US" sz="1900" u="none" strike="noStrike">
                          <a:effectLst/>
                        </a:rPr>
                        <a:t> </a:t>
                      </a:r>
                      <a:endParaRPr lang="en-US" sz="1900" b="0" i="0" u="none" strike="noStrike">
                        <a:solidFill>
                          <a:srgbClr val="000000"/>
                        </a:solidFill>
                        <a:effectLst/>
                        <a:latin typeface="Calibri" panose="020F0502020204030204" pitchFamily="34" charset="0"/>
                      </a:endParaRPr>
                    </a:p>
                  </a:txBody>
                  <a:tcPr marL="12267" marR="12267" marT="12267" marB="0" anchor="b"/>
                </a:tc>
                <a:extLst>
                  <a:ext uri="{0D108BD9-81ED-4DB2-BD59-A6C34878D82A}">
                    <a16:rowId xmlns:a16="http://schemas.microsoft.com/office/drawing/2014/main" val="3346775329"/>
                  </a:ext>
                </a:extLst>
              </a:tr>
              <a:tr h="664816">
                <a:tc>
                  <a:txBody>
                    <a:bodyPr/>
                    <a:lstStyle/>
                    <a:p>
                      <a:pPr algn="ctr" fontAlgn="b"/>
                      <a:r>
                        <a:rPr lang="en-US" sz="1900" u="none" strike="noStrike">
                          <a:effectLst/>
                        </a:rPr>
                        <a:t>Nurses listened carefully</a:t>
                      </a:r>
                    </a:p>
                    <a:p>
                      <a:pPr algn="ctr" fontAlgn="b"/>
                      <a:endParaRPr lang="en-US" sz="1900" b="0" i="0" u="none" strike="noStrike">
                        <a:solidFill>
                          <a:srgbClr val="000000"/>
                        </a:solidFill>
                        <a:effectLst/>
                        <a:latin typeface="Calibri" panose="020F0502020204030204" pitchFamily="34" charset="0"/>
                      </a:endParaRPr>
                    </a:p>
                  </a:txBody>
                  <a:tcPr marL="12267" marR="12267" marT="12267" marB="0" anchor="b"/>
                </a:tc>
                <a:extLst>
                  <a:ext uri="{0D108BD9-81ED-4DB2-BD59-A6C34878D82A}">
                    <a16:rowId xmlns:a16="http://schemas.microsoft.com/office/drawing/2014/main" val="3807765146"/>
                  </a:ext>
                </a:extLst>
              </a:tr>
            </a:tbl>
          </a:graphicData>
        </a:graphic>
      </p:graphicFrame>
    </p:spTree>
    <p:extLst>
      <p:ext uri="{BB962C8B-B14F-4D97-AF65-F5344CB8AC3E}">
        <p14:creationId xmlns:p14="http://schemas.microsoft.com/office/powerpoint/2010/main" val="2259996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98D76824-BB76-5C3D-CF9B-E89C9232B4AF}"/>
              </a:ext>
            </a:extLst>
          </p:cNvPr>
          <p:cNvSpPr>
            <a:spLocks noGrp="1"/>
          </p:cNvSpPr>
          <p:nvPr>
            <p:ph type="title"/>
          </p:nvPr>
        </p:nvSpPr>
        <p:spPr>
          <a:xfrm>
            <a:off x="308024" y="181790"/>
            <a:ext cx="8288336" cy="863600"/>
          </a:xfrm>
        </p:spPr>
        <p:txBody>
          <a:bodyPr>
            <a:normAutofit/>
          </a:bodyPr>
          <a:lstStyle/>
          <a:p>
            <a:r>
              <a:rPr lang="en-US" sz="3600" b="1">
                <a:solidFill>
                  <a:schemeClr val="accent1"/>
                </a:solidFill>
              </a:rPr>
              <a:t>Monitoring Impact</a:t>
            </a:r>
          </a:p>
        </p:txBody>
      </p:sp>
      <p:graphicFrame>
        <p:nvGraphicFramePr>
          <p:cNvPr id="2" name="Table 1">
            <a:extLst>
              <a:ext uri="{FF2B5EF4-FFF2-40B4-BE49-F238E27FC236}">
                <a16:creationId xmlns:a16="http://schemas.microsoft.com/office/drawing/2014/main" id="{33F095F8-72EF-518F-7F9C-CF502AC28754}"/>
              </a:ext>
            </a:extLst>
          </p:cNvPr>
          <p:cNvGraphicFramePr>
            <a:graphicFrameLocks noGrp="1"/>
          </p:cNvGraphicFramePr>
          <p:nvPr/>
        </p:nvGraphicFramePr>
        <p:xfrm>
          <a:off x="308024" y="1157803"/>
          <a:ext cx="4422893" cy="3434067"/>
        </p:xfrm>
        <a:graphic>
          <a:graphicData uri="http://schemas.openxmlformats.org/drawingml/2006/table">
            <a:tbl>
              <a:tblPr firstRow="1" bandRow="1">
                <a:tableStyleId>{5C22544A-7EE6-4342-B048-85BDC9FD1C3A}</a:tableStyleId>
              </a:tblPr>
              <a:tblGrid>
                <a:gridCol w="3054540">
                  <a:extLst>
                    <a:ext uri="{9D8B030D-6E8A-4147-A177-3AD203B41FA5}">
                      <a16:colId xmlns:a16="http://schemas.microsoft.com/office/drawing/2014/main" val="3631176045"/>
                    </a:ext>
                  </a:extLst>
                </a:gridCol>
                <a:gridCol w="1368353">
                  <a:extLst>
                    <a:ext uri="{9D8B030D-6E8A-4147-A177-3AD203B41FA5}">
                      <a16:colId xmlns:a16="http://schemas.microsoft.com/office/drawing/2014/main" val="3734777172"/>
                    </a:ext>
                  </a:extLst>
                </a:gridCol>
              </a:tblGrid>
              <a:tr h="774803">
                <a:tc>
                  <a:txBody>
                    <a:bodyPr/>
                    <a:lstStyle/>
                    <a:p>
                      <a:pPr algn="ctr" fontAlgn="b"/>
                      <a:r>
                        <a:rPr lang="en-US" sz="1900" b="1" i="0" u="none" strike="noStrike">
                          <a:solidFill>
                            <a:srgbClr val="000000"/>
                          </a:solidFill>
                          <a:effectLst/>
                          <a:latin typeface="Calibri" panose="020F0502020204030204" pitchFamily="34" charset="0"/>
                        </a:rPr>
                        <a:t>Survey Question</a:t>
                      </a:r>
                    </a:p>
                    <a:p>
                      <a:pPr algn="ctr" fontAlgn="b"/>
                      <a:endParaRPr lang="en-US" sz="1900" b="1" i="0" u="none" strike="noStrike">
                        <a:solidFill>
                          <a:srgbClr val="000000"/>
                        </a:solidFill>
                        <a:effectLst/>
                        <a:latin typeface="Calibri" panose="020F0502020204030204" pitchFamily="34" charset="0"/>
                      </a:endParaRPr>
                    </a:p>
                  </a:txBody>
                  <a:tcPr marL="12267" marR="12267" marT="12267" marB="0" anchor="b"/>
                </a:tc>
                <a:tc>
                  <a:txBody>
                    <a:bodyPr/>
                    <a:lstStyle/>
                    <a:p>
                      <a:pPr algn="ctr" fontAlgn="b"/>
                      <a:r>
                        <a:rPr lang="en-US" sz="1900" u="none" strike="noStrike">
                          <a:effectLst/>
                        </a:rPr>
                        <a:t>Baseline</a:t>
                      </a:r>
                    </a:p>
                    <a:p>
                      <a:pPr algn="ctr" fontAlgn="b"/>
                      <a:endParaRPr lang="en-US" sz="1900" b="0" i="0" u="none" strike="noStrike">
                        <a:solidFill>
                          <a:srgbClr val="000000"/>
                        </a:solidFill>
                        <a:effectLst/>
                        <a:latin typeface="Calibri" panose="020F0502020204030204" pitchFamily="34" charset="0"/>
                      </a:endParaRPr>
                    </a:p>
                  </a:txBody>
                  <a:tcPr marL="12267" marR="12267" marT="12267" marB="0" anchor="b"/>
                </a:tc>
                <a:extLst>
                  <a:ext uri="{0D108BD9-81ED-4DB2-BD59-A6C34878D82A}">
                    <a16:rowId xmlns:a16="http://schemas.microsoft.com/office/drawing/2014/main" val="4100123985"/>
                  </a:ext>
                </a:extLst>
              </a:tr>
              <a:tr h="664816">
                <a:tc>
                  <a:txBody>
                    <a:bodyPr/>
                    <a:lstStyle/>
                    <a:p>
                      <a:pPr algn="ctr" fontAlgn="b"/>
                      <a:r>
                        <a:rPr lang="en-US" sz="1900" u="none" strike="noStrike">
                          <a:effectLst/>
                        </a:rPr>
                        <a:t>Comfort talking with nurses</a:t>
                      </a:r>
                    </a:p>
                    <a:p>
                      <a:pPr algn="ctr" fontAlgn="b"/>
                      <a:endParaRPr lang="en-US" sz="1900" b="0" i="0" u="none" strike="noStrike">
                        <a:solidFill>
                          <a:srgbClr val="000000"/>
                        </a:solidFill>
                        <a:effectLst/>
                        <a:latin typeface="Calibri" panose="020F0502020204030204" pitchFamily="34" charset="0"/>
                      </a:endParaRPr>
                    </a:p>
                  </a:txBody>
                  <a:tcPr marL="12267" marR="12267" marT="12267" marB="0" anchor="b"/>
                </a:tc>
                <a:tc>
                  <a:txBody>
                    <a:bodyPr/>
                    <a:lstStyle/>
                    <a:p>
                      <a:pPr algn="ctr" fontAlgn="ctr"/>
                      <a:r>
                        <a:rPr lang="en-US" sz="1900" u="none" strike="noStrike">
                          <a:effectLst/>
                        </a:rPr>
                        <a:t>82.4</a:t>
                      </a:r>
                      <a:endParaRPr lang="en-US" sz="1900" b="0" i="0" u="none" strike="noStrike">
                        <a:solidFill>
                          <a:srgbClr val="000000"/>
                        </a:solidFill>
                        <a:effectLst/>
                        <a:latin typeface="Calibri" panose="020F0502020204030204" pitchFamily="34" charset="0"/>
                      </a:endParaRPr>
                    </a:p>
                  </a:txBody>
                  <a:tcPr marL="12267" marR="12267" marT="12267" marB="0" anchor="ctr"/>
                </a:tc>
                <a:extLst>
                  <a:ext uri="{0D108BD9-81ED-4DB2-BD59-A6C34878D82A}">
                    <a16:rowId xmlns:a16="http://schemas.microsoft.com/office/drawing/2014/main" val="703809163"/>
                  </a:ext>
                </a:extLst>
              </a:tr>
              <a:tr h="664816">
                <a:tc>
                  <a:txBody>
                    <a:bodyPr/>
                    <a:lstStyle/>
                    <a:p>
                      <a:pPr algn="ctr" fontAlgn="b"/>
                      <a:r>
                        <a:rPr lang="en-US" sz="1900" u="none" strike="noStrike">
                          <a:effectLst/>
                        </a:rPr>
                        <a:t>Nurses courtesy/respect</a:t>
                      </a:r>
                    </a:p>
                    <a:p>
                      <a:pPr algn="ctr" fontAlgn="b"/>
                      <a:endParaRPr lang="en-US" sz="1900" b="0" i="0" u="none" strike="noStrike">
                        <a:solidFill>
                          <a:srgbClr val="000000"/>
                        </a:solidFill>
                        <a:effectLst/>
                        <a:latin typeface="Calibri" panose="020F0502020204030204" pitchFamily="34" charset="0"/>
                      </a:endParaRPr>
                    </a:p>
                  </a:txBody>
                  <a:tcPr marL="12267" marR="12267" marT="12267" marB="0" anchor="b"/>
                </a:tc>
                <a:tc>
                  <a:txBody>
                    <a:bodyPr/>
                    <a:lstStyle/>
                    <a:p>
                      <a:pPr algn="ctr" fontAlgn="ctr"/>
                      <a:r>
                        <a:rPr lang="en-US" sz="1900" u="none" strike="noStrike">
                          <a:effectLst/>
                        </a:rPr>
                        <a:t>85.4</a:t>
                      </a:r>
                      <a:endParaRPr lang="en-US" sz="1900" b="0" i="0" u="none" strike="noStrike">
                        <a:solidFill>
                          <a:srgbClr val="000000"/>
                        </a:solidFill>
                        <a:effectLst/>
                        <a:latin typeface="Calibri" panose="020F0502020204030204" pitchFamily="34" charset="0"/>
                      </a:endParaRPr>
                    </a:p>
                  </a:txBody>
                  <a:tcPr marL="12267" marR="12267" marT="12267" marB="0" anchor="ctr"/>
                </a:tc>
                <a:extLst>
                  <a:ext uri="{0D108BD9-81ED-4DB2-BD59-A6C34878D82A}">
                    <a16:rowId xmlns:a16="http://schemas.microsoft.com/office/drawing/2014/main" val="2641075479"/>
                  </a:ext>
                </a:extLst>
              </a:tr>
              <a:tr h="664816">
                <a:tc>
                  <a:txBody>
                    <a:bodyPr/>
                    <a:lstStyle/>
                    <a:p>
                      <a:pPr algn="ctr" fontAlgn="b"/>
                      <a:r>
                        <a:rPr lang="en-US" sz="1900" u="none" strike="noStrike">
                          <a:effectLst/>
                        </a:rPr>
                        <a:t>Nurses explained things</a:t>
                      </a:r>
                    </a:p>
                    <a:p>
                      <a:pPr algn="ctr" fontAlgn="b"/>
                      <a:r>
                        <a:rPr lang="en-US" sz="1900" u="none" strike="noStrike">
                          <a:effectLst/>
                        </a:rPr>
                        <a:t> </a:t>
                      </a:r>
                      <a:endParaRPr lang="en-US" sz="1900" b="0" i="0" u="none" strike="noStrike">
                        <a:solidFill>
                          <a:srgbClr val="000000"/>
                        </a:solidFill>
                        <a:effectLst/>
                        <a:latin typeface="Calibri" panose="020F0502020204030204" pitchFamily="34" charset="0"/>
                      </a:endParaRPr>
                    </a:p>
                  </a:txBody>
                  <a:tcPr marL="12267" marR="12267" marT="12267" marB="0" anchor="b"/>
                </a:tc>
                <a:tc>
                  <a:txBody>
                    <a:bodyPr/>
                    <a:lstStyle/>
                    <a:p>
                      <a:pPr algn="ctr" fontAlgn="ctr"/>
                      <a:r>
                        <a:rPr lang="en-US" sz="1900" u="none" strike="noStrike">
                          <a:effectLst/>
                        </a:rPr>
                        <a:t>82.6</a:t>
                      </a:r>
                      <a:endParaRPr lang="en-US" sz="1900" b="0" i="0" u="none" strike="noStrike">
                        <a:solidFill>
                          <a:srgbClr val="000000"/>
                        </a:solidFill>
                        <a:effectLst/>
                        <a:latin typeface="Calibri" panose="020F0502020204030204" pitchFamily="34" charset="0"/>
                      </a:endParaRPr>
                    </a:p>
                  </a:txBody>
                  <a:tcPr marL="12267" marR="12267" marT="12267" marB="0" anchor="ctr"/>
                </a:tc>
                <a:extLst>
                  <a:ext uri="{0D108BD9-81ED-4DB2-BD59-A6C34878D82A}">
                    <a16:rowId xmlns:a16="http://schemas.microsoft.com/office/drawing/2014/main" val="3346775329"/>
                  </a:ext>
                </a:extLst>
              </a:tr>
              <a:tr h="664816">
                <a:tc>
                  <a:txBody>
                    <a:bodyPr/>
                    <a:lstStyle/>
                    <a:p>
                      <a:pPr algn="ctr" fontAlgn="b"/>
                      <a:r>
                        <a:rPr lang="en-US" sz="1900" u="none" strike="noStrike">
                          <a:effectLst/>
                        </a:rPr>
                        <a:t>Nurses listened carefully</a:t>
                      </a:r>
                    </a:p>
                    <a:p>
                      <a:pPr algn="ctr" fontAlgn="b"/>
                      <a:endParaRPr lang="en-US" sz="1900" b="0" i="0" u="none" strike="noStrike">
                        <a:solidFill>
                          <a:srgbClr val="000000"/>
                        </a:solidFill>
                        <a:effectLst/>
                        <a:latin typeface="Calibri" panose="020F0502020204030204" pitchFamily="34" charset="0"/>
                      </a:endParaRPr>
                    </a:p>
                  </a:txBody>
                  <a:tcPr marL="12267" marR="12267" marT="12267" marB="0" anchor="b"/>
                </a:tc>
                <a:tc>
                  <a:txBody>
                    <a:bodyPr/>
                    <a:lstStyle/>
                    <a:p>
                      <a:pPr algn="ctr" fontAlgn="ctr"/>
                      <a:r>
                        <a:rPr lang="en-US" sz="1900" u="none" strike="noStrike">
                          <a:effectLst/>
                        </a:rPr>
                        <a:t>80.1</a:t>
                      </a:r>
                      <a:endParaRPr lang="en-US" sz="1900" b="0" i="0" u="none" strike="noStrike">
                        <a:solidFill>
                          <a:srgbClr val="000000"/>
                        </a:solidFill>
                        <a:effectLst/>
                        <a:latin typeface="Calibri" panose="020F0502020204030204" pitchFamily="34" charset="0"/>
                      </a:endParaRPr>
                    </a:p>
                  </a:txBody>
                  <a:tcPr marL="12267" marR="12267" marT="12267" marB="0" anchor="ctr"/>
                </a:tc>
                <a:extLst>
                  <a:ext uri="{0D108BD9-81ED-4DB2-BD59-A6C34878D82A}">
                    <a16:rowId xmlns:a16="http://schemas.microsoft.com/office/drawing/2014/main" val="3807765146"/>
                  </a:ext>
                </a:extLst>
              </a:tr>
            </a:tbl>
          </a:graphicData>
        </a:graphic>
      </p:graphicFrame>
    </p:spTree>
    <p:extLst>
      <p:ext uri="{BB962C8B-B14F-4D97-AF65-F5344CB8AC3E}">
        <p14:creationId xmlns:p14="http://schemas.microsoft.com/office/powerpoint/2010/main" val="156929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98D76824-BB76-5C3D-CF9B-E89C9232B4AF}"/>
              </a:ext>
            </a:extLst>
          </p:cNvPr>
          <p:cNvSpPr>
            <a:spLocks noGrp="1"/>
          </p:cNvSpPr>
          <p:nvPr>
            <p:ph type="title"/>
          </p:nvPr>
        </p:nvSpPr>
        <p:spPr>
          <a:xfrm>
            <a:off x="308024" y="181790"/>
            <a:ext cx="8288336" cy="863600"/>
          </a:xfrm>
        </p:spPr>
        <p:txBody>
          <a:bodyPr>
            <a:normAutofit/>
          </a:bodyPr>
          <a:lstStyle/>
          <a:p>
            <a:r>
              <a:rPr lang="en-US" sz="3600" b="1">
                <a:solidFill>
                  <a:schemeClr val="accent1"/>
                </a:solidFill>
              </a:rPr>
              <a:t>Monitoring Impact</a:t>
            </a:r>
          </a:p>
        </p:txBody>
      </p:sp>
      <p:graphicFrame>
        <p:nvGraphicFramePr>
          <p:cNvPr id="2" name="Table 1">
            <a:extLst>
              <a:ext uri="{FF2B5EF4-FFF2-40B4-BE49-F238E27FC236}">
                <a16:creationId xmlns:a16="http://schemas.microsoft.com/office/drawing/2014/main" id="{33F095F8-72EF-518F-7F9C-CF502AC28754}"/>
              </a:ext>
            </a:extLst>
          </p:cNvPr>
          <p:cNvGraphicFramePr>
            <a:graphicFrameLocks noGrp="1"/>
          </p:cNvGraphicFramePr>
          <p:nvPr/>
        </p:nvGraphicFramePr>
        <p:xfrm>
          <a:off x="308024" y="1157803"/>
          <a:ext cx="5791246" cy="3540211"/>
        </p:xfrm>
        <a:graphic>
          <a:graphicData uri="http://schemas.openxmlformats.org/drawingml/2006/table">
            <a:tbl>
              <a:tblPr firstRow="1" bandRow="1">
                <a:tableStyleId>{5C22544A-7EE6-4342-B048-85BDC9FD1C3A}</a:tableStyleId>
              </a:tblPr>
              <a:tblGrid>
                <a:gridCol w="3054540">
                  <a:extLst>
                    <a:ext uri="{9D8B030D-6E8A-4147-A177-3AD203B41FA5}">
                      <a16:colId xmlns:a16="http://schemas.microsoft.com/office/drawing/2014/main" val="3631176045"/>
                    </a:ext>
                  </a:extLst>
                </a:gridCol>
                <a:gridCol w="1368353">
                  <a:extLst>
                    <a:ext uri="{9D8B030D-6E8A-4147-A177-3AD203B41FA5}">
                      <a16:colId xmlns:a16="http://schemas.microsoft.com/office/drawing/2014/main" val="3734777172"/>
                    </a:ext>
                  </a:extLst>
                </a:gridCol>
                <a:gridCol w="1368353">
                  <a:extLst>
                    <a:ext uri="{9D8B030D-6E8A-4147-A177-3AD203B41FA5}">
                      <a16:colId xmlns:a16="http://schemas.microsoft.com/office/drawing/2014/main" val="61020556"/>
                    </a:ext>
                  </a:extLst>
                </a:gridCol>
              </a:tblGrid>
              <a:tr h="774803">
                <a:tc>
                  <a:txBody>
                    <a:bodyPr/>
                    <a:lstStyle/>
                    <a:p>
                      <a:pPr algn="ctr" fontAlgn="b"/>
                      <a:r>
                        <a:rPr lang="en-US" sz="1900" b="1" i="0" u="none" strike="noStrike">
                          <a:solidFill>
                            <a:srgbClr val="000000"/>
                          </a:solidFill>
                          <a:effectLst/>
                          <a:latin typeface="Calibri" panose="020F0502020204030204" pitchFamily="34" charset="0"/>
                        </a:rPr>
                        <a:t>Survey Question</a:t>
                      </a:r>
                    </a:p>
                    <a:p>
                      <a:pPr algn="ctr" fontAlgn="b"/>
                      <a:endParaRPr lang="en-US" sz="1900" b="1" i="0" u="none" strike="noStrike">
                        <a:solidFill>
                          <a:srgbClr val="000000"/>
                        </a:solidFill>
                        <a:effectLst/>
                        <a:latin typeface="Calibri" panose="020F0502020204030204" pitchFamily="34" charset="0"/>
                      </a:endParaRPr>
                    </a:p>
                  </a:txBody>
                  <a:tcPr marL="12267" marR="12267" marT="12267" marB="0" anchor="b"/>
                </a:tc>
                <a:tc>
                  <a:txBody>
                    <a:bodyPr/>
                    <a:lstStyle/>
                    <a:p>
                      <a:pPr algn="ctr" fontAlgn="b"/>
                      <a:r>
                        <a:rPr lang="en-US" sz="1900" u="none" strike="noStrike">
                          <a:effectLst/>
                        </a:rPr>
                        <a:t>Baseline</a:t>
                      </a:r>
                    </a:p>
                    <a:p>
                      <a:pPr algn="ctr" fontAlgn="b"/>
                      <a:endParaRPr lang="en-US" sz="1900" b="0" i="0" u="none" strike="noStrike">
                        <a:solidFill>
                          <a:srgbClr val="000000"/>
                        </a:solidFill>
                        <a:effectLst/>
                        <a:latin typeface="Calibri" panose="020F0502020204030204" pitchFamily="34" charset="0"/>
                      </a:endParaRPr>
                    </a:p>
                  </a:txBody>
                  <a:tcPr marL="12267" marR="12267" marT="12267" marB="0" anchor="b"/>
                </a:tc>
                <a:tc>
                  <a:txBody>
                    <a:bodyPr/>
                    <a:lstStyle/>
                    <a:p>
                      <a:pPr algn="ctr" fontAlgn="ctr"/>
                      <a:endParaRPr lang="en-US" sz="1900" u="none" strike="noStrike">
                        <a:effectLst/>
                      </a:endParaRPr>
                    </a:p>
                    <a:p>
                      <a:pPr algn="ctr" fontAlgn="ctr"/>
                      <a:r>
                        <a:rPr lang="en-US" sz="1900" u="none" strike="noStrike">
                          <a:effectLst/>
                        </a:rPr>
                        <a:t>1-Month</a:t>
                      </a:r>
                    </a:p>
                    <a:p>
                      <a:pPr algn="ctr" fontAlgn="ctr"/>
                      <a:r>
                        <a:rPr lang="en-US" sz="1900" u="none" strike="noStrike">
                          <a:effectLst/>
                        </a:rPr>
                        <a:t> </a:t>
                      </a:r>
                      <a:endParaRPr lang="en-US" sz="1900" b="0" i="0" u="none" strike="noStrike">
                        <a:solidFill>
                          <a:srgbClr val="000000"/>
                        </a:solidFill>
                        <a:effectLst/>
                        <a:latin typeface="Calibri" panose="020F0502020204030204" pitchFamily="34" charset="0"/>
                      </a:endParaRPr>
                    </a:p>
                  </a:txBody>
                  <a:tcPr marL="12267" marR="12267" marT="12267" marB="0" anchor="ctr"/>
                </a:tc>
                <a:extLst>
                  <a:ext uri="{0D108BD9-81ED-4DB2-BD59-A6C34878D82A}">
                    <a16:rowId xmlns:a16="http://schemas.microsoft.com/office/drawing/2014/main" val="4100123985"/>
                  </a:ext>
                </a:extLst>
              </a:tr>
              <a:tr h="664816">
                <a:tc>
                  <a:txBody>
                    <a:bodyPr/>
                    <a:lstStyle/>
                    <a:p>
                      <a:pPr algn="ctr" fontAlgn="b"/>
                      <a:r>
                        <a:rPr lang="en-US" sz="1900" u="none" strike="noStrike">
                          <a:effectLst/>
                        </a:rPr>
                        <a:t>Comfort talking with nurses</a:t>
                      </a:r>
                    </a:p>
                    <a:p>
                      <a:pPr algn="ctr" fontAlgn="b"/>
                      <a:endParaRPr lang="en-US" sz="1900" b="0" i="0" u="none" strike="noStrike">
                        <a:solidFill>
                          <a:srgbClr val="000000"/>
                        </a:solidFill>
                        <a:effectLst/>
                        <a:latin typeface="Calibri" panose="020F0502020204030204" pitchFamily="34" charset="0"/>
                      </a:endParaRPr>
                    </a:p>
                  </a:txBody>
                  <a:tcPr marL="12267" marR="12267" marT="12267" marB="0" anchor="b"/>
                </a:tc>
                <a:tc>
                  <a:txBody>
                    <a:bodyPr/>
                    <a:lstStyle/>
                    <a:p>
                      <a:pPr algn="ctr" fontAlgn="ctr"/>
                      <a:r>
                        <a:rPr lang="en-US" sz="1900" u="none" strike="noStrike">
                          <a:effectLst/>
                        </a:rPr>
                        <a:t>82.4</a:t>
                      </a:r>
                      <a:endParaRPr lang="en-US" sz="1900" b="0" i="0" u="none" strike="noStrike">
                        <a:solidFill>
                          <a:srgbClr val="000000"/>
                        </a:solidFill>
                        <a:effectLst/>
                        <a:latin typeface="Calibri" panose="020F0502020204030204" pitchFamily="34" charset="0"/>
                      </a:endParaRPr>
                    </a:p>
                  </a:txBody>
                  <a:tcPr marL="12267" marR="12267" marT="12267" marB="0" anchor="ctr"/>
                </a:tc>
                <a:tc>
                  <a:txBody>
                    <a:bodyPr/>
                    <a:lstStyle/>
                    <a:p>
                      <a:pPr algn="ctr" fontAlgn="ctr"/>
                      <a:r>
                        <a:rPr lang="en-US" sz="1900" u="none" strike="noStrike">
                          <a:solidFill>
                            <a:srgbClr val="FF0000"/>
                          </a:solidFill>
                          <a:effectLst/>
                        </a:rPr>
                        <a:t>77.5</a:t>
                      </a:r>
                      <a:endParaRPr lang="en-US" sz="1900" b="0" i="0" u="none" strike="noStrike">
                        <a:solidFill>
                          <a:srgbClr val="FF0000"/>
                        </a:solidFill>
                        <a:effectLst/>
                        <a:latin typeface="Calibri" panose="020F0502020204030204" pitchFamily="34" charset="0"/>
                      </a:endParaRPr>
                    </a:p>
                  </a:txBody>
                  <a:tcPr marL="12267" marR="12267" marT="12267" marB="0" anchor="ctr"/>
                </a:tc>
                <a:extLst>
                  <a:ext uri="{0D108BD9-81ED-4DB2-BD59-A6C34878D82A}">
                    <a16:rowId xmlns:a16="http://schemas.microsoft.com/office/drawing/2014/main" val="703809163"/>
                  </a:ext>
                </a:extLst>
              </a:tr>
              <a:tr h="664816">
                <a:tc>
                  <a:txBody>
                    <a:bodyPr/>
                    <a:lstStyle/>
                    <a:p>
                      <a:pPr algn="ctr" fontAlgn="b"/>
                      <a:r>
                        <a:rPr lang="en-US" sz="1900" u="none" strike="noStrike">
                          <a:effectLst/>
                        </a:rPr>
                        <a:t>Nurses courtesy/respect</a:t>
                      </a:r>
                    </a:p>
                    <a:p>
                      <a:pPr algn="ctr" fontAlgn="b"/>
                      <a:endParaRPr lang="en-US" sz="1900" b="0" i="0" u="none" strike="noStrike">
                        <a:solidFill>
                          <a:srgbClr val="000000"/>
                        </a:solidFill>
                        <a:effectLst/>
                        <a:latin typeface="Calibri" panose="020F0502020204030204" pitchFamily="34" charset="0"/>
                      </a:endParaRPr>
                    </a:p>
                  </a:txBody>
                  <a:tcPr marL="12267" marR="12267" marT="12267" marB="0" anchor="b"/>
                </a:tc>
                <a:tc>
                  <a:txBody>
                    <a:bodyPr/>
                    <a:lstStyle/>
                    <a:p>
                      <a:pPr algn="ctr" fontAlgn="ctr"/>
                      <a:r>
                        <a:rPr lang="en-US" sz="1900" u="none" strike="noStrike">
                          <a:effectLst/>
                        </a:rPr>
                        <a:t>85.4</a:t>
                      </a:r>
                      <a:endParaRPr lang="en-US" sz="1900" b="0" i="0" u="none" strike="noStrike">
                        <a:solidFill>
                          <a:srgbClr val="000000"/>
                        </a:solidFill>
                        <a:effectLst/>
                        <a:latin typeface="Calibri" panose="020F0502020204030204" pitchFamily="34" charset="0"/>
                      </a:endParaRPr>
                    </a:p>
                  </a:txBody>
                  <a:tcPr marL="12267" marR="12267" marT="12267" marB="0" anchor="ctr"/>
                </a:tc>
                <a:tc>
                  <a:txBody>
                    <a:bodyPr/>
                    <a:lstStyle/>
                    <a:p>
                      <a:pPr algn="ctr" fontAlgn="ctr"/>
                      <a:r>
                        <a:rPr lang="en-US" sz="1900" u="none" strike="noStrike">
                          <a:solidFill>
                            <a:srgbClr val="FF0000"/>
                          </a:solidFill>
                          <a:effectLst/>
                        </a:rPr>
                        <a:t>79.6</a:t>
                      </a:r>
                      <a:endParaRPr lang="en-US" sz="1900" b="0" i="0" u="none" strike="noStrike">
                        <a:solidFill>
                          <a:srgbClr val="FF0000"/>
                        </a:solidFill>
                        <a:effectLst/>
                        <a:latin typeface="Calibri" panose="020F0502020204030204" pitchFamily="34" charset="0"/>
                      </a:endParaRPr>
                    </a:p>
                  </a:txBody>
                  <a:tcPr marL="12267" marR="12267" marT="12267" marB="0" anchor="ctr"/>
                </a:tc>
                <a:extLst>
                  <a:ext uri="{0D108BD9-81ED-4DB2-BD59-A6C34878D82A}">
                    <a16:rowId xmlns:a16="http://schemas.microsoft.com/office/drawing/2014/main" val="2641075479"/>
                  </a:ext>
                </a:extLst>
              </a:tr>
              <a:tr h="664816">
                <a:tc>
                  <a:txBody>
                    <a:bodyPr/>
                    <a:lstStyle/>
                    <a:p>
                      <a:pPr algn="ctr" fontAlgn="b"/>
                      <a:r>
                        <a:rPr lang="en-US" sz="1900" u="none" strike="noStrike">
                          <a:effectLst/>
                        </a:rPr>
                        <a:t>Nurses explained things</a:t>
                      </a:r>
                    </a:p>
                    <a:p>
                      <a:pPr algn="ctr" fontAlgn="b"/>
                      <a:r>
                        <a:rPr lang="en-US" sz="1900" u="none" strike="noStrike">
                          <a:effectLst/>
                        </a:rPr>
                        <a:t> </a:t>
                      </a:r>
                      <a:endParaRPr lang="en-US" sz="1900" b="0" i="0" u="none" strike="noStrike">
                        <a:solidFill>
                          <a:srgbClr val="000000"/>
                        </a:solidFill>
                        <a:effectLst/>
                        <a:latin typeface="Calibri" panose="020F0502020204030204" pitchFamily="34" charset="0"/>
                      </a:endParaRPr>
                    </a:p>
                  </a:txBody>
                  <a:tcPr marL="12267" marR="12267" marT="12267" marB="0" anchor="b"/>
                </a:tc>
                <a:tc>
                  <a:txBody>
                    <a:bodyPr/>
                    <a:lstStyle/>
                    <a:p>
                      <a:pPr algn="ctr" fontAlgn="ctr"/>
                      <a:r>
                        <a:rPr lang="en-US" sz="1900" u="none" strike="noStrike">
                          <a:effectLst/>
                        </a:rPr>
                        <a:t>82.6</a:t>
                      </a:r>
                      <a:endParaRPr lang="en-US" sz="1900" b="0" i="0" u="none" strike="noStrike">
                        <a:solidFill>
                          <a:srgbClr val="000000"/>
                        </a:solidFill>
                        <a:effectLst/>
                        <a:latin typeface="Calibri" panose="020F0502020204030204" pitchFamily="34" charset="0"/>
                      </a:endParaRPr>
                    </a:p>
                  </a:txBody>
                  <a:tcPr marL="12267" marR="12267" marT="12267" marB="0" anchor="ctr"/>
                </a:tc>
                <a:tc>
                  <a:txBody>
                    <a:bodyPr/>
                    <a:lstStyle/>
                    <a:p>
                      <a:pPr algn="ctr" fontAlgn="ctr"/>
                      <a:r>
                        <a:rPr lang="en-US" sz="1900" u="none" strike="noStrike">
                          <a:solidFill>
                            <a:srgbClr val="FF0000"/>
                          </a:solidFill>
                          <a:effectLst/>
                        </a:rPr>
                        <a:t>78.1</a:t>
                      </a:r>
                      <a:endParaRPr lang="en-US" sz="1900" b="0" i="0" u="none" strike="noStrike">
                        <a:solidFill>
                          <a:srgbClr val="FF0000"/>
                        </a:solidFill>
                        <a:effectLst/>
                        <a:latin typeface="Calibri" panose="020F0502020204030204" pitchFamily="34" charset="0"/>
                      </a:endParaRPr>
                    </a:p>
                  </a:txBody>
                  <a:tcPr marL="12267" marR="12267" marT="12267" marB="0" anchor="ctr"/>
                </a:tc>
                <a:extLst>
                  <a:ext uri="{0D108BD9-81ED-4DB2-BD59-A6C34878D82A}">
                    <a16:rowId xmlns:a16="http://schemas.microsoft.com/office/drawing/2014/main" val="3346775329"/>
                  </a:ext>
                </a:extLst>
              </a:tr>
              <a:tr h="664816">
                <a:tc>
                  <a:txBody>
                    <a:bodyPr/>
                    <a:lstStyle/>
                    <a:p>
                      <a:pPr algn="ctr" fontAlgn="b"/>
                      <a:r>
                        <a:rPr lang="en-US" sz="1900" u="none" strike="noStrike">
                          <a:effectLst/>
                        </a:rPr>
                        <a:t>Nurses listened carefully</a:t>
                      </a:r>
                    </a:p>
                    <a:p>
                      <a:pPr algn="ctr" fontAlgn="b"/>
                      <a:endParaRPr lang="en-US" sz="1900" b="0" i="0" u="none" strike="noStrike">
                        <a:solidFill>
                          <a:srgbClr val="000000"/>
                        </a:solidFill>
                        <a:effectLst/>
                        <a:latin typeface="Calibri" panose="020F0502020204030204" pitchFamily="34" charset="0"/>
                      </a:endParaRPr>
                    </a:p>
                  </a:txBody>
                  <a:tcPr marL="12267" marR="12267" marT="12267" marB="0" anchor="b"/>
                </a:tc>
                <a:tc>
                  <a:txBody>
                    <a:bodyPr/>
                    <a:lstStyle/>
                    <a:p>
                      <a:pPr algn="ctr" fontAlgn="ctr"/>
                      <a:r>
                        <a:rPr lang="en-US" sz="1900" u="none" strike="noStrike">
                          <a:effectLst/>
                        </a:rPr>
                        <a:t>80.1</a:t>
                      </a:r>
                      <a:endParaRPr lang="en-US" sz="1900" b="0" i="0" u="none" strike="noStrike">
                        <a:solidFill>
                          <a:srgbClr val="000000"/>
                        </a:solidFill>
                        <a:effectLst/>
                        <a:latin typeface="Calibri" panose="020F0502020204030204" pitchFamily="34" charset="0"/>
                      </a:endParaRPr>
                    </a:p>
                  </a:txBody>
                  <a:tcPr marL="12267" marR="12267" marT="12267" marB="0" anchor="ctr"/>
                </a:tc>
                <a:tc>
                  <a:txBody>
                    <a:bodyPr/>
                    <a:lstStyle/>
                    <a:p>
                      <a:pPr algn="ctr" fontAlgn="ctr"/>
                      <a:r>
                        <a:rPr lang="en-US" sz="1900" u="none" strike="noStrike">
                          <a:solidFill>
                            <a:srgbClr val="FF0000"/>
                          </a:solidFill>
                          <a:effectLst/>
                        </a:rPr>
                        <a:t>73.9 </a:t>
                      </a:r>
                      <a:endParaRPr lang="en-US" sz="1900" b="0" i="0" u="none" strike="noStrike">
                        <a:solidFill>
                          <a:srgbClr val="FF0000"/>
                        </a:solidFill>
                        <a:effectLst/>
                        <a:latin typeface="Calibri" panose="020F0502020204030204" pitchFamily="34" charset="0"/>
                      </a:endParaRPr>
                    </a:p>
                  </a:txBody>
                  <a:tcPr marL="12267" marR="12267" marT="12267" marB="0" anchor="ctr"/>
                </a:tc>
                <a:extLst>
                  <a:ext uri="{0D108BD9-81ED-4DB2-BD59-A6C34878D82A}">
                    <a16:rowId xmlns:a16="http://schemas.microsoft.com/office/drawing/2014/main" val="3807765146"/>
                  </a:ext>
                </a:extLst>
              </a:tr>
            </a:tbl>
          </a:graphicData>
        </a:graphic>
      </p:graphicFrame>
    </p:spTree>
    <p:extLst>
      <p:ext uri="{BB962C8B-B14F-4D97-AF65-F5344CB8AC3E}">
        <p14:creationId xmlns:p14="http://schemas.microsoft.com/office/powerpoint/2010/main" val="1120001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98D76824-BB76-5C3D-CF9B-E89C9232B4AF}"/>
              </a:ext>
            </a:extLst>
          </p:cNvPr>
          <p:cNvSpPr>
            <a:spLocks noGrp="1"/>
          </p:cNvSpPr>
          <p:nvPr>
            <p:ph type="title"/>
          </p:nvPr>
        </p:nvSpPr>
        <p:spPr>
          <a:xfrm>
            <a:off x="308024" y="181790"/>
            <a:ext cx="8288336" cy="863600"/>
          </a:xfrm>
        </p:spPr>
        <p:txBody>
          <a:bodyPr>
            <a:normAutofit/>
          </a:bodyPr>
          <a:lstStyle/>
          <a:p>
            <a:r>
              <a:rPr lang="en-US" sz="3600" b="1">
                <a:solidFill>
                  <a:schemeClr val="accent1"/>
                </a:solidFill>
              </a:rPr>
              <a:t>Monitoring Impact</a:t>
            </a:r>
          </a:p>
        </p:txBody>
      </p:sp>
      <p:graphicFrame>
        <p:nvGraphicFramePr>
          <p:cNvPr id="2" name="Table 1">
            <a:extLst>
              <a:ext uri="{FF2B5EF4-FFF2-40B4-BE49-F238E27FC236}">
                <a16:creationId xmlns:a16="http://schemas.microsoft.com/office/drawing/2014/main" id="{33F095F8-72EF-518F-7F9C-CF502AC28754}"/>
              </a:ext>
            </a:extLst>
          </p:cNvPr>
          <p:cNvGraphicFramePr>
            <a:graphicFrameLocks noGrp="1"/>
          </p:cNvGraphicFramePr>
          <p:nvPr/>
        </p:nvGraphicFramePr>
        <p:xfrm>
          <a:off x="308024" y="1157803"/>
          <a:ext cx="7159599" cy="3540211"/>
        </p:xfrm>
        <a:graphic>
          <a:graphicData uri="http://schemas.openxmlformats.org/drawingml/2006/table">
            <a:tbl>
              <a:tblPr firstRow="1" bandRow="1">
                <a:tableStyleId>{5C22544A-7EE6-4342-B048-85BDC9FD1C3A}</a:tableStyleId>
              </a:tblPr>
              <a:tblGrid>
                <a:gridCol w="3054540">
                  <a:extLst>
                    <a:ext uri="{9D8B030D-6E8A-4147-A177-3AD203B41FA5}">
                      <a16:colId xmlns:a16="http://schemas.microsoft.com/office/drawing/2014/main" val="3631176045"/>
                    </a:ext>
                  </a:extLst>
                </a:gridCol>
                <a:gridCol w="1368353">
                  <a:extLst>
                    <a:ext uri="{9D8B030D-6E8A-4147-A177-3AD203B41FA5}">
                      <a16:colId xmlns:a16="http://schemas.microsoft.com/office/drawing/2014/main" val="3734777172"/>
                    </a:ext>
                  </a:extLst>
                </a:gridCol>
                <a:gridCol w="1368353">
                  <a:extLst>
                    <a:ext uri="{9D8B030D-6E8A-4147-A177-3AD203B41FA5}">
                      <a16:colId xmlns:a16="http://schemas.microsoft.com/office/drawing/2014/main" val="61020556"/>
                    </a:ext>
                  </a:extLst>
                </a:gridCol>
                <a:gridCol w="1368353">
                  <a:extLst>
                    <a:ext uri="{9D8B030D-6E8A-4147-A177-3AD203B41FA5}">
                      <a16:colId xmlns:a16="http://schemas.microsoft.com/office/drawing/2014/main" val="2870139599"/>
                    </a:ext>
                  </a:extLst>
                </a:gridCol>
              </a:tblGrid>
              <a:tr h="774803">
                <a:tc>
                  <a:txBody>
                    <a:bodyPr/>
                    <a:lstStyle/>
                    <a:p>
                      <a:pPr algn="ctr" fontAlgn="b"/>
                      <a:r>
                        <a:rPr lang="en-US" sz="1900" b="1" i="0" u="none" strike="noStrike">
                          <a:solidFill>
                            <a:srgbClr val="000000"/>
                          </a:solidFill>
                          <a:effectLst/>
                          <a:latin typeface="Calibri" panose="020F0502020204030204" pitchFamily="34" charset="0"/>
                        </a:rPr>
                        <a:t>Survey Question</a:t>
                      </a:r>
                    </a:p>
                    <a:p>
                      <a:pPr algn="ctr" fontAlgn="b"/>
                      <a:endParaRPr lang="en-US" sz="1900" b="1" i="0" u="none" strike="noStrike">
                        <a:solidFill>
                          <a:srgbClr val="000000"/>
                        </a:solidFill>
                        <a:effectLst/>
                        <a:latin typeface="Calibri" panose="020F0502020204030204" pitchFamily="34" charset="0"/>
                      </a:endParaRPr>
                    </a:p>
                  </a:txBody>
                  <a:tcPr marL="12267" marR="12267" marT="12267" marB="0" anchor="b"/>
                </a:tc>
                <a:tc>
                  <a:txBody>
                    <a:bodyPr/>
                    <a:lstStyle/>
                    <a:p>
                      <a:pPr algn="ctr" fontAlgn="b"/>
                      <a:r>
                        <a:rPr lang="en-US" sz="1900" u="none" strike="noStrike">
                          <a:effectLst/>
                        </a:rPr>
                        <a:t>Baseline</a:t>
                      </a:r>
                    </a:p>
                    <a:p>
                      <a:pPr algn="ctr" fontAlgn="b"/>
                      <a:endParaRPr lang="en-US" sz="1900" b="0" i="0" u="none" strike="noStrike">
                        <a:solidFill>
                          <a:srgbClr val="000000"/>
                        </a:solidFill>
                        <a:effectLst/>
                        <a:latin typeface="Calibri" panose="020F0502020204030204" pitchFamily="34" charset="0"/>
                      </a:endParaRPr>
                    </a:p>
                  </a:txBody>
                  <a:tcPr marL="12267" marR="12267" marT="12267" marB="0" anchor="b"/>
                </a:tc>
                <a:tc>
                  <a:txBody>
                    <a:bodyPr/>
                    <a:lstStyle/>
                    <a:p>
                      <a:pPr algn="ctr" fontAlgn="ctr"/>
                      <a:endParaRPr lang="en-US" sz="1900" u="none" strike="noStrike">
                        <a:effectLst/>
                      </a:endParaRPr>
                    </a:p>
                    <a:p>
                      <a:pPr algn="ctr" fontAlgn="ctr"/>
                      <a:r>
                        <a:rPr lang="en-US" sz="1900" u="none" strike="noStrike">
                          <a:effectLst/>
                        </a:rPr>
                        <a:t>1-Month</a:t>
                      </a:r>
                    </a:p>
                    <a:p>
                      <a:pPr algn="ctr" fontAlgn="ctr"/>
                      <a:r>
                        <a:rPr lang="en-US" sz="1900" u="none" strike="noStrike">
                          <a:effectLst/>
                        </a:rPr>
                        <a:t> </a:t>
                      </a:r>
                      <a:endParaRPr lang="en-US" sz="1900" b="0" i="0" u="none" strike="noStrike">
                        <a:solidFill>
                          <a:srgbClr val="000000"/>
                        </a:solidFill>
                        <a:effectLst/>
                        <a:latin typeface="Calibri" panose="020F0502020204030204" pitchFamily="34" charset="0"/>
                      </a:endParaRPr>
                    </a:p>
                  </a:txBody>
                  <a:tcPr marL="12267" marR="12267" marT="12267" marB="0" anchor="ctr"/>
                </a:tc>
                <a:tc>
                  <a:txBody>
                    <a:bodyPr/>
                    <a:lstStyle/>
                    <a:p>
                      <a:pPr algn="ctr" fontAlgn="b"/>
                      <a:r>
                        <a:rPr lang="en-US" sz="1900" u="none" strike="noStrike">
                          <a:effectLst/>
                        </a:rPr>
                        <a:t>3-Month</a:t>
                      </a:r>
                    </a:p>
                    <a:p>
                      <a:pPr algn="ctr" fontAlgn="b"/>
                      <a:endParaRPr lang="en-US" sz="1900" b="0" i="0" u="none" strike="noStrike">
                        <a:solidFill>
                          <a:srgbClr val="000000"/>
                        </a:solidFill>
                        <a:effectLst/>
                        <a:latin typeface="Calibri" panose="020F0502020204030204" pitchFamily="34" charset="0"/>
                      </a:endParaRPr>
                    </a:p>
                  </a:txBody>
                  <a:tcPr marL="12267" marR="12267" marT="12267" marB="0" anchor="b"/>
                </a:tc>
                <a:extLst>
                  <a:ext uri="{0D108BD9-81ED-4DB2-BD59-A6C34878D82A}">
                    <a16:rowId xmlns:a16="http://schemas.microsoft.com/office/drawing/2014/main" val="4100123985"/>
                  </a:ext>
                </a:extLst>
              </a:tr>
              <a:tr h="664816">
                <a:tc>
                  <a:txBody>
                    <a:bodyPr/>
                    <a:lstStyle/>
                    <a:p>
                      <a:pPr algn="ctr" fontAlgn="b"/>
                      <a:r>
                        <a:rPr lang="en-US" sz="1900" u="none" strike="noStrike">
                          <a:effectLst/>
                        </a:rPr>
                        <a:t>Comfort talking with nurses</a:t>
                      </a:r>
                    </a:p>
                    <a:p>
                      <a:pPr algn="ctr" fontAlgn="b"/>
                      <a:endParaRPr lang="en-US" sz="1900" b="0" i="0" u="none" strike="noStrike">
                        <a:solidFill>
                          <a:srgbClr val="000000"/>
                        </a:solidFill>
                        <a:effectLst/>
                        <a:latin typeface="Calibri" panose="020F0502020204030204" pitchFamily="34" charset="0"/>
                      </a:endParaRPr>
                    </a:p>
                  </a:txBody>
                  <a:tcPr marL="12267" marR="12267" marT="12267" marB="0" anchor="b"/>
                </a:tc>
                <a:tc>
                  <a:txBody>
                    <a:bodyPr/>
                    <a:lstStyle/>
                    <a:p>
                      <a:pPr algn="ctr" fontAlgn="ctr"/>
                      <a:r>
                        <a:rPr lang="en-US" sz="1900" u="none" strike="noStrike">
                          <a:effectLst/>
                        </a:rPr>
                        <a:t>82.4</a:t>
                      </a:r>
                      <a:endParaRPr lang="en-US" sz="1900" b="0" i="0" u="none" strike="noStrike">
                        <a:solidFill>
                          <a:srgbClr val="000000"/>
                        </a:solidFill>
                        <a:effectLst/>
                        <a:latin typeface="Calibri" panose="020F0502020204030204" pitchFamily="34" charset="0"/>
                      </a:endParaRPr>
                    </a:p>
                  </a:txBody>
                  <a:tcPr marL="12267" marR="12267" marT="12267" marB="0" anchor="ctr"/>
                </a:tc>
                <a:tc>
                  <a:txBody>
                    <a:bodyPr/>
                    <a:lstStyle/>
                    <a:p>
                      <a:pPr algn="ctr" fontAlgn="ctr"/>
                      <a:r>
                        <a:rPr lang="en-US" sz="1900" u="none" strike="noStrike">
                          <a:solidFill>
                            <a:srgbClr val="FF0000"/>
                          </a:solidFill>
                          <a:effectLst/>
                        </a:rPr>
                        <a:t>77.5</a:t>
                      </a:r>
                      <a:endParaRPr lang="en-US" sz="1900" b="0" i="0" u="none" strike="noStrike">
                        <a:solidFill>
                          <a:srgbClr val="FF0000"/>
                        </a:solidFill>
                        <a:effectLst/>
                        <a:latin typeface="Calibri" panose="020F0502020204030204" pitchFamily="34" charset="0"/>
                      </a:endParaRPr>
                    </a:p>
                  </a:txBody>
                  <a:tcPr marL="12267" marR="12267" marT="12267" marB="0" anchor="ctr"/>
                </a:tc>
                <a:tc>
                  <a:txBody>
                    <a:bodyPr/>
                    <a:lstStyle/>
                    <a:p>
                      <a:pPr algn="ctr" fontAlgn="ctr"/>
                      <a:r>
                        <a:rPr lang="en-US" sz="1900" u="none" strike="noStrike">
                          <a:solidFill>
                            <a:srgbClr val="00B050"/>
                          </a:solidFill>
                          <a:effectLst/>
                        </a:rPr>
                        <a:t>85.0</a:t>
                      </a:r>
                      <a:endParaRPr lang="en-US" sz="1900" b="1" i="0" u="none" strike="noStrike">
                        <a:solidFill>
                          <a:srgbClr val="00B050"/>
                        </a:solidFill>
                        <a:effectLst/>
                        <a:latin typeface="Calibri" panose="020F0502020204030204" pitchFamily="34" charset="0"/>
                      </a:endParaRPr>
                    </a:p>
                  </a:txBody>
                  <a:tcPr marL="12267" marR="12267" marT="12267" marB="0" anchor="ctr"/>
                </a:tc>
                <a:extLst>
                  <a:ext uri="{0D108BD9-81ED-4DB2-BD59-A6C34878D82A}">
                    <a16:rowId xmlns:a16="http://schemas.microsoft.com/office/drawing/2014/main" val="703809163"/>
                  </a:ext>
                </a:extLst>
              </a:tr>
              <a:tr h="664816">
                <a:tc>
                  <a:txBody>
                    <a:bodyPr/>
                    <a:lstStyle/>
                    <a:p>
                      <a:pPr algn="ctr" fontAlgn="b"/>
                      <a:r>
                        <a:rPr lang="en-US" sz="1900" u="none" strike="noStrike">
                          <a:effectLst/>
                        </a:rPr>
                        <a:t>Nurses courtesy/respect</a:t>
                      </a:r>
                    </a:p>
                    <a:p>
                      <a:pPr algn="ctr" fontAlgn="b"/>
                      <a:endParaRPr lang="en-US" sz="1900" b="0" i="0" u="none" strike="noStrike">
                        <a:solidFill>
                          <a:srgbClr val="000000"/>
                        </a:solidFill>
                        <a:effectLst/>
                        <a:latin typeface="Calibri" panose="020F0502020204030204" pitchFamily="34" charset="0"/>
                      </a:endParaRPr>
                    </a:p>
                  </a:txBody>
                  <a:tcPr marL="12267" marR="12267" marT="12267" marB="0" anchor="b"/>
                </a:tc>
                <a:tc>
                  <a:txBody>
                    <a:bodyPr/>
                    <a:lstStyle/>
                    <a:p>
                      <a:pPr algn="ctr" fontAlgn="ctr"/>
                      <a:r>
                        <a:rPr lang="en-US" sz="1900" u="none" strike="noStrike">
                          <a:effectLst/>
                        </a:rPr>
                        <a:t>85.4</a:t>
                      </a:r>
                      <a:endParaRPr lang="en-US" sz="1900" b="0" i="0" u="none" strike="noStrike">
                        <a:solidFill>
                          <a:srgbClr val="000000"/>
                        </a:solidFill>
                        <a:effectLst/>
                        <a:latin typeface="Calibri" panose="020F0502020204030204" pitchFamily="34" charset="0"/>
                      </a:endParaRPr>
                    </a:p>
                  </a:txBody>
                  <a:tcPr marL="12267" marR="12267" marT="12267" marB="0" anchor="ctr"/>
                </a:tc>
                <a:tc>
                  <a:txBody>
                    <a:bodyPr/>
                    <a:lstStyle/>
                    <a:p>
                      <a:pPr algn="ctr" fontAlgn="ctr"/>
                      <a:r>
                        <a:rPr lang="en-US" sz="1900" u="none" strike="noStrike">
                          <a:solidFill>
                            <a:srgbClr val="FF0000"/>
                          </a:solidFill>
                          <a:effectLst/>
                        </a:rPr>
                        <a:t>79.6</a:t>
                      </a:r>
                      <a:endParaRPr lang="en-US" sz="1900" b="0" i="0" u="none" strike="noStrike">
                        <a:solidFill>
                          <a:srgbClr val="FF0000"/>
                        </a:solidFill>
                        <a:effectLst/>
                        <a:latin typeface="Calibri" panose="020F0502020204030204" pitchFamily="34" charset="0"/>
                      </a:endParaRPr>
                    </a:p>
                  </a:txBody>
                  <a:tcPr marL="12267" marR="12267" marT="12267" marB="0" anchor="ctr"/>
                </a:tc>
                <a:tc>
                  <a:txBody>
                    <a:bodyPr/>
                    <a:lstStyle/>
                    <a:p>
                      <a:pPr algn="ctr" fontAlgn="ctr"/>
                      <a:r>
                        <a:rPr lang="en-US" sz="1900" u="none" strike="noStrike">
                          <a:solidFill>
                            <a:srgbClr val="00B050"/>
                          </a:solidFill>
                          <a:effectLst/>
                        </a:rPr>
                        <a:t>88.5</a:t>
                      </a:r>
                      <a:endParaRPr lang="en-US" sz="1900" b="1" i="0" u="none" strike="noStrike">
                        <a:solidFill>
                          <a:srgbClr val="00B050"/>
                        </a:solidFill>
                        <a:effectLst/>
                        <a:latin typeface="Calibri" panose="020F0502020204030204" pitchFamily="34" charset="0"/>
                      </a:endParaRPr>
                    </a:p>
                  </a:txBody>
                  <a:tcPr marL="12267" marR="12267" marT="12267" marB="0" anchor="ctr"/>
                </a:tc>
                <a:extLst>
                  <a:ext uri="{0D108BD9-81ED-4DB2-BD59-A6C34878D82A}">
                    <a16:rowId xmlns:a16="http://schemas.microsoft.com/office/drawing/2014/main" val="2641075479"/>
                  </a:ext>
                </a:extLst>
              </a:tr>
              <a:tr h="664816">
                <a:tc>
                  <a:txBody>
                    <a:bodyPr/>
                    <a:lstStyle/>
                    <a:p>
                      <a:pPr algn="ctr" fontAlgn="b"/>
                      <a:r>
                        <a:rPr lang="en-US" sz="1900" u="none" strike="noStrike">
                          <a:effectLst/>
                        </a:rPr>
                        <a:t>Nurses explained things</a:t>
                      </a:r>
                    </a:p>
                    <a:p>
                      <a:pPr algn="ctr" fontAlgn="b"/>
                      <a:r>
                        <a:rPr lang="en-US" sz="1900" u="none" strike="noStrike">
                          <a:effectLst/>
                        </a:rPr>
                        <a:t> </a:t>
                      </a:r>
                      <a:endParaRPr lang="en-US" sz="1900" b="0" i="0" u="none" strike="noStrike">
                        <a:solidFill>
                          <a:srgbClr val="000000"/>
                        </a:solidFill>
                        <a:effectLst/>
                        <a:latin typeface="Calibri" panose="020F0502020204030204" pitchFamily="34" charset="0"/>
                      </a:endParaRPr>
                    </a:p>
                  </a:txBody>
                  <a:tcPr marL="12267" marR="12267" marT="12267" marB="0" anchor="b"/>
                </a:tc>
                <a:tc>
                  <a:txBody>
                    <a:bodyPr/>
                    <a:lstStyle/>
                    <a:p>
                      <a:pPr algn="ctr" fontAlgn="ctr"/>
                      <a:r>
                        <a:rPr lang="en-US" sz="1900" u="none" strike="noStrike">
                          <a:effectLst/>
                        </a:rPr>
                        <a:t>82.6</a:t>
                      </a:r>
                      <a:endParaRPr lang="en-US" sz="1900" b="0" i="0" u="none" strike="noStrike">
                        <a:solidFill>
                          <a:srgbClr val="000000"/>
                        </a:solidFill>
                        <a:effectLst/>
                        <a:latin typeface="Calibri" panose="020F0502020204030204" pitchFamily="34" charset="0"/>
                      </a:endParaRPr>
                    </a:p>
                  </a:txBody>
                  <a:tcPr marL="12267" marR="12267" marT="12267" marB="0" anchor="ctr"/>
                </a:tc>
                <a:tc>
                  <a:txBody>
                    <a:bodyPr/>
                    <a:lstStyle/>
                    <a:p>
                      <a:pPr algn="ctr" fontAlgn="ctr"/>
                      <a:r>
                        <a:rPr lang="en-US" sz="1900" u="none" strike="noStrike">
                          <a:solidFill>
                            <a:srgbClr val="FF0000"/>
                          </a:solidFill>
                          <a:effectLst/>
                        </a:rPr>
                        <a:t>78.1</a:t>
                      </a:r>
                      <a:endParaRPr lang="en-US" sz="1900" b="0" i="0" u="none" strike="noStrike">
                        <a:solidFill>
                          <a:srgbClr val="FF0000"/>
                        </a:solidFill>
                        <a:effectLst/>
                        <a:latin typeface="Calibri" panose="020F0502020204030204" pitchFamily="34" charset="0"/>
                      </a:endParaRPr>
                    </a:p>
                  </a:txBody>
                  <a:tcPr marL="12267" marR="12267" marT="12267" marB="0" anchor="ctr"/>
                </a:tc>
                <a:tc>
                  <a:txBody>
                    <a:bodyPr/>
                    <a:lstStyle/>
                    <a:p>
                      <a:pPr algn="ctr" fontAlgn="ctr"/>
                      <a:r>
                        <a:rPr lang="en-US" sz="1900" u="none" strike="noStrike">
                          <a:solidFill>
                            <a:srgbClr val="00B050"/>
                          </a:solidFill>
                          <a:effectLst/>
                        </a:rPr>
                        <a:t>87.3 </a:t>
                      </a:r>
                      <a:endParaRPr lang="en-US" sz="1900" b="1" i="0" u="none" strike="noStrike">
                        <a:solidFill>
                          <a:srgbClr val="00B050"/>
                        </a:solidFill>
                        <a:effectLst/>
                        <a:latin typeface="Calibri" panose="020F0502020204030204" pitchFamily="34" charset="0"/>
                      </a:endParaRPr>
                    </a:p>
                  </a:txBody>
                  <a:tcPr marL="12267" marR="12267" marT="12267" marB="0" anchor="ctr"/>
                </a:tc>
                <a:extLst>
                  <a:ext uri="{0D108BD9-81ED-4DB2-BD59-A6C34878D82A}">
                    <a16:rowId xmlns:a16="http://schemas.microsoft.com/office/drawing/2014/main" val="3346775329"/>
                  </a:ext>
                </a:extLst>
              </a:tr>
              <a:tr h="664816">
                <a:tc>
                  <a:txBody>
                    <a:bodyPr/>
                    <a:lstStyle/>
                    <a:p>
                      <a:pPr algn="ctr" fontAlgn="b"/>
                      <a:r>
                        <a:rPr lang="en-US" sz="1900" u="none" strike="noStrike">
                          <a:effectLst/>
                        </a:rPr>
                        <a:t>Nurses listened carefully</a:t>
                      </a:r>
                    </a:p>
                    <a:p>
                      <a:pPr algn="ctr" fontAlgn="b"/>
                      <a:endParaRPr lang="en-US" sz="1900" b="0" i="0" u="none" strike="noStrike">
                        <a:solidFill>
                          <a:srgbClr val="000000"/>
                        </a:solidFill>
                        <a:effectLst/>
                        <a:latin typeface="Calibri" panose="020F0502020204030204" pitchFamily="34" charset="0"/>
                      </a:endParaRPr>
                    </a:p>
                  </a:txBody>
                  <a:tcPr marL="12267" marR="12267" marT="12267" marB="0" anchor="b"/>
                </a:tc>
                <a:tc>
                  <a:txBody>
                    <a:bodyPr/>
                    <a:lstStyle/>
                    <a:p>
                      <a:pPr algn="ctr" fontAlgn="ctr"/>
                      <a:r>
                        <a:rPr lang="en-US" sz="1900" u="none" strike="noStrike">
                          <a:effectLst/>
                        </a:rPr>
                        <a:t>80.1</a:t>
                      </a:r>
                      <a:endParaRPr lang="en-US" sz="1900" b="0" i="0" u="none" strike="noStrike">
                        <a:solidFill>
                          <a:srgbClr val="000000"/>
                        </a:solidFill>
                        <a:effectLst/>
                        <a:latin typeface="Calibri" panose="020F0502020204030204" pitchFamily="34" charset="0"/>
                      </a:endParaRPr>
                    </a:p>
                  </a:txBody>
                  <a:tcPr marL="12267" marR="12267" marT="12267" marB="0" anchor="ctr"/>
                </a:tc>
                <a:tc>
                  <a:txBody>
                    <a:bodyPr/>
                    <a:lstStyle/>
                    <a:p>
                      <a:pPr algn="ctr" fontAlgn="ctr"/>
                      <a:r>
                        <a:rPr lang="en-US" sz="1900" u="none" strike="noStrike">
                          <a:solidFill>
                            <a:srgbClr val="FF0000"/>
                          </a:solidFill>
                          <a:effectLst/>
                        </a:rPr>
                        <a:t>73.9 </a:t>
                      </a:r>
                      <a:endParaRPr lang="en-US" sz="1900" b="0" i="0" u="none" strike="noStrike">
                        <a:solidFill>
                          <a:srgbClr val="FF0000"/>
                        </a:solidFill>
                        <a:effectLst/>
                        <a:latin typeface="Calibri" panose="020F0502020204030204" pitchFamily="34" charset="0"/>
                      </a:endParaRPr>
                    </a:p>
                  </a:txBody>
                  <a:tcPr marL="12267" marR="12267" marT="12267" marB="0" anchor="ctr"/>
                </a:tc>
                <a:tc>
                  <a:txBody>
                    <a:bodyPr/>
                    <a:lstStyle/>
                    <a:p>
                      <a:pPr algn="ctr" fontAlgn="ctr"/>
                      <a:r>
                        <a:rPr lang="en-US" sz="1900" u="none" strike="noStrike">
                          <a:solidFill>
                            <a:srgbClr val="00B050"/>
                          </a:solidFill>
                          <a:effectLst/>
                        </a:rPr>
                        <a:t>80.5 </a:t>
                      </a:r>
                      <a:endParaRPr lang="en-US" sz="1900" b="1" i="0" u="none" strike="noStrike">
                        <a:solidFill>
                          <a:srgbClr val="00B050"/>
                        </a:solidFill>
                        <a:effectLst/>
                        <a:latin typeface="Calibri" panose="020F0502020204030204" pitchFamily="34" charset="0"/>
                      </a:endParaRPr>
                    </a:p>
                  </a:txBody>
                  <a:tcPr marL="12267" marR="12267" marT="12267" marB="0" anchor="ctr"/>
                </a:tc>
                <a:extLst>
                  <a:ext uri="{0D108BD9-81ED-4DB2-BD59-A6C34878D82A}">
                    <a16:rowId xmlns:a16="http://schemas.microsoft.com/office/drawing/2014/main" val="3807765146"/>
                  </a:ext>
                </a:extLst>
              </a:tr>
            </a:tbl>
          </a:graphicData>
        </a:graphic>
      </p:graphicFrame>
    </p:spTree>
    <p:extLst>
      <p:ext uri="{BB962C8B-B14F-4D97-AF65-F5344CB8AC3E}">
        <p14:creationId xmlns:p14="http://schemas.microsoft.com/office/powerpoint/2010/main" val="1937313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98D76824-BB76-5C3D-CF9B-E89C9232B4AF}"/>
              </a:ext>
            </a:extLst>
          </p:cNvPr>
          <p:cNvSpPr>
            <a:spLocks noGrp="1"/>
          </p:cNvSpPr>
          <p:nvPr>
            <p:ph type="title"/>
          </p:nvPr>
        </p:nvSpPr>
        <p:spPr>
          <a:xfrm>
            <a:off x="308024" y="181790"/>
            <a:ext cx="8288336" cy="863600"/>
          </a:xfrm>
        </p:spPr>
        <p:txBody>
          <a:bodyPr>
            <a:normAutofit/>
          </a:bodyPr>
          <a:lstStyle/>
          <a:p>
            <a:r>
              <a:rPr lang="en-US" sz="3600" b="1">
                <a:solidFill>
                  <a:schemeClr val="accent1"/>
                </a:solidFill>
              </a:rPr>
              <a:t>Monitoring Impact</a:t>
            </a:r>
          </a:p>
        </p:txBody>
      </p:sp>
      <p:graphicFrame>
        <p:nvGraphicFramePr>
          <p:cNvPr id="2" name="Table 1">
            <a:extLst>
              <a:ext uri="{FF2B5EF4-FFF2-40B4-BE49-F238E27FC236}">
                <a16:creationId xmlns:a16="http://schemas.microsoft.com/office/drawing/2014/main" id="{33F095F8-72EF-518F-7F9C-CF502AC28754}"/>
              </a:ext>
            </a:extLst>
          </p:cNvPr>
          <p:cNvGraphicFramePr>
            <a:graphicFrameLocks noGrp="1"/>
          </p:cNvGraphicFramePr>
          <p:nvPr/>
        </p:nvGraphicFramePr>
        <p:xfrm>
          <a:off x="308024" y="1157803"/>
          <a:ext cx="8527952" cy="3540211"/>
        </p:xfrm>
        <a:graphic>
          <a:graphicData uri="http://schemas.openxmlformats.org/drawingml/2006/table">
            <a:tbl>
              <a:tblPr firstRow="1" bandRow="1">
                <a:tableStyleId>{5C22544A-7EE6-4342-B048-85BDC9FD1C3A}</a:tableStyleId>
              </a:tblPr>
              <a:tblGrid>
                <a:gridCol w="3054540">
                  <a:extLst>
                    <a:ext uri="{9D8B030D-6E8A-4147-A177-3AD203B41FA5}">
                      <a16:colId xmlns:a16="http://schemas.microsoft.com/office/drawing/2014/main" val="3631176045"/>
                    </a:ext>
                  </a:extLst>
                </a:gridCol>
                <a:gridCol w="1368353">
                  <a:extLst>
                    <a:ext uri="{9D8B030D-6E8A-4147-A177-3AD203B41FA5}">
                      <a16:colId xmlns:a16="http://schemas.microsoft.com/office/drawing/2014/main" val="3734777172"/>
                    </a:ext>
                  </a:extLst>
                </a:gridCol>
                <a:gridCol w="1368353">
                  <a:extLst>
                    <a:ext uri="{9D8B030D-6E8A-4147-A177-3AD203B41FA5}">
                      <a16:colId xmlns:a16="http://schemas.microsoft.com/office/drawing/2014/main" val="61020556"/>
                    </a:ext>
                  </a:extLst>
                </a:gridCol>
                <a:gridCol w="1368353">
                  <a:extLst>
                    <a:ext uri="{9D8B030D-6E8A-4147-A177-3AD203B41FA5}">
                      <a16:colId xmlns:a16="http://schemas.microsoft.com/office/drawing/2014/main" val="2870139599"/>
                    </a:ext>
                  </a:extLst>
                </a:gridCol>
                <a:gridCol w="1368353">
                  <a:extLst>
                    <a:ext uri="{9D8B030D-6E8A-4147-A177-3AD203B41FA5}">
                      <a16:colId xmlns:a16="http://schemas.microsoft.com/office/drawing/2014/main" val="837463488"/>
                    </a:ext>
                  </a:extLst>
                </a:gridCol>
              </a:tblGrid>
              <a:tr h="774803">
                <a:tc>
                  <a:txBody>
                    <a:bodyPr/>
                    <a:lstStyle/>
                    <a:p>
                      <a:pPr algn="ctr" fontAlgn="b"/>
                      <a:r>
                        <a:rPr lang="en-US" sz="1900" b="1" i="0" u="none" strike="noStrike">
                          <a:solidFill>
                            <a:srgbClr val="000000"/>
                          </a:solidFill>
                          <a:effectLst/>
                          <a:latin typeface="Calibri" panose="020F0502020204030204" pitchFamily="34" charset="0"/>
                        </a:rPr>
                        <a:t>Survey Question</a:t>
                      </a:r>
                    </a:p>
                    <a:p>
                      <a:pPr algn="ctr" fontAlgn="b"/>
                      <a:endParaRPr lang="en-US" sz="1900" b="1" i="0" u="none" strike="noStrike">
                        <a:solidFill>
                          <a:srgbClr val="000000"/>
                        </a:solidFill>
                        <a:effectLst/>
                        <a:latin typeface="Calibri" panose="020F0502020204030204" pitchFamily="34" charset="0"/>
                      </a:endParaRPr>
                    </a:p>
                  </a:txBody>
                  <a:tcPr marL="12267" marR="12267" marT="12267" marB="0" anchor="b"/>
                </a:tc>
                <a:tc>
                  <a:txBody>
                    <a:bodyPr/>
                    <a:lstStyle/>
                    <a:p>
                      <a:pPr algn="ctr" fontAlgn="b"/>
                      <a:r>
                        <a:rPr lang="en-US" sz="1900" u="none" strike="noStrike">
                          <a:effectLst/>
                        </a:rPr>
                        <a:t>Baseline</a:t>
                      </a:r>
                    </a:p>
                    <a:p>
                      <a:pPr algn="ctr" fontAlgn="b"/>
                      <a:endParaRPr lang="en-US" sz="1900" b="0" i="0" u="none" strike="noStrike">
                        <a:solidFill>
                          <a:srgbClr val="000000"/>
                        </a:solidFill>
                        <a:effectLst/>
                        <a:latin typeface="Calibri" panose="020F0502020204030204" pitchFamily="34" charset="0"/>
                      </a:endParaRPr>
                    </a:p>
                  </a:txBody>
                  <a:tcPr marL="12267" marR="12267" marT="12267" marB="0" anchor="b"/>
                </a:tc>
                <a:tc>
                  <a:txBody>
                    <a:bodyPr/>
                    <a:lstStyle/>
                    <a:p>
                      <a:pPr algn="ctr" fontAlgn="ctr"/>
                      <a:endParaRPr lang="en-US" sz="1900" u="none" strike="noStrike">
                        <a:effectLst/>
                      </a:endParaRPr>
                    </a:p>
                    <a:p>
                      <a:pPr algn="ctr" fontAlgn="ctr"/>
                      <a:r>
                        <a:rPr lang="en-US" sz="1900" u="none" strike="noStrike">
                          <a:effectLst/>
                        </a:rPr>
                        <a:t>1-Month</a:t>
                      </a:r>
                    </a:p>
                    <a:p>
                      <a:pPr algn="ctr" fontAlgn="ctr"/>
                      <a:r>
                        <a:rPr lang="en-US" sz="1900" u="none" strike="noStrike">
                          <a:effectLst/>
                        </a:rPr>
                        <a:t> </a:t>
                      </a:r>
                      <a:endParaRPr lang="en-US" sz="1900" b="0" i="0" u="none" strike="noStrike">
                        <a:solidFill>
                          <a:srgbClr val="000000"/>
                        </a:solidFill>
                        <a:effectLst/>
                        <a:latin typeface="Calibri" panose="020F0502020204030204" pitchFamily="34" charset="0"/>
                      </a:endParaRPr>
                    </a:p>
                  </a:txBody>
                  <a:tcPr marL="12267" marR="12267" marT="12267" marB="0" anchor="ctr"/>
                </a:tc>
                <a:tc>
                  <a:txBody>
                    <a:bodyPr/>
                    <a:lstStyle/>
                    <a:p>
                      <a:pPr algn="ctr" fontAlgn="b"/>
                      <a:r>
                        <a:rPr lang="en-US" sz="1900" u="none" strike="noStrike">
                          <a:effectLst/>
                        </a:rPr>
                        <a:t>3-Month</a:t>
                      </a:r>
                    </a:p>
                    <a:p>
                      <a:pPr algn="ctr" fontAlgn="b"/>
                      <a:endParaRPr lang="en-US" sz="1900" b="0" i="0" u="none" strike="noStrike">
                        <a:solidFill>
                          <a:srgbClr val="000000"/>
                        </a:solidFill>
                        <a:effectLst/>
                        <a:latin typeface="Calibri" panose="020F0502020204030204" pitchFamily="34" charset="0"/>
                      </a:endParaRPr>
                    </a:p>
                  </a:txBody>
                  <a:tcPr marL="12267" marR="12267" marT="12267" marB="0" anchor="b"/>
                </a:tc>
                <a:tc>
                  <a:txBody>
                    <a:bodyPr/>
                    <a:lstStyle/>
                    <a:p>
                      <a:pPr algn="ctr" fontAlgn="b"/>
                      <a:r>
                        <a:rPr lang="en-US" sz="1900" u="none" strike="noStrike">
                          <a:effectLst/>
                        </a:rPr>
                        <a:t>6-Month</a:t>
                      </a:r>
                    </a:p>
                    <a:p>
                      <a:pPr algn="ctr" fontAlgn="b"/>
                      <a:endParaRPr lang="en-US" sz="1900" b="0" i="0" u="none" strike="noStrike">
                        <a:solidFill>
                          <a:srgbClr val="000000"/>
                        </a:solidFill>
                        <a:effectLst/>
                        <a:latin typeface="Calibri" panose="020F0502020204030204" pitchFamily="34" charset="0"/>
                      </a:endParaRPr>
                    </a:p>
                  </a:txBody>
                  <a:tcPr marL="12267" marR="12267" marT="12267" marB="0" anchor="b"/>
                </a:tc>
                <a:extLst>
                  <a:ext uri="{0D108BD9-81ED-4DB2-BD59-A6C34878D82A}">
                    <a16:rowId xmlns:a16="http://schemas.microsoft.com/office/drawing/2014/main" val="4100123985"/>
                  </a:ext>
                </a:extLst>
              </a:tr>
              <a:tr h="664816">
                <a:tc>
                  <a:txBody>
                    <a:bodyPr/>
                    <a:lstStyle/>
                    <a:p>
                      <a:pPr algn="ctr" fontAlgn="b"/>
                      <a:r>
                        <a:rPr lang="en-US" sz="1900" u="none" strike="noStrike">
                          <a:effectLst/>
                        </a:rPr>
                        <a:t>Comfort talking with nurses</a:t>
                      </a:r>
                    </a:p>
                    <a:p>
                      <a:pPr algn="ctr" fontAlgn="b"/>
                      <a:endParaRPr lang="en-US" sz="1900" b="0" i="0" u="none" strike="noStrike">
                        <a:solidFill>
                          <a:srgbClr val="000000"/>
                        </a:solidFill>
                        <a:effectLst/>
                        <a:latin typeface="Calibri" panose="020F0502020204030204" pitchFamily="34" charset="0"/>
                      </a:endParaRPr>
                    </a:p>
                  </a:txBody>
                  <a:tcPr marL="12267" marR="12267" marT="12267" marB="0" anchor="b"/>
                </a:tc>
                <a:tc>
                  <a:txBody>
                    <a:bodyPr/>
                    <a:lstStyle/>
                    <a:p>
                      <a:pPr algn="ctr" fontAlgn="ctr"/>
                      <a:r>
                        <a:rPr lang="en-US" sz="1900" u="none" strike="noStrike">
                          <a:effectLst/>
                        </a:rPr>
                        <a:t>82.4</a:t>
                      </a:r>
                      <a:endParaRPr lang="en-US" sz="1900" b="0" i="0" u="none" strike="noStrike">
                        <a:solidFill>
                          <a:srgbClr val="000000"/>
                        </a:solidFill>
                        <a:effectLst/>
                        <a:latin typeface="Calibri" panose="020F0502020204030204" pitchFamily="34" charset="0"/>
                      </a:endParaRPr>
                    </a:p>
                  </a:txBody>
                  <a:tcPr marL="12267" marR="12267" marT="12267" marB="0" anchor="ctr"/>
                </a:tc>
                <a:tc>
                  <a:txBody>
                    <a:bodyPr/>
                    <a:lstStyle/>
                    <a:p>
                      <a:pPr algn="ctr" fontAlgn="ctr"/>
                      <a:r>
                        <a:rPr lang="en-US" sz="1900" u="none" strike="noStrike">
                          <a:solidFill>
                            <a:srgbClr val="FF0000"/>
                          </a:solidFill>
                          <a:effectLst/>
                        </a:rPr>
                        <a:t>77.5</a:t>
                      </a:r>
                      <a:endParaRPr lang="en-US" sz="1900" b="0" i="0" u="none" strike="noStrike">
                        <a:solidFill>
                          <a:srgbClr val="FF0000"/>
                        </a:solidFill>
                        <a:effectLst/>
                        <a:latin typeface="Calibri" panose="020F0502020204030204" pitchFamily="34" charset="0"/>
                      </a:endParaRPr>
                    </a:p>
                  </a:txBody>
                  <a:tcPr marL="12267" marR="12267" marT="12267" marB="0" anchor="ctr"/>
                </a:tc>
                <a:tc>
                  <a:txBody>
                    <a:bodyPr/>
                    <a:lstStyle/>
                    <a:p>
                      <a:pPr algn="ctr" fontAlgn="ctr"/>
                      <a:r>
                        <a:rPr lang="en-US" sz="1900" u="none" strike="noStrike">
                          <a:solidFill>
                            <a:srgbClr val="00B050"/>
                          </a:solidFill>
                          <a:effectLst/>
                        </a:rPr>
                        <a:t>85.0</a:t>
                      </a:r>
                      <a:endParaRPr lang="en-US" sz="1900" b="1" i="0" u="none" strike="noStrike">
                        <a:solidFill>
                          <a:srgbClr val="00B050"/>
                        </a:solidFill>
                        <a:effectLst/>
                        <a:latin typeface="Calibri" panose="020F0502020204030204" pitchFamily="34" charset="0"/>
                      </a:endParaRPr>
                    </a:p>
                  </a:txBody>
                  <a:tcPr marL="12267" marR="12267" marT="12267" marB="0" anchor="ctr"/>
                </a:tc>
                <a:tc>
                  <a:txBody>
                    <a:bodyPr/>
                    <a:lstStyle/>
                    <a:p>
                      <a:pPr algn="ctr" fontAlgn="ctr"/>
                      <a:r>
                        <a:rPr lang="en-US" sz="1900" b="1" u="none" strike="noStrike">
                          <a:solidFill>
                            <a:srgbClr val="00B050"/>
                          </a:solidFill>
                          <a:effectLst/>
                        </a:rPr>
                        <a:t>90.9</a:t>
                      </a:r>
                      <a:endParaRPr lang="en-US" sz="1900" b="1" i="0" u="none" strike="noStrike">
                        <a:solidFill>
                          <a:srgbClr val="00B050"/>
                        </a:solidFill>
                        <a:effectLst/>
                        <a:latin typeface="Calibri" panose="020F0502020204030204" pitchFamily="34" charset="0"/>
                      </a:endParaRPr>
                    </a:p>
                  </a:txBody>
                  <a:tcPr marL="12267" marR="12267" marT="12267" marB="0" anchor="ctr"/>
                </a:tc>
                <a:extLst>
                  <a:ext uri="{0D108BD9-81ED-4DB2-BD59-A6C34878D82A}">
                    <a16:rowId xmlns:a16="http://schemas.microsoft.com/office/drawing/2014/main" val="703809163"/>
                  </a:ext>
                </a:extLst>
              </a:tr>
              <a:tr h="664816">
                <a:tc>
                  <a:txBody>
                    <a:bodyPr/>
                    <a:lstStyle/>
                    <a:p>
                      <a:pPr algn="ctr" fontAlgn="b"/>
                      <a:r>
                        <a:rPr lang="en-US" sz="1900" u="none" strike="noStrike">
                          <a:effectLst/>
                        </a:rPr>
                        <a:t>Nurses courtesy/respect</a:t>
                      </a:r>
                    </a:p>
                    <a:p>
                      <a:pPr algn="ctr" fontAlgn="b"/>
                      <a:endParaRPr lang="en-US" sz="1900" b="0" i="0" u="none" strike="noStrike">
                        <a:solidFill>
                          <a:srgbClr val="000000"/>
                        </a:solidFill>
                        <a:effectLst/>
                        <a:latin typeface="Calibri" panose="020F0502020204030204" pitchFamily="34" charset="0"/>
                      </a:endParaRPr>
                    </a:p>
                  </a:txBody>
                  <a:tcPr marL="12267" marR="12267" marT="12267" marB="0" anchor="b"/>
                </a:tc>
                <a:tc>
                  <a:txBody>
                    <a:bodyPr/>
                    <a:lstStyle/>
                    <a:p>
                      <a:pPr algn="ctr" fontAlgn="ctr"/>
                      <a:r>
                        <a:rPr lang="en-US" sz="1900" u="none" strike="noStrike">
                          <a:effectLst/>
                        </a:rPr>
                        <a:t>85.4</a:t>
                      </a:r>
                      <a:endParaRPr lang="en-US" sz="1900" b="0" i="0" u="none" strike="noStrike">
                        <a:solidFill>
                          <a:srgbClr val="000000"/>
                        </a:solidFill>
                        <a:effectLst/>
                        <a:latin typeface="Calibri" panose="020F0502020204030204" pitchFamily="34" charset="0"/>
                      </a:endParaRPr>
                    </a:p>
                  </a:txBody>
                  <a:tcPr marL="12267" marR="12267" marT="12267" marB="0" anchor="ctr"/>
                </a:tc>
                <a:tc>
                  <a:txBody>
                    <a:bodyPr/>
                    <a:lstStyle/>
                    <a:p>
                      <a:pPr algn="ctr" fontAlgn="ctr"/>
                      <a:r>
                        <a:rPr lang="en-US" sz="1900" u="none" strike="noStrike">
                          <a:solidFill>
                            <a:srgbClr val="FF0000"/>
                          </a:solidFill>
                          <a:effectLst/>
                        </a:rPr>
                        <a:t>79.6</a:t>
                      </a:r>
                      <a:endParaRPr lang="en-US" sz="1900" b="0" i="0" u="none" strike="noStrike">
                        <a:solidFill>
                          <a:srgbClr val="FF0000"/>
                        </a:solidFill>
                        <a:effectLst/>
                        <a:latin typeface="Calibri" panose="020F0502020204030204" pitchFamily="34" charset="0"/>
                      </a:endParaRPr>
                    </a:p>
                  </a:txBody>
                  <a:tcPr marL="12267" marR="12267" marT="12267" marB="0" anchor="ctr"/>
                </a:tc>
                <a:tc>
                  <a:txBody>
                    <a:bodyPr/>
                    <a:lstStyle/>
                    <a:p>
                      <a:pPr algn="ctr" fontAlgn="ctr"/>
                      <a:r>
                        <a:rPr lang="en-US" sz="1900" u="none" strike="noStrike">
                          <a:solidFill>
                            <a:srgbClr val="00B050"/>
                          </a:solidFill>
                          <a:effectLst/>
                        </a:rPr>
                        <a:t>88.5</a:t>
                      </a:r>
                      <a:endParaRPr lang="en-US" sz="1900" b="1" i="0" u="none" strike="noStrike">
                        <a:solidFill>
                          <a:srgbClr val="00B050"/>
                        </a:solidFill>
                        <a:effectLst/>
                        <a:latin typeface="Calibri" panose="020F0502020204030204" pitchFamily="34" charset="0"/>
                      </a:endParaRPr>
                    </a:p>
                  </a:txBody>
                  <a:tcPr marL="12267" marR="12267" marT="12267" marB="0" anchor="ctr"/>
                </a:tc>
                <a:tc>
                  <a:txBody>
                    <a:bodyPr/>
                    <a:lstStyle/>
                    <a:p>
                      <a:pPr algn="ctr" fontAlgn="ctr"/>
                      <a:r>
                        <a:rPr lang="en-US" sz="1900" b="1" u="none" strike="noStrike">
                          <a:solidFill>
                            <a:srgbClr val="00B050"/>
                          </a:solidFill>
                          <a:effectLst/>
                        </a:rPr>
                        <a:t>92.0</a:t>
                      </a:r>
                      <a:endParaRPr lang="en-US" sz="1900" b="1" i="0" u="none" strike="noStrike">
                        <a:solidFill>
                          <a:srgbClr val="00B050"/>
                        </a:solidFill>
                        <a:effectLst/>
                        <a:latin typeface="Calibri" panose="020F0502020204030204" pitchFamily="34" charset="0"/>
                      </a:endParaRPr>
                    </a:p>
                  </a:txBody>
                  <a:tcPr marL="12267" marR="12267" marT="12267" marB="0" anchor="ctr"/>
                </a:tc>
                <a:extLst>
                  <a:ext uri="{0D108BD9-81ED-4DB2-BD59-A6C34878D82A}">
                    <a16:rowId xmlns:a16="http://schemas.microsoft.com/office/drawing/2014/main" val="2641075479"/>
                  </a:ext>
                </a:extLst>
              </a:tr>
              <a:tr h="664816">
                <a:tc>
                  <a:txBody>
                    <a:bodyPr/>
                    <a:lstStyle/>
                    <a:p>
                      <a:pPr algn="ctr" fontAlgn="b"/>
                      <a:r>
                        <a:rPr lang="en-US" sz="1900" u="none" strike="noStrike">
                          <a:effectLst/>
                        </a:rPr>
                        <a:t>Nurses explained things</a:t>
                      </a:r>
                    </a:p>
                    <a:p>
                      <a:pPr algn="ctr" fontAlgn="b"/>
                      <a:r>
                        <a:rPr lang="en-US" sz="1900" u="none" strike="noStrike">
                          <a:effectLst/>
                        </a:rPr>
                        <a:t> </a:t>
                      </a:r>
                      <a:endParaRPr lang="en-US" sz="1900" b="0" i="0" u="none" strike="noStrike">
                        <a:solidFill>
                          <a:srgbClr val="000000"/>
                        </a:solidFill>
                        <a:effectLst/>
                        <a:latin typeface="Calibri" panose="020F0502020204030204" pitchFamily="34" charset="0"/>
                      </a:endParaRPr>
                    </a:p>
                  </a:txBody>
                  <a:tcPr marL="12267" marR="12267" marT="12267" marB="0" anchor="b"/>
                </a:tc>
                <a:tc>
                  <a:txBody>
                    <a:bodyPr/>
                    <a:lstStyle/>
                    <a:p>
                      <a:pPr algn="ctr" fontAlgn="ctr"/>
                      <a:r>
                        <a:rPr lang="en-US" sz="1900" u="none" strike="noStrike">
                          <a:effectLst/>
                        </a:rPr>
                        <a:t>82.6</a:t>
                      </a:r>
                      <a:endParaRPr lang="en-US" sz="1900" b="0" i="0" u="none" strike="noStrike">
                        <a:solidFill>
                          <a:srgbClr val="000000"/>
                        </a:solidFill>
                        <a:effectLst/>
                        <a:latin typeface="Calibri" panose="020F0502020204030204" pitchFamily="34" charset="0"/>
                      </a:endParaRPr>
                    </a:p>
                  </a:txBody>
                  <a:tcPr marL="12267" marR="12267" marT="12267" marB="0" anchor="ctr"/>
                </a:tc>
                <a:tc>
                  <a:txBody>
                    <a:bodyPr/>
                    <a:lstStyle/>
                    <a:p>
                      <a:pPr algn="ctr" fontAlgn="ctr"/>
                      <a:r>
                        <a:rPr lang="en-US" sz="1900" u="none" strike="noStrike">
                          <a:solidFill>
                            <a:srgbClr val="FF0000"/>
                          </a:solidFill>
                          <a:effectLst/>
                        </a:rPr>
                        <a:t>78.1</a:t>
                      </a:r>
                      <a:endParaRPr lang="en-US" sz="1900" b="0" i="0" u="none" strike="noStrike">
                        <a:solidFill>
                          <a:srgbClr val="FF0000"/>
                        </a:solidFill>
                        <a:effectLst/>
                        <a:latin typeface="Calibri" panose="020F0502020204030204" pitchFamily="34" charset="0"/>
                      </a:endParaRPr>
                    </a:p>
                  </a:txBody>
                  <a:tcPr marL="12267" marR="12267" marT="12267" marB="0" anchor="ctr"/>
                </a:tc>
                <a:tc>
                  <a:txBody>
                    <a:bodyPr/>
                    <a:lstStyle/>
                    <a:p>
                      <a:pPr algn="ctr" fontAlgn="ctr"/>
                      <a:r>
                        <a:rPr lang="en-US" sz="1900" u="none" strike="noStrike">
                          <a:solidFill>
                            <a:srgbClr val="00B050"/>
                          </a:solidFill>
                          <a:effectLst/>
                        </a:rPr>
                        <a:t>87.3 </a:t>
                      </a:r>
                      <a:endParaRPr lang="en-US" sz="1900" b="1" i="0" u="none" strike="noStrike">
                        <a:solidFill>
                          <a:srgbClr val="00B050"/>
                        </a:solidFill>
                        <a:effectLst/>
                        <a:latin typeface="Calibri" panose="020F0502020204030204" pitchFamily="34" charset="0"/>
                      </a:endParaRPr>
                    </a:p>
                  </a:txBody>
                  <a:tcPr marL="12267" marR="12267" marT="12267" marB="0" anchor="ctr"/>
                </a:tc>
                <a:tc>
                  <a:txBody>
                    <a:bodyPr/>
                    <a:lstStyle/>
                    <a:p>
                      <a:pPr algn="ctr" fontAlgn="ctr"/>
                      <a:r>
                        <a:rPr lang="en-US" sz="1900" b="1" u="none" strike="noStrike">
                          <a:solidFill>
                            <a:srgbClr val="00B050"/>
                          </a:solidFill>
                          <a:effectLst/>
                        </a:rPr>
                        <a:t>90.7 </a:t>
                      </a:r>
                      <a:endParaRPr lang="en-US" sz="1900" b="1" i="0" u="none" strike="noStrike">
                        <a:solidFill>
                          <a:srgbClr val="00B050"/>
                        </a:solidFill>
                        <a:effectLst/>
                        <a:latin typeface="Calibri" panose="020F0502020204030204" pitchFamily="34" charset="0"/>
                      </a:endParaRPr>
                    </a:p>
                  </a:txBody>
                  <a:tcPr marL="12267" marR="12267" marT="12267" marB="0" anchor="ctr"/>
                </a:tc>
                <a:extLst>
                  <a:ext uri="{0D108BD9-81ED-4DB2-BD59-A6C34878D82A}">
                    <a16:rowId xmlns:a16="http://schemas.microsoft.com/office/drawing/2014/main" val="3346775329"/>
                  </a:ext>
                </a:extLst>
              </a:tr>
              <a:tr h="664816">
                <a:tc>
                  <a:txBody>
                    <a:bodyPr/>
                    <a:lstStyle/>
                    <a:p>
                      <a:pPr algn="ctr" fontAlgn="b"/>
                      <a:r>
                        <a:rPr lang="en-US" sz="1900" u="none" strike="noStrike">
                          <a:effectLst/>
                        </a:rPr>
                        <a:t>Nurses listened carefully</a:t>
                      </a:r>
                    </a:p>
                    <a:p>
                      <a:pPr algn="ctr" fontAlgn="b"/>
                      <a:endParaRPr lang="en-US" sz="1900" b="0" i="0" u="none" strike="noStrike">
                        <a:solidFill>
                          <a:srgbClr val="000000"/>
                        </a:solidFill>
                        <a:effectLst/>
                        <a:latin typeface="Calibri" panose="020F0502020204030204" pitchFamily="34" charset="0"/>
                      </a:endParaRPr>
                    </a:p>
                  </a:txBody>
                  <a:tcPr marL="12267" marR="12267" marT="12267" marB="0" anchor="b"/>
                </a:tc>
                <a:tc>
                  <a:txBody>
                    <a:bodyPr/>
                    <a:lstStyle/>
                    <a:p>
                      <a:pPr algn="ctr" fontAlgn="ctr"/>
                      <a:r>
                        <a:rPr lang="en-US" sz="1900" u="none" strike="noStrike">
                          <a:effectLst/>
                        </a:rPr>
                        <a:t>80.1</a:t>
                      </a:r>
                      <a:endParaRPr lang="en-US" sz="1900" b="0" i="0" u="none" strike="noStrike">
                        <a:solidFill>
                          <a:srgbClr val="000000"/>
                        </a:solidFill>
                        <a:effectLst/>
                        <a:latin typeface="Calibri" panose="020F0502020204030204" pitchFamily="34" charset="0"/>
                      </a:endParaRPr>
                    </a:p>
                  </a:txBody>
                  <a:tcPr marL="12267" marR="12267" marT="12267" marB="0" anchor="ctr"/>
                </a:tc>
                <a:tc>
                  <a:txBody>
                    <a:bodyPr/>
                    <a:lstStyle/>
                    <a:p>
                      <a:pPr algn="ctr" fontAlgn="ctr"/>
                      <a:r>
                        <a:rPr lang="en-US" sz="1900" u="none" strike="noStrike">
                          <a:solidFill>
                            <a:srgbClr val="FF0000"/>
                          </a:solidFill>
                          <a:effectLst/>
                        </a:rPr>
                        <a:t>73.9 </a:t>
                      </a:r>
                      <a:endParaRPr lang="en-US" sz="1900" b="0" i="0" u="none" strike="noStrike">
                        <a:solidFill>
                          <a:srgbClr val="FF0000"/>
                        </a:solidFill>
                        <a:effectLst/>
                        <a:latin typeface="Calibri" panose="020F0502020204030204" pitchFamily="34" charset="0"/>
                      </a:endParaRPr>
                    </a:p>
                  </a:txBody>
                  <a:tcPr marL="12267" marR="12267" marT="12267" marB="0" anchor="ctr"/>
                </a:tc>
                <a:tc>
                  <a:txBody>
                    <a:bodyPr/>
                    <a:lstStyle/>
                    <a:p>
                      <a:pPr algn="ctr" fontAlgn="ctr"/>
                      <a:r>
                        <a:rPr lang="en-US" sz="1900" u="none" strike="noStrike">
                          <a:solidFill>
                            <a:srgbClr val="00B050"/>
                          </a:solidFill>
                          <a:effectLst/>
                        </a:rPr>
                        <a:t>80.5 </a:t>
                      </a:r>
                      <a:endParaRPr lang="en-US" sz="1900" b="1" i="0" u="none" strike="noStrike">
                        <a:solidFill>
                          <a:srgbClr val="00B050"/>
                        </a:solidFill>
                        <a:effectLst/>
                        <a:latin typeface="Calibri" panose="020F0502020204030204" pitchFamily="34" charset="0"/>
                      </a:endParaRPr>
                    </a:p>
                  </a:txBody>
                  <a:tcPr marL="12267" marR="12267" marT="12267" marB="0" anchor="ctr"/>
                </a:tc>
                <a:tc>
                  <a:txBody>
                    <a:bodyPr/>
                    <a:lstStyle/>
                    <a:p>
                      <a:pPr algn="ctr" fontAlgn="ctr"/>
                      <a:r>
                        <a:rPr lang="en-US" sz="1900" b="1" u="none" strike="noStrike">
                          <a:solidFill>
                            <a:srgbClr val="00B050"/>
                          </a:solidFill>
                          <a:effectLst/>
                        </a:rPr>
                        <a:t>89.0</a:t>
                      </a:r>
                      <a:endParaRPr lang="en-US" sz="1900" b="1" i="0" u="none" strike="noStrike">
                        <a:solidFill>
                          <a:srgbClr val="00B050"/>
                        </a:solidFill>
                        <a:effectLst/>
                        <a:latin typeface="Calibri" panose="020F0502020204030204" pitchFamily="34" charset="0"/>
                      </a:endParaRPr>
                    </a:p>
                  </a:txBody>
                  <a:tcPr marL="12267" marR="12267" marT="12267" marB="0" anchor="ctr"/>
                </a:tc>
                <a:extLst>
                  <a:ext uri="{0D108BD9-81ED-4DB2-BD59-A6C34878D82A}">
                    <a16:rowId xmlns:a16="http://schemas.microsoft.com/office/drawing/2014/main" val="3807765146"/>
                  </a:ext>
                </a:extLst>
              </a:tr>
            </a:tbl>
          </a:graphicData>
        </a:graphic>
      </p:graphicFrame>
    </p:spTree>
    <p:extLst>
      <p:ext uri="{BB962C8B-B14F-4D97-AF65-F5344CB8AC3E}">
        <p14:creationId xmlns:p14="http://schemas.microsoft.com/office/powerpoint/2010/main" val="2331414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B47B6-640C-40ED-3862-717C53384568}"/>
              </a:ext>
            </a:extLst>
          </p:cNvPr>
          <p:cNvSpPr txBox="1"/>
          <p:nvPr/>
        </p:nvSpPr>
        <p:spPr>
          <a:xfrm>
            <a:off x="4089400" y="393895"/>
            <a:ext cx="4724400" cy="41242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FFFFFF"/>
                </a:solidFill>
                <a:effectLst/>
                <a:uLnTx/>
                <a:uFillTx/>
                <a:latin typeface="Arial" panose="020B0604020202020204"/>
                <a:ea typeface="+mn-ea"/>
                <a:cs typeface="+mn-cs"/>
              </a:rPr>
              <a:t>Two different staffing models: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FFFFFF"/>
                </a:solidFill>
                <a:effectLst/>
                <a:uLnTx/>
                <a:uFillTx/>
                <a:latin typeface="Arial" panose="020B0604020202020204"/>
                <a:ea typeface="+mn-ea"/>
                <a:cs typeface="+mn-cs"/>
              </a:rPr>
              <a:t>Delaware</a:t>
            </a:r>
            <a:r>
              <a:rPr kumimoji="0" lang="en-US" sz="2000" b="0" i="0" u="none" strike="noStrike" kern="1200" cap="none" spc="0" normalizeH="0" baseline="0" noProof="0">
                <a:ln>
                  <a:noFill/>
                </a:ln>
                <a:solidFill>
                  <a:srgbClr val="FFFFFF"/>
                </a:solidFill>
                <a:effectLst/>
                <a:uLnTx/>
                <a:uFillTx/>
                <a:latin typeface="Arial" panose="020B0604020202020204"/>
                <a:ea typeface="+mn-ea"/>
                <a:cs typeface="+mn-cs"/>
              </a:rPr>
              <a:t> - Identified two nurses from the specific Unit, who are serving as full-time virtual nurses.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FFFFFF"/>
                </a:solidFill>
                <a:effectLst/>
                <a:uLnTx/>
                <a:uFillTx/>
                <a:latin typeface="Arial" panose="020B0604020202020204"/>
                <a:ea typeface="+mn-ea"/>
                <a:cs typeface="+mn-cs"/>
              </a:rPr>
              <a:t>Florida</a:t>
            </a:r>
            <a:r>
              <a:rPr kumimoji="0" lang="en-US" sz="2000" b="0" i="0" u="none" strike="noStrike" kern="1200" cap="none" spc="0" normalizeH="0" baseline="0" noProof="0">
                <a:ln>
                  <a:noFill/>
                </a:ln>
                <a:solidFill>
                  <a:srgbClr val="FFFFFF"/>
                </a:solidFill>
                <a:effectLst/>
                <a:uLnTx/>
                <a:uFillTx/>
                <a:latin typeface="Arial" panose="020B0604020202020204"/>
                <a:ea typeface="+mn-ea"/>
                <a:cs typeface="+mn-cs"/>
              </a:rPr>
              <a:t> - Cross-trained nurses so that they have one or two shifts of virtual nursing per week.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ED8B00"/>
                </a:solidFill>
                <a:effectLst/>
                <a:uLnTx/>
                <a:uFillTx/>
                <a:latin typeface="Arial" panose="020B0604020202020204"/>
                <a:ea typeface="+mn-ea"/>
                <a:cs typeface="+mn-cs"/>
              </a:rPr>
              <a:t>“Everyone loves their virtual nursing shift, and it has increased their satisfaction in their current role as well.”</a:t>
            </a:r>
          </a:p>
        </p:txBody>
      </p:sp>
      <p:pic>
        <p:nvPicPr>
          <p:cNvPr id="4" name="Picture 3" descr="A person sitting in a chair using a computer&#10;&#10;Description automatically generated">
            <a:extLst>
              <a:ext uri="{FF2B5EF4-FFF2-40B4-BE49-F238E27FC236}">
                <a16:creationId xmlns:a16="http://schemas.microsoft.com/office/drawing/2014/main" id="{3F7AC400-6C0C-2D23-A4BB-65561A0FD583}"/>
              </a:ext>
            </a:extLst>
          </p:cNvPr>
          <p:cNvPicPr>
            <a:picLocks noChangeAspect="1"/>
          </p:cNvPicPr>
          <p:nvPr/>
        </p:nvPicPr>
        <p:blipFill>
          <a:blip r:embed="rId2"/>
          <a:stretch>
            <a:fillRect/>
          </a:stretch>
        </p:blipFill>
        <p:spPr>
          <a:xfrm>
            <a:off x="495298" y="393895"/>
            <a:ext cx="3170506" cy="4227342"/>
          </a:xfrm>
          <a:prstGeom prst="rect">
            <a:avLst/>
          </a:prstGeom>
        </p:spPr>
      </p:pic>
    </p:spTree>
    <p:extLst>
      <p:ext uri="{BB962C8B-B14F-4D97-AF65-F5344CB8AC3E}">
        <p14:creationId xmlns:p14="http://schemas.microsoft.com/office/powerpoint/2010/main" val="317259593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desk with multiple computer screens&#10;&#10;Description automatically generated">
            <a:extLst>
              <a:ext uri="{FF2B5EF4-FFF2-40B4-BE49-F238E27FC236}">
                <a16:creationId xmlns:a16="http://schemas.microsoft.com/office/drawing/2014/main" id="{286D7D8A-49AB-A1D4-ADF8-4102EB20DB8F}"/>
              </a:ext>
            </a:extLst>
          </p:cNvPr>
          <p:cNvPicPr>
            <a:picLocks noChangeAspect="1"/>
          </p:cNvPicPr>
          <p:nvPr/>
        </p:nvPicPr>
        <p:blipFill rotWithShape="1">
          <a:blip r:embed="rId2"/>
          <a:srcRect t="12974" b="9801"/>
          <a:stretch/>
        </p:blipFill>
        <p:spPr>
          <a:xfrm>
            <a:off x="3945988" y="428625"/>
            <a:ext cx="4778912" cy="4083050"/>
          </a:xfrm>
          <a:prstGeom prst="roundRect">
            <a:avLst>
              <a:gd name="adj" fmla="val 0"/>
            </a:avLst>
          </a:prstGeom>
          <a:noFill/>
        </p:spPr>
      </p:pic>
      <p:sp>
        <p:nvSpPr>
          <p:cNvPr id="17" name="Text Placeholder 2">
            <a:extLst>
              <a:ext uri="{FF2B5EF4-FFF2-40B4-BE49-F238E27FC236}">
                <a16:creationId xmlns:a16="http://schemas.microsoft.com/office/drawing/2014/main" id="{04A23588-17A2-19F3-EDF8-AF544A225157}"/>
              </a:ext>
            </a:extLst>
          </p:cNvPr>
          <p:cNvSpPr>
            <a:spLocks noGrp="1"/>
          </p:cNvSpPr>
          <p:nvPr>
            <p:ph type="body" sz="quarter" idx="13"/>
          </p:nvPr>
        </p:nvSpPr>
        <p:spPr>
          <a:xfrm>
            <a:off x="419100" y="428626"/>
            <a:ext cx="3017054" cy="4244974"/>
          </a:xfrm>
        </p:spPr>
        <p:txBody>
          <a:bodyPr>
            <a:normAutofit fontScale="70000" lnSpcReduction="20000"/>
          </a:bodyPr>
          <a:lstStyle/>
          <a:p>
            <a:pPr>
              <a:lnSpc>
                <a:spcPct val="120000"/>
              </a:lnSpc>
            </a:pPr>
            <a:r>
              <a:rPr lang="en-US" sz="2800" i="1">
                <a:effectLst/>
                <a:latin typeface="Arial" panose="020B0604020202020204" pitchFamily="34" charset="0"/>
                <a:ea typeface="Calibri" panose="020F0502020204030204" pitchFamily="34" charset="0"/>
              </a:rPr>
              <a:t>It is </a:t>
            </a:r>
            <a:r>
              <a:rPr lang="en-US" i="1">
                <a:latin typeface="Arial" panose="020B0604020202020204" pitchFamily="34" charset="0"/>
                <a:ea typeface="Calibri" panose="020F0502020204030204" pitchFamily="34" charset="0"/>
              </a:rPr>
              <a:t>great to hear </a:t>
            </a:r>
            <a:r>
              <a:rPr lang="en-US" sz="2800" i="1">
                <a:effectLst/>
                <a:latin typeface="Arial" panose="020B0604020202020204" pitchFamily="34" charset="0"/>
                <a:ea typeface="Calibri" panose="020F0502020204030204" pitchFamily="34" charset="0"/>
              </a:rPr>
              <a:t>from families in the moment how </a:t>
            </a:r>
            <a:r>
              <a:rPr lang="en-US" sz="2800" i="1">
                <a:solidFill>
                  <a:schemeClr val="accent1"/>
                </a:solidFill>
                <a:effectLst/>
                <a:latin typeface="Arial" panose="020B0604020202020204" pitchFamily="34" charset="0"/>
                <a:ea typeface="Calibri" panose="020F0502020204030204" pitchFamily="34" charset="0"/>
              </a:rPr>
              <a:t>helpful,</a:t>
            </a:r>
            <a:r>
              <a:rPr lang="en-US" sz="2800" i="1">
                <a:effectLst/>
                <a:latin typeface="Arial" panose="020B0604020202020204" pitchFamily="34" charset="0"/>
                <a:ea typeface="Calibri" panose="020F0502020204030204" pitchFamily="34" charset="0"/>
              </a:rPr>
              <a:t> </a:t>
            </a:r>
            <a:r>
              <a:rPr lang="en-US" sz="2800" i="1">
                <a:solidFill>
                  <a:schemeClr val="accent1"/>
                </a:solidFill>
                <a:effectLst/>
                <a:latin typeface="Arial" panose="020B0604020202020204" pitchFamily="34" charset="0"/>
                <a:ea typeface="Calibri" panose="020F0502020204030204" pitchFamily="34" charset="0"/>
              </a:rPr>
              <a:t>calming</a:t>
            </a:r>
            <a:r>
              <a:rPr lang="en-US" sz="2800" i="1">
                <a:effectLst/>
                <a:latin typeface="Arial" panose="020B0604020202020204" pitchFamily="34" charset="0"/>
                <a:ea typeface="Calibri" panose="020F0502020204030204" pitchFamily="34" charset="0"/>
              </a:rPr>
              <a:t>, and appreciated our role is. They find it </a:t>
            </a:r>
            <a:r>
              <a:rPr lang="en-US" sz="2800" i="1">
                <a:solidFill>
                  <a:schemeClr val="accent1"/>
                </a:solidFill>
                <a:effectLst/>
                <a:latin typeface="Arial" panose="020B0604020202020204" pitchFamily="34" charset="0"/>
                <a:ea typeface="Calibri" panose="020F0502020204030204" pitchFamily="34" charset="0"/>
              </a:rPr>
              <a:t>comforting</a:t>
            </a:r>
            <a:r>
              <a:rPr lang="en-US" sz="2800" i="1">
                <a:effectLst/>
                <a:latin typeface="Arial" panose="020B0604020202020204" pitchFamily="34" charset="0"/>
                <a:ea typeface="Calibri" panose="020F0502020204030204" pitchFamily="34" charset="0"/>
              </a:rPr>
              <a:t> when we call and take the time to </a:t>
            </a:r>
            <a:r>
              <a:rPr lang="en-US" sz="2800" i="1">
                <a:solidFill>
                  <a:schemeClr val="accent1"/>
                </a:solidFill>
                <a:effectLst/>
                <a:latin typeface="Arial" panose="020B0604020202020204" pitchFamily="34" charset="0"/>
                <a:ea typeface="Calibri" panose="020F0502020204030204" pitchFamily="34" charset="0"/>
              </a:rPr>
              <a:t>explain</a:t>
            </a:r>
            <a:r>
              <a:rPr lang="en-US" sz="2800" i="1">
                <a:effectLst/>
                <a:latin typeface="Arial" panose="020B0604020202020204" pitchFamily="34" charset="0"/>
                <a:ea typeface="Calibri" panose="020F0502020204030204" pitchFamily="34" charset="0"/>
              </a:rPr>
              <a:t> everything to them after hearing a </a:t>
            </a:r>
            <a:r>
              <a:rPr lang="en-US" i="1">
                <a:latin typeface="Arial" panose="020B0604020202020204" pitchFamily="34" charset="0"/>
                <a:ea typeface="Calibri" panose="020F0502020204030204" pitchFamily="34" charset="0"/>
              </a:rPr>
              <a:t>lot</a:t>
            </a:r>
            <a:r>
              <a:rPr lang="en-US" sz="2800" i="1">
                <a:effectLst/>
                <a:latin typeface="Arial" panose="020B0604020202020204" pitchFamily="34" charset="0"/>
                <a:ea typeface="Calibri" panose="020F0502020204030204" pitchFamily="34" charset="0"/>
              </a:rPr>
              <a:t> of information about their care from MDs and other nurses that they may not have fully understood. </a:t>
            </a:r>
            <a:endParaRPr lang="en-US"/>
          </a:p>
        </p:txBody>
      </p:sp>
    </p:spTree>
    <p:extLst>
      <p:ext uri="{BB962C8B-B14F-4D97-AF65-F5344CB8AC3E}">
        <p14:creationId xmlns:p14="http://schemas.microsoft.com/office/powerpoint/2010/main" val="1770152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rtoiseshell eyeglasses">
            <a:extLst>
              <a:ext uri="{FF2B5EF4-FFF2-40B4-BE49-F238E27FC236}">
                <a16:creationId xmlns:a16="http://schemas.microsoft.com/office/drawing/2014/main" id="{D0B7D073-3AB1-F3D4-B673-3E5BBFD534DF}"/>
              </a:ext>
            </a:extLst>
          </p:cNvPr>
          <p:cNvPicPr>
            <a:picLocks noChangeAspect="1"/>
          </p:cNvPicPr>
          <p:nvPr/>
        </p:nvPicPr>
        <p:blipFill rotWithShape="1">
          <a:blip r:embed="rId2"/>
          <a:srcRect t="21395" b="3116"/>
          <a:stretch/>
        </p:blipFill>
        <p:spPr>
          <a:xfrm>
            <a:off x="-543326" y="1"/>
            <a:ext cx="10230652" cy="5148262"/>
          </a:xfrm>
          <a:prstGeom prst="rect">
            <a:avLst/>
          </a:prstGeom>
        </p:spPr>
      </p:pic>
      <p:sp>
        <p:nvSpPr>
          <p:cNvPr id="3" name="TextBox 2">
            <a:extLst>
              <a:ext uri="{FF2B5EF4-FFF2-40B4-BE49-F238E27FC236}">
                <a16:creationId xmlns:a16="http://schemas.microsoft.com/office/drawing/2014/main" id="{EA5CE4EE-4374-08E5-8116-9876C0A0C4AA}"/>
              </a:ext>
            </a:extLst>
          </p:cNvPr>
          <p:cNvSpPr txBox="1"/>
          <p:nvPr/>
        </p:nvSpPr>
        <p:spPr>
          <a:xfrm>
            <a:off x="1014631" y="2098680"/>
            <a:ext cx="227193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8B00"/>
                </a:solidFill>
                <a:effectLst/>
                <a:uLnTx/>
                <a:uFillTx/>
                <a:latin typeface="Arial" panose="020B0604020202020204"/>
                <a:ea typeface="+mn-ea"/>
                <a:cs typeface="+mn-cs"/>
              </a:rPr>
              <a:t>EQUITY</a:t>
            </a:r>
          </a:p>
        </p:txBody>
      </p:sp>
      <p:sp>
        <p:nvSpPr>
          <p:cNvPr id="4" name="TextBox 3">
            <a:extLst>
              <a:ext uri="{FF2B5EF4-FFF2-40B4-BE49-F238E27FC236}">
                <a16:creationId xmlns:a16="http://schemas.microsoft.com/office/drawing/2014/main" id="{9D8C375C-462B-0716-A165-63FE752342C7}"/>
              </a:ext>
            </a:extLst>
          </p:cNvPr>
          <p:cNvSpPr txBox="1"/>
          <p:nvPr/>
        </p:nvSpPr>
        <p:spPr>
          <a:xfrm>
            <a:off x="3397347" y="2100160"/>
            <a:ext cx="262306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8B00"/>
                </a:solidFill>
                <a:effectLst/>
                <a:uLnTx/>
                <a:uFillTx/>
                <a:latin typeface="Arial" panose="020B0604020202020204"/>
                <a:ea typeface="+mn-ea"/>
                <a:cs typeface="+mn-cs"/>
              </a:rPr>
              <a:t>QUALITY/</a:t>
            </a:r>
          </a:p>
        </p:txBody>
      </p:sp>
      <p:sp>
        <p:nvSpPr>
          <p:cNvPr id="5" name="TextBox 4">
            <a:extLst>
              <a:ext uri="{FF2B5EF4-FFF2-40B4-BE49-F238E27FC236}">
                <a16:creationId xmlns:a16="http://schemas.microsoft.com/office/drawing/2014/main" id="{7E5DEDE9-3B93-1EE3-8320-428D4A9E0CAC}"/>
              </a:ext>
            </a:extLst>
          </p:cNvPr>
          <p:cNvSpPr txBox="1"/>
          <p:nvPr/>
        </p:nvSpPr>
        <p:spPr>
          <a:xfrm>
            <a:off x="5857438" y="2100858"/>
            <a:ext cx="227193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8B00"/>
                </a:solidFill>
                <a:effectLst/>
                <a:uLnTx/>
                <a:uFillTx/>
                <a:latin typeface="Arial" panose="020B0604020202020204"/>
                <a:ea typeface="+mn-ea"/>
                <a:cs typeface="+mn-cs"/>
              </a:rPr>
              <a:t>SAFETY</a:t>
            </a:r>
          </a:p>
        </p:txBody>
      </p:sp>
    </p:spTree>
    <p:extLst>
      <p:ext uri="{BB962C8B-B14F-4D97-AF65-F5344CB8AC3E}">
        <p14:creationId xmlns:p14="http://schemas.microsoft.com/office/powerpoint/2010/main" val="1212029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76C177-7887-448E-2F46-B14E7C4D9A07}"/>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0E35ADEC-453F-E424-1EA0-2AE58199FCD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650512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F95562C1-01C7-7C11-A775-1E02E2EF592A}"/>
              </a:ext>
            </a:extLst>
          </p:cNvPr>
          <p:cNvSpPr>
            <a:spLocks noGrp="1"/>
          </p:cNvSpPr>
          <p:nvPr>
            <p:ph type="title"/>
          </p:nvPr>
        </p:nvSpPr>
        <p:spPr>
          <a:xfrm>
            <a:off x="158494" y="344218"/>
            <a:ext cx="8827011" cy="863600"/>
          </a:xfrm>
        </p:spPr>
        <p:txBody>
          <a:bodyPr>
            <a:noAutofit/>
          </a:bodyPr>
          <a:lstStyle/>
          <a:p>
            <a:r>
              <a:rPr lang="en-US" sz="3600" b="1">
                <a:solidFill>
                  <a:schemeClr val="accent1"/>
                </a:solidFill>
              </a:rPr>
              <a:t>Virtual Nurse Experience – by Language</a:t>
            </a:r>
          </a:p>
        </p:txBody>
      </p:sp>
      <p:graphicFrame>
        <p:nvGraphicFramePr>
          <p:cNvPr id="3" name="Table 2">
            <a:extLst>
              <a:ext uri="{FF2B5EF4-FFF2-40B4-BE49-F238E27FC236}">
                <a16:creationId xmlns:a16="http://schemas.microsoft.com/office/drawing/2014/main" id="{91389CC2-0661-108E-9E72-FD5BF857F251}"/>
              </a:ext>
            </a:extLst>
          </p:cNvPr>
          <p:cNvGraphicFramePr>
            <a:graphicFrameLocks noGrp="1"/>
          </p:cNvGraphicFramePr>
          <p:nvPr/>
        </p:nvGraphicFramePr>
        <p:xfrm>
          <a:off x="365760" y="1463039"/>
          <a:ext cx="4116608" cy="3239204"/>
        </p:xfrm>
        <a:graphic>
          <a:graphicData uri="http://schemas.openxmlformats.org/drawingml/2006/table">
            <a:tbl>
              <a:tblPr firstRow="1" bandRow="1">
                <a:tableStyleId>{5C22544A-7EE6-4342-B048-85BDC9FD1C3A}</a:tableStyleId>
              </a:tblPr>
              <a:tblGrid>
                <a:gridCol w="4116608">
                  <a:extLst>
                    <a:ext uri="{9D8B030D-6E8A-4147-A177-3AD203B41FA5}">
                      <a16:colId xmlns:a16="http://schemas.microsoft.com/office/drawing/2014/main" val="2576951767"/>
                    </a:ext>
                  </a:extLst>
                </a:gridCol>
              </a:tblGrid>
              <a:tr h="1174580">
                <a:tc>
                  <a:txBody>
                    <a:bodyPr/>
                    <a:lstStyle/>
                    <a:p>
                      <a:pPr algn="ctr" fontAlgn="b"/>
                      <a:endParaRPr lang="en-US" sz="2000" u="none" strike="noStrike">
                        <a:effectLst/>
                      </a:endParaRPr>
                    </a:p>
                    <a:p>
                      <a:pPr algn="ctr" fontAlgn="b"/>
                      <a:r>
                        <a:rPr lang="en-US" sz="2000" u="none" strike="noStrike">
                          <a:solidFill>
                            <a:schemeClr val="bg1"/>
                          </a:solidFill>
                          <a:effectLst/>
                        </a:rPr>
                        <a:t>Survey Question</a:t>
                      </a:r>
                    </a:p>
                    <a:p>
                      <a:pPr algn="ctr" fontAlgn="b"/>
                      <a:endParaRPr lang="en-US" sz="2000" b="1" i="0" u="none" strike="noStrike">
                        <a:solidFill>
                          <a:srgbClr val="000000"/>
                        </a:solidFill>
                        <a:effectLst/>
                        <a:latin typeface="Calibri" panose="020F0502020204030204" pitchFamily="34" charset="0"/>
                      </a:endParaRPr>
                    </a:p>
                  </a:txBody>
                  <a:tcPr marL="21758" marR="21758" marT="21758" marB="0" anchor="b"/>
                </a:tc>
                <a:extLst>
                  <a:ext uri="{0D108BD9-81ED-4DB2-BD59-A6C34878D82A}">
                    <a16:rowId xmlns:a16="http://schemas.microsoft.com/office/drawing/2014/main" val="1200219865"/>
                  </a:ext>
                </a:extLst>
              </a:tr>
              <a:tr h="516156">
                <a:tc>
                  <a:txBody>
                    <a:bodyPr/>
                    <a:lstStyle/>
                    <a:p>
                      <a:pPr algn="ctr" fontAlgn="b"/>
                      <a:r>
                        <a:rPr lang="en-US" sz="2000" u="none" strike="noStrike">
                          <a:effectLst/>
                        </a:rPr>
                        <a:t>Comfort talking with nurses</a:t>
                      </a:r>
                      <a:endParaRPr lang="en-US" sz="2000" b="0" i="0" u="none" strike="noStrike">
                        <a:solidFill>
                          <a:srgbClr val="000000"/>
                        </a:solidFill>
                        <a:effectLst/>
                        <a:latin typeface="Calibri" panose="020F0502020204030204" pitchFamily="34" charset="0"/>
                      </a:endParaRPr>
                    </a:p>
                  </a:txBody>
                  <a:tcPr marL="21758" marR="21758" marT="21758" marB="0" anchor="b"/>
                </a:tc>
                <a:extLst>
                  <a:ext uri="{0D108BD9-81ED-4DB2-BD59-A6C34878D82A}">
                    <a16:rowId xmlns:a16="http://schemas.microsoft.com/office/drawing/2014/main" val="2587873868"/>
                  </a:ext>
                </a:extLst>
              </a:tr>
              <a:tr h="516156">
                <a:tc>
                  <a:txBody>
                    <a:bodyPr/>
                    <a:lstStyle/>
                    <a:p>
                      <a:pPr algn="ctr" fontAlgn="b"/>
                      <a:r>
                        <a:rPr lang="en-US" sz="2000" u="none" strike="noStrike">
                          <a:effectLst/>
                        </a:rPr>
                        <a:t>Nurses courtesy/respect</a:t>
                      </a:r>
                      <a:endParaRPr lang="en-US" sz="2000" b="0" i="0" u="none" strike="noStrike">
                        <a:solidFill>
                          <a:srgbClr val="000000"/>
                        </a:solidFill>
                        <a:effectLst/>
                        <a:latin typeface="Calibri" panose="020F0502020204030204" pitchFamily="34" charset="0"/>
                      </a:endParaRPr>
                    </a:p>
                  </a:txBody>
                  <a:tcPr marL="21758" marR="21758" marT="21758" marB="0" anchor="b"/>
                </a:tc>
                <a:extLst>
                  <a:ext uri="{0D108BD9-81ED-4DB2-BD59-A6C34878D82A}">
                    <a16:rowId xmlns:a16="http://schemas.microsoft.com/office/drawing/2014/main" val="3588492850"/>
                  </a:ext>
                </a:extLst>
              </a:tr>
              <a:tr h="516156">
                <a:tc>
                  <a:txBody>
                    <a:bodyPr/>
                    <a:lstStyle/>
                    <a:p>
                      <a:pPr algn="ctr" fontAlgn="b"/>
                      <a:r>
                        <a:rPr lang="en-US" sz="2000" u="none" strike="noStrike">
                          <a:effectLst/>
                        </a:rPr>
                        <a:t>Nurses explained things </a:t>
                      </a:r>
                      <a:endParaRPr lang="en-US" sz="2000" b="0" i="0" u="none" strike="noStrike">
                        <a:solidFill>
                          <a:srgbClr val="000000"/>
                        </a:solidFill>
                        <a:effectLst/>
                        <a:latin typeface="Calibri" panose="020F0502020204030204" pitchFamily="34" charset="0"/>
                      </a:endParaRPr>
                    </a:p>
                  </a:txBody>
                  <a:tcPr marL="21758" marR="21758" marT="21758" marB="0" anchor="b"/>
                </a:tc>
                <a:extLst>
                  <a:ext uri="{0D108BD9-81ED-4DB2-BD59-A6C34878D82A}">
                    <a16:rowId xmlns:a16="http://schemas.microsoft.com/office/drawing/2014/main" val="1597460306"/>
                  </a:ext>
                </a:extLst>
              </a:tr>
              <a:tr h="516156">
                <a:tc>
                  <a:txBody>
                    <a:bodyPr/>
                    <a:lstStyle/>
                    <a:p>
                      <a:pPr algn="ctr" fontAlgn="b"/>
                      <a:r>
                        <a:rPr lang="en-US" sz="2000" u="none" strike="noStrike">
                          <a:effectLst/>
                        </a:rPr>
                        <a:t>Nurses listened carefully</a:t>
                      </a:r>
                      <a:endParaRPr lang="en-US" sz="2000" b="0" i="0" u="none" strike="noStrike">
                        <a:solidFill>
                          <a:srgbClr val="000000"/>
                        </a:solidFill>
                        <a:effectLst/>
                        <a:latin typeface="Calibri" panose="020F0502020204030204" pitchFamily="34" charset="0"/>
                      </a:endParaRPr>
                    </a:p>
                  </a:txBody>
                  <a:tcPr marL="21758" marR="21758" marT="21758" marB="0" anchor="b"/>
                </a:tc>
                <a:extLst>
                  <a:ext uri="{0D108BD9-81ED-4DB2-BD59-A6C34878D82A}">
                    <a16:rowId xmlns:a16="http://schemas.microsoft.com/office/drawing/2014/main" val="3727941217"/>
                  </a:ext>
                </a:extLst>
              </a:tr>
            </a:tbl>
          </a:graphicData>
        </a:graphic>
      </p:graphicFrame>
    </p:spTree>
    <p:extLst>
      <p:ext uri="{BB962C8B-B14F-4D97-AF65-F5344CB8AC3E}">
        <p14:creationId xmlns:p14="http://schemas.microsoft.com/office/powerpoint/2010/main" val="423720636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F95562C1-01C7-7C11-A775-1E02E2EF592A}"/>
              </a:ext>
            </a:extLst>
          </p:cNvPr>
          <p:cNvSpPr>
            <a:spLocks noGrp="1"/>
          </p:cNvSpPr>
          <p:nvPr>
            <p:ph type="title"/>
          </p:nvPr>
        </p:nvSpPr>
        <p:spPr>
          <a:xfrm>
            <a:off x="158494" y="344218"/>
            <a:ext cx="8827011" cy="863600"/>
          </a:xfrm>
        </p:spPr>
        <p:txBody>
          <a:bodyPr>
            <a:noAutofit/>
          </a:bodyPr>
          <a:lstStyle/>
          <a:p>
            <a:r>
              <a:rPr lang="en-US" sz="3600" b="1">
                <a:solidFill>
                  <a:schemeClr val="accent1"/>
                </a:solidFill>
              </a:rPr>
              <a:t>Virtual Nurse Experience – by Language</a:t>
            </a:r>
          </a:p>
        </p:txBody>
      </p:sp>
      <p:graphicFrame>
        <p:nvGraphicFramePr>
          <p:cNvPr id="3" name="Table 2">
            <a:extLst>
              <a:ext uri="{FF2B5EF4-FFF2-40B4-BE49-F238E27FC236}">
                <a16:creationId xmlns:a16="http://schemas.microsoft.com/office/drawing/2014/main" id="{91389CC2-0661-108E-9E72-FD5BF857F251}"/>
              </a:ext>
            </a:extLst>
          </p:cNvPr>
          <p:cNvGraphicFramePr>
            <a:graphicFrameLocks noGrp="1"/>
          </p:cNvGraphicFramePr>
          <p:nvPr/>
        </p:nvGraphicFramePr>
        <p:xfrm>
          <a:off x="365760" y="1463039"/>
          <a:ext cx="6202472" cy="3239204"/>
        </p:xfrm>
        <a:graphic>
          <a:graphicData uri="http://schemas.openxmlformats.org/drawingml/2006/table">
            <a:tbl>
              <a:tblPr firstRow="1" bandRow="1">
                <a:tableStyleId>{5C22544A-7EE6-4342-B048-85BDC9FD1C3A}</a:tableStyleId>
              </a:tblPr>
              <a:tblGrid>
                <a:gridCol w="4116608">
                  <a:extLst>
                    <a:ext uri="{9D8B030D-6E8A-4147-A177-3AD203B41FA5}">
                      <a16:colId xmlns:a16="http://schemas.microsoft.com/office/drawing/2014/main" val="2576951767"/>
                    </a:ext>
                  </a:extLst>
                </a:gridCol>
                <a:gridCol w="2085864">
                  <a:extLst>
                    <a:ext uri="{9D8B030D-6E8A-4147-A177-3AD203B41FA5}">
                      <a16:colId xmlns:a16="http://schemas.microsoft.com/office/drawing/2014/main" val="3658946324"/>
                    </a:ext>
                  </a:extLst>
                </a:gridCol>
              </a:tblGrid>
              <a:tr h="1174580">
                <a:tc>
                  <a:txBody>
                    <a:bodyPr/>
                    <a:lstStyle/>
                    <a:p>
                      <a:pPr algn="ctr" fontAlgn="b"/>
                      <a:endParaRPr lang="en-US" sz="2000" u="none" strike="noStrike">
                        <a:effectLst/>
                      </a:endParaRPr>
                    </a:p>
                    <a:p>
                      <a:pPr algn="ctr" fontAlgn="b"/>
                      <a:r>
                        <a:rPr lang="en-US" sz="2000" u="none" strike="noStrike">
                          <a:solidFill>
                            <a:schemeClr val="bg1"/>
                          </a:solidFill>
                          <a:effectLst/>
                        </a:rPr>
                        <a:t>Survey Question</a:t>
                      </a:r>
                    </a:p>
                    <a:p>
                      <a:pPr algn="ctr" fontAlgn="b"/>
                      <a:endParaRPr lang="en-US" sz="2000" b="1" i="0" u="none" strike="noStrike">
                        <a:solidFill>
                          <a:srgbClr val="000000"/>
                        </a:solidFill>
                        <a:effectLst/>
                        <a:latin typeface="Calibri" panose="020F0502020204030204" pitchFamily="34" charset="0"/>
                      </a:endParaRPr>
                    </a:p>
                  </a:txBody>
                  <a:tcPr marL="21758" marR="21758" marT="21758" marB="0" anchor="b"/>
                </a:tc>
                <a:tc>
                  <a:txBody>
                    <a:bodyPr/>
                    <a:lstStyle/>
                    <a:p>
                      <a:pPr algn="ctr" fontAlgn="b"/>
                      <a:r>
                        <a:rPr lang="en-US" sz="2000" u="none" strike="noStrike">
                          <a:effectLst/>
                        </a:rPr>
                        <a:t> English</a:t>
                      </a:r>
                    </a:p>
                    <a:p>
                      <a:pPr algn="ctr" fontAlgn="b"/>
                      <a:endParaRPr lang="en-US" sz="2000" b="0" i="0" u="none" strike="noStrike">
                        <a:solidFill>
                          <a:srgbClr val="000000"/>
                        </a:solidFill>
                        <a:effectLst/>
                        <a:latin typeface="Calibri" panose="020F0502020204030204" pitchFamily="34" charset="0"/>
                      </a:endParaRPr>
                    </a:p>
                  </a:txBody>
                  <a:tcPr marL="21758" marR="21758" marT="21758" marB="0" anchor="b"/>
                </a:tc>
                <a:extLst>
                  <a:ext uri="{0D108BD9-81ED-4DB2-BD59-A6C34878D82A}">
                    <a16:rowId xmlns:a16="http://schemas.microsoft.com/office/drawing/2014/main" val="1200219865"/>
                  </a:ext>
                </a:extLst>
              </a:tr>
              <a:tr h="516156">
                <a:tc>
                  <a:txBody>
                    <a:bodyPr/>
                    <a:lstStyle/>
                    <a:p>
                      <a:pPr algn="ctr" fontAlgn="b"/>
                      <a:r>
                        <a:rPr lang="en-US" sz="2000" u="none" strike="noStrike">
                          <a:effectLst/>
                        </a:rPr>
                        <a:t>Comfort talking with nurses</a:t>
                      </a:r>
                      <a:endParaRPr lang="en-US" sz="2000" b="0" i="0" u="none" strike="noStrike">
                        <a:solidFill>
                          <a:srgbClr val="000000"/>
                        </a:solidFill>
                        <a:effectLst/>
                        <a:latin typeface="Calibri" panose="020F0502020204030204" pitchFamily="34" charset="0"/>
                      </a:endParaRPr>
                    </a:p>
                  </a:txBody>
                  <a:tcPr marL="21758" marR="21758" marT="21758" marB="0" anchor="b"/>
                </a:tc>
                <a:tc>
                  <a:txBody>
                    <a:bodyPr/>
                    <a:lstStyle/>
                    <a:p>
                      <a:pPr algn="ctr" fontAlgn="ctr"/>
                      <a:r>
                        <a:rPr lang="en-US" sz="2000" u="none" strike="noStrike">
                          <a:effectLst/>
                        </a:rPr>
                        <a:t>84.9 (n=504)</a:t>
                      </a:r>
                      <a:endParaRPr lang="en-US" sz="2000" b="0" i="0" u="none" strike="noStrike">
                        <a:solidFill>
                          <a:srgbClr val="000000"/>
                        </a:solidFill>
                        <a:effectLst/>
                        <a:latin typeface="Calibri" panose="020F0502020204030204" pitchFamily="34" charset="0"/>
                      </a:endParaRPr>
                    </a:p>
                  </a:txBody>
                  <a:tcPr marL="21758" marR="21758" marT="21758" marB="0" anchor="ctr"/>
                </a:tc>
                <a:extLst>
                  <a:ext uri="{0D108BD9-81ED-4DB2-BD59-A6C34878D82A}">
                    <a16:rowId xmlns:a16="http://schemas.microsoft.com/office/drawing/2014/main" val="2587873868"/>
                  </a:ext>
                </a:extLst>
              </a:tr>
              <a:tr h="516156">
                <a:tc>
                  <a:txBody>
                    <a:bodyPr/>
                    <a:lstStyle/>
                    <a:p>
                      <a:pPr algn="ctr" fontAlgn="b"/>
                      <a:r>
                        <a:rPr lang="en-US" sz="2000" u="none" strike="noStrike">
                          <a:effectLst/>
                        </a:rPr>
                        <a:t>Nurses courtesy/respect</a:t>
                      </a:r>
                      <a:endParaRPr lang="en-US" sz="2000" b="0" i="0" u="none" strike="noStrike">
                        <a:solidFill>
                          <a:srgbClr val="000000"/>
                        </a:solidFill>
                        <a:effectLst/>
                        <a:latin typeface="Calibri" panose="020F0502020204030204" pitchFamily="34" charset="0"/>
                      </a:endParaRPr>
                    </a:p>
                  </a:txBody>
                  <a:tcPr marL="21758" marR="21758" marT="21758" marB="0" anchor="b"/>
                </a:tc>
                <a:tc>
                  <a:txBody>
                    <a:bodyPr/>
                    <a:lstStyle/>
                    <a:p>
                      <a:pPr algn="ctr" fontAlgn="ctr"/>
                      <a:r>
                        <a:rPr lang="en-US" sz="2000" u="none" strike="noStrike">
                          <a:effectLst/>
                        </a:rPr>
                        <a:t>88.3 (n=495)</a:t>
                      </a:r>
                      <a:endParaRPr lang="en-US" sz="2000" b="0" i="0" u="none" strike="noStrike">
                        <a:solidFill>
                          <a:srgbClr val="000000"/>
                        </a:solidFill>
                        <a:effectLst/>
                        <a:latin typeface="Calibri" panose="020F0502020204030204" pitchFamily="34" charset="0"/>
                      </a:endParaRPr>
                    </a:p>
                  </a:txBody>
                  <a:tcPr marL="21758" marR="21758" marT="21758" marB="0" anchor="ctr"/>
                </a:tc>
                <a:extLst>
                  <a:ext uri="{0D108BD9-81ED-4DB2-BD59-A6C34878D82A}">
                    <a16:rowId xmlns:a16="http://schemas.microsoft.com/office/drawing/2014/main" val="3588492850"/>
                  </a:ext>
                </a:extLst>
              </a:tr>
              <a:tr h="516156">
                <a:tc>
                  <a:txBody>
                    <a:bodyPr/>
                    <a:lstStyle/>
                    <a:p>
                      <a:pPr algn="ctr" fontAlgn="b"/>
                      <a:r>
                        <a:rPr lang="en-US" sz="2000" u="none" strike="noStrike">
                          <a:effectLst/>
                        </a:rPr>
                        <a:t>Nurses explained things </a:t>
                      </a:r>
                      <a:endParaRPr lang="en-US" sz="2000" b="0" i="0" u="none" strike="noStrike">
                        <a:solidFill>
                          <a:srgbClr val="000000"/>
                        </a:solidFill>
                        <a:effectLst/>
                        <a:latin typeface="Calibri" panose="020F0502020204030204" pitchFamily="34" charset="0"/>
                      </a:endParaRPr>
                    </a:p>
                  </a:txBody>
                  <a:tcPr marL="21758" marR="21758" marT="21758" marB="0" anchor="b"/>
                </a:tc>
                <a:tc>
                  <a:txBody>
                    <a:bodyPr/>
                    <a:lstStyle/>
                    <a:p>
                      <a:pPr algn="ctr" fontAlgn="ctr"/>
                      <a:r>
                        <a:rPr lang="en-US" sz="2000" u="none" strike="noStrike">
                          <a:effectLst/>
                        </a:rPr>
                        <a:t>85.5 (n=498)</a:t>
                      </a:r>
                      <a:endParaRPr lang="en-US" sz="2000" b="0" i="0" u="none" strike="noStrike">
                        <a:solidFill>
                          <a:srgbClr val="000000"/>
                        </a:solidFill>
                        <a:effectLst/>
                        <a:latin typeface="Calibri" panose="020F0502020204030204" pitchFamily="34" charset="0"/>
                      </a:endParaRPr>
                    </a:p>
                  </a:txBody>
                  <a:tcPr marL="21758" marR="21758" marT="21758" marB="0" anchor="ctr"/>
                </a:tc>
                <a:extLst>
                  <a:ext uri="{0D108BD9-81ED-4DB2-BD59-A6C34878D82A}">
                    <a16:rowId xmlns:a16="http://schemas.microsoft.com/office/drawing/2014/main" val="1597460306"/>
                  </a:ext>
                </a:extLst>
              </a:tr>
              <a:tr h="516156">
                <a:tc>
                  <a:txBody>
                    <a:bodyPr/>
                    <a:lstStyle/>
                    <a:p>
                      <a:pPr algn="ctr" fontAlgn="b"/>
                      <a:r>
                        <a:rPr lang="en-US" sz="2000" u="none" strike="noStrike">
                          <a:effectLst/>
                        </a:rPr>
                        <a:t>Nurses listened carefully</a:t>
                      </a:r>
                      <a:endParaRPr lang="en-US" sz="2000" b="0" i="0" u="none" strike="noStrike">
                        <a:solidFill>
                          <a:srgbClr val="000000"/>
                        </a:solidFill>
                        <a:effectLst/>
                        <a:latin typeface="Calibri" panose="020F0502020204030204" pitchFamily="34" charset="0"/>
                      </a:endParaRPr>
                    </a:p>
                  </a:txBody>
                  <a:tcPr marL="21758" marR="21758" marT="21758" marB="0" anchor="b"/>
                </a:tc>
                <a:tc>
                  <a:txBody>
                    <a:bodyPr/>
                    <a:lstStyle/>
                    <a:p>
                      <a:pPr algn="ctr" fontAlgn="ctr"/>
                      <a:r>
                        <a:rPr lang="en-US" sz="2000" u="none" strike="noStrike">
                          <a:effectLst/>
                        </a:rPr>
                        <a:t>82.1 (n=504)</a:t>
                      </a:r>
                      <a:endParaRPr lang="en-US" sz="2000" b="0" i="0" u="none" strike="noStrike">
                        <a:solidFill>
                          <a:srgbClr val="000000"/>
                        </a:solidFill>
                        <a:effectLst/>
                        <a:latin typeface="Calibri" panose="020F0502020204030204" pitchFamily="34" charset="0"/>
                      </a:endParaRPr>
                    </a:p>
                  </a:txBody>
                  <a:tcPr marL="21758" marR="21758" marT="21758" marB="0" anchor="ctr"/>
                </a:tc>
                <a:extLst>
                  <a:ext uri="{0D108BD9-81ED-4DB2-BD59-A6C34878D82A}">
                    <a16:rowId xmlns:a16="http://schemas.microsoft.com/office/drawing/2014/main" val="3727941217"/>
                  </a:ext>
                </a:extLst>
              </a:tr>
            </a:tbl>
          </a:graphicData>
        </a:graphic>
      </p:graphicFrame>
    </p:spTree>
    <p:extLst>
      <p:ext uri="{BB962C8B-B14F-4D97-AF65-F5344CB8AC3E}">
        <p14:creationId xmlns:p14="http://schemas.microsoft.com/office/powerpoint/2010/main" val="3293255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F95562C1-01C7-7C11-A775-1E02E2EF592A}"/>
              </a:ext>
            </a:extLst>
          </p:cNvPr>
          <p:cNvSpPr>
            <a:spLocks noGrp="1"/>
          </p:cNvSpPr>
          <p:nvPr>
            <p:ph type="title"/>
          </p:nvPr>
        </p:nvSpPr>
        <p:spPr>
          <a:xfrm>
            <a:off x="158494" y="344218"/>
            <a:ext cx="8827011" cy="863600"/>
          </a:xfrm>
        </p:spPr>
        <p:txBody>
          <a:bodyPr>
            <a:noAutofit/>
          </a:bodyPr>
          <a:lstStyle/>
          <a:p>
            <a:r>
              <a:rPr lang="en-US" sz="3600" b="1">
                <a:solidFill>
                  <a:schemeClr val="accent1"/>
                </a:solidFill>
              </a:rPr>
              <a:t>Virtual Nurse Experience – by Language</a:t>
            </a:r>
          </a:p>
        </p:txBody>
      </p:sp>
      <p:graphicFrame>
        <p:nvGraphicFramePr>
          <p:cNvPr id="3" name="Table 2">
            <a:extLst>
              <a:ext uri="{FF2B5EF4-FFF2-40B4-BE49-F238E27FC236}">
                <a16:creationId xmlns:a16="http://schemas.microsoft.com/office/drawing/2014/main" id="{91389CC2-0661-108E-9E72-FD5BF857F251}"/>
              </a:ext>
            </a:extLst>
          </p:cNvPr>
          <p:cNvGraphicFramePr>
            <a:graphicFrameLocks noGrp="1"/>
          </p:cNvGraphicFramePr>
          <p:nvPr/>
        </p:nvGraphicFramePr>
        <p:xfrm>
          <a:off x="365760" y="1463039"/>
          <a:ext cx="8288336" cy="3239204"/>
        </p:xfrm>
        <a:graphic>
          <a:graphicData uri="http://schemas.openxmlformats.org/drawingml/2006/table">
            <a:tbl>
              <a:tblPr firstRow="1" bandRow="1">
                <a:tableStyleId>{5C22544A-7EE6-4342-B048-85BDC9FD1C3A}</a:tableStyleId>
              </a:tblPr>
              <a:tblGrid>
                <a:gridCol w="4116608">
                  <a:extLst>
                    <a:ext uri="{9D8B030D-6E8A-4147-A177-3AD203B41FA5}">
                      <a16:colId xmlns:a16="http://schemas.microsoft.com/office/drawing/2014/main" val="2576951767"/>
                    </a:ext>
                  </a:extLst>
                </a:gridCol>
                <a:gridCol w="2085864">
                  <a:extLst>
                    <a:ext uri="{9D8B030D-6E8A-4147-A177-3AD203B41FA5}">
                      <a16:colId xmlns:a16="http://schemas.microsoft.com/office/drawing/2014/main" val="3658946324"/>
                    </a:ext>
                  </a:extLst>
                </a:gridCol>
                <a:gridCol w="2085864">
                  <a:extLst>
                    <a:ext uri="{9D8B030D-6E8A-4147-A177-3AD203B41FA5}">
                      <a16:colId xmlns:a16="http://schemas.microsoft.com/office/drawing/2014/main" val="3687101457"/>
                    </a:ext>
                  </a:extLst>
                </a:gridCol>
              </a:tblGrid>
              <a:tr h="1174580">
                <a:tc>
                  <a:txBody>
                    <a:bodyPr/>
                    <a:lstStyle/>
                    <a:p>
                      <a:pPr algn="ctr" fontAlgn="b"/>
                      <a:endParaRPr lang="en-US" sz="2000" u="none" strike="noStrike">
                        <a:effectLst/>
                      </a:endParaRPr>
                    </a:p>
                    <a:p>
                      <a:pPr algn="ctr" fontAlgn="b"/>
                      <a:r>
                        <a:rPr lang="en-US" sz="2000" u="none" strike="noStrike">
                          <a:solidFill>
                            <a:schemeClr val="bg1"/>
                          </a:solidFill>
                          <a:effectLst/>
                        </a:rPr>
                        <a:t>Survey Question</a:t>
                      </a:r>
                    </a:p>
                    <a:p>
                      <a:pPr algn="ctr" fontAlgn="b"/>
                      <a:endParaRPr lang="en-US" sz="2000" b="1" i="0" u="none" strike="noStrike">
                        <a:solidFill>
                          <a:srgbClr val="000000"/>
                        </a:solidFill>
                        <a:effectLst/>
                        <a:latin typeface="Calibri" panose="020F0502020204030204" pitchFamily="34" charset="0"/>
                      </a:endParaRPr>
                    </a:p>
                  </a:txBody>
                  <a:tcPr marL="21758" marR="21758" marT="21758" marB="0" anchor="b"/>
                </a:tc>
                <a:tc>
                  <a:txBody>
                    <a:bodyPr/>
                    <a:lstStyle/>
                    <a:p>
                      <a:pPr algn="ctr" fontAlgn="b"/>
                      <a:r>
                        <a:rPr lang="en-US" sz="2000" u="none" strike="noStrike">
                          <a:effectLst/>
                        </a:rPr>
                        <a:t> English</a:t>
                      </a:r>
                    </a:p>
                    <a:p>
                      <a:pPr algn="ctr" fontAlgn="b"/>
                      <a:endParaRPr lang="en-US" sz="2000" b="0" i="0" u="none" strike="noStrike">
                        <a:solidFill>
                          <a:srgbClr val="000000"/>
                        </a:solidFill>
                        <a:effectLst/>
                        <a:latin typeface="Calibri" panose="020F0502020204030204" pitchFamily="34" charset="0"/>
                      </a:endParaRPr>
                    </a:p>
                  </a:txBody>
                  <a:tcPr marL="21758" marR="21758" marT="21758" marB="0" anchor="b"/>
                </a:tc>
                <a:tc>
                  <a:txBody>
                    <a:bodyPr/>
                    <a:lstStyle/>
                    <a:p>
                      <a:pPr algn="ctr" fontAlgn="ctr"/>
                      <a:endParaRPr lang="en-US" sz="2000" u="none" strike="noStrike">
                        <a:effectLst/>
                      </a:endParaRPr>
                    </a:p>
                    <a:p>
                      <a:pPr algn="ctr" fontAlgn="ctr"/>
                      <a:r>
                        <a:rPr lang="en-US" sz="2000" u="none" strike="noStrike">
                          <a:effectLst/>
                        </a:rPr>
                        <a:t>Spanish</a:t>
                      </a:r>
                    </a:p>
                    <a:p>
                      <a:pPr algn="ctr" fontAlgn="ctr"/>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21758" marR="21758" marT="21758" marB="0" anchor="ctr"/>
                </a:tc>
                <a:extLst>
                  <a:ext uri="{0D108BD9-81ED-4DB2-BD59-A6C34878D82A}">
                    <a16:rowId xmlns:a16="http://schemas.microsoft.com/office/drawing/2014/main" val="1200219865"/>
                  </a:ext>
                </a:extLst>
              </a:tr>
              <a:tr h="516156">
                <a:tc>
                  <a:txBody>
                    <a:bodyPr/>
                    <a:lstStyle/>
                    <a:p>
                      <a:pPr algn="ctr" fontAlgn="b"/>
                      <a:r>
                        <a:rPr lang="en-US" sz="2000" u="none" strike="noStrike">
                          <a:effectLst/>
                        </a:rPr>
                        <a:t>Comfort talking with nurses</a:t>
                      </a:r>
                      <a:endParaRPr lang="en-US" sz="2000" b="0" i="0" u="none" strike="noStrike">
                        <a:solidFill>
                          <a:srgbClr val="000000"/>
                        </a:solidFill>
                        <a:effectLst/>
                        <a:latin typeface="Calibri" panose="020F0502020204030204" pitchFamily="34" charset="0"/>
                      </a:endParaRPr>
                    </a:p>
                  </a:txBody>
                  <a:tcPr marL="21758" marR="21758" marT="21758" marB="0" anchor="b"/>
                </a:tc>
                <a:tc>
                  <a:txBody>
                    <a:bodyPr/>
                    <a:lstStyle/>
                    <a:p>
                      <a:pPr algn="ctr" fontAlgn="ctr"/>
                      <a:r>
                        <a:rPr lang="en-US" sz="2000" u="none" strike="noStrike">
                          <a:effectLst/>
                        </a:rPr>
                        <a:t>84.9 (n=504)</a:t>
                      </a:r>
                      <a:endParaRPr lang="en-US" sz="2000" b="0" i="0" u="none" strike="noStrike">
                        <a:solidFill>
                          <a:srgbClr val="000000"/>
                        </a:solidFill>
                        <a:effectLst/>
                        <a:latin typeface="Calibri" panose="020F0502020204030204" pitchFamily="34" charset="0"/>
                      </a:endParaRPr>
                    </a:p>
                  </a:txBody>
                  <a:tcPr marL="21758" marR="21758" marT="21758" marB="0" anchor="ctr"/>
                </a:tc>
                <a:tc>
                  <a:txBody>
                    <a:bodyPr/>
                    <a:lstStyle/>
                    <a:p>
                      <a:pPr algn="ctr" fontAlgn="ctr"/>
                      <a:r>
                        <a:rPr lang="en-US" sz="2000" u="none" strike="noStrike">
                          <a:effectLst/>
                        </a:rPr>
                        <a:t>84.2 (n=114)</a:t>
                      </a:r>
                      <a:endParaRPr lang="en-US" sz="2000" b="0" i="0" u="none" strike="noStrike">
                        <a:solidFill>
                          <a:srgbClr val="000000"/>
                        </a:solidFill>
                        <a:effectLst/>
                        <a:latin typeface="Calibri" panose="020F0502020204030204" pitchFamily="34" charset="0"/>
                      </a:endParaRPr>
                    </a:p>
                  </a:txBody>
                  <a:tcPr marL="21758" marR="21758" marT="21758" marB="0" anchor="ctr"/>
                </a:tc>
                <a:extLst>
                  <a:ext uri="{0D108BD9-81ED-4DB2-BD59-A6C34878D82A}">
                    <a16:rowId xmlns:a16="http://schemas.microsoft.com/office/drawing/2014/main" val="2587873868"/>
                  </a:ext>
                </a:extLst>
              </a:tr>
              <a:tr h="516156">
                <a:tc>
                  <a:txBody>
                    <a:bodyPr/>
                    <a:lstStyle/>
                    <a:p>
                      <a:pPr algn="ctr" fontAlgn="b"/>
                      <a:r>
                        <a:rPr lang="en-US" sz="2000" u="none" strike="noStrike">
                          <a:effectLst/>
                        </a:rPr>
                        <a:t>Nurses courtesy/respect</a:t>
                      </a:r>
                      <a:endParaRPr lang="en-US" sz="2000" b="0" i="0" u="none" strike="noStrike">
                        <a:solidFill>
                          <a:srgbClr val="000000"/>
                        </a:solidFill>
                        <a:effectLst/>
                        <a:latin typeface="Calibri" panose="020F0502020204030204" pitchFamily="34" charset="0"/>
                      </a:endParaRPr>
                    </a:p>
                  </a:txBody>
                  <a:tcPr marL="21758" marR="21758" marT="21758" marB="0" anchor="b"/>
                </a:tc>
                <a:tc>
                  <a:txBody>
                    <a:bodyPr/>
                    <a:lstStyle/>
                    <a:p>
                      <a:pPr algn="ctr" fontAlgn="ctr"/>
                      <a:r>
                        <a:rPr lang="en-US" sz="2000" u="none" strike="noStrike">
                          <a:effectLst/>
                        </a:rPr>
                        <a:t>88.3 (n=495)</a:t>
                      </a:r>
                      <a:endParaRPr lang="en-US" sz="2000" b="0" i="0" u="none" strike="noStrike">
                        <a:solidFill>
                          <a:srgbClr val="000000"/>
                        </a:solidFill>
                        <a:effectLst/>
                        <a:latin typeface="Calibri" panose="020F0502020204030204" pitchFamily="34" charset="0"/>
                      </a:endParaRPr>
                    </a:p>
                  </a:txBody>
                  <a:tcPr marL="21758" marR="21758" marT="21758" marB="0" anchor="ctr"/>
                </a:tc>
                <a:tc>
                  <a:txBody>
                    <a:bodyPr/>
                    <a:lstStyle/>
                    <a:p>
                      <a:pPr algn="ctr" fontAlgn="ctr"/>
                      <a:r>
                        <a:rPr lang="en-US" sz="2000" b="1" u="none" strike="noStrike">
                          <a:solidFill>
                            <a:srgbClr val="00B050"/>
                          </a:solidFill>
                          <a:effectLst/>
                        </a:rPr>
                        <a:t>90.3</a:t>
                      </a:r>
                      <a:r>
                        <a:rPr lang="en-US" sz="2000" u="none" strike="noStrike">
                          <a:effectLst/>
                        </a:rPr>
                        <a:t> (n=113)</a:t>
                      </a:r>
                      <a:endParaRPr lang="en-US" sz="2000" b="0" i="0" u="none" strike="noStrike">
                        <a:solidFill>
                          <a:srgbClr val="000000"/>
                        </a:solidFill>
                        <a:effectLst/>
                        <a:latin typeface="Calibri" panose="020F0502020204030204" pitchFamily="34" charset="0"/>
                      </a:endParaRPr>
                    </a:p>
                  </a:txBody>
                  <a:tcPr marL="21758" marR="21758" marT="21758" marB="0" anchor="ctr"/>
                </a:tc>
                <a:extLst>
                  <a:ext uri="{0D108BD9-81ED-4DB2-BD59-A6C34878D82A}">
                    <a16:rowId xmlns:a16="http://schemas.microsoft.com/office/drawing/2014/main" val="3588492850"/>
                  </a:ext>
                </a:extLst>
              </a:tr>
              <a:tr h="516156">
                <a:tc>
                  <a:txBody>
                    <a:bodyPr/>
                    <a:lstStyle/>
                    <a:p>
                      <a:pPr algn="ctr" fontAlgn="b"/>
                      <a:r>
                        <a:rPr lang="en-US" sz="2000" u="none" strike="noStrike">
                          <a:effectLst/>
                        </a:rPr>
                        <a:t>Nurses explained things </a:t>
                      </a:r>
                      <a:endParaRPr lang="en-US" sz="2000" b="0" i="0" u="none" strike="noStrike">
                        <a:solidFill>
                          <a:srgbClr val="000000"/>
                        </a:solidFill>
                        <a:effectLst/>
                        <a:latin typeface="Calibri" panose="020F0502020204030204" pitchFamily="34" charset="0"/>
                      </a:endParaRPr>
                    </a:p>
                  </a:txBody>
                  <a:tcPr marL="21758" marR="21758" marT="21758" marB="0" anchor="b"/>
                </a:tc>
                <a:tc>
                  <a:txBody>
                    <a:bodyPr/>
                    <a:lstStyle/>
                    <a:p>
                      <a:pPr algn="ctr" fontAlgn="ctr"/>
                      <a:r>
                        <a:rPr lang="en-US" sz="2000" u="none" strike="noStrike">
                          <a:effectLst/>
                        </a:rPr>
                        <a:t>85.5 (n=498)</a:t>
                      </a:r>
                      <a:endParaRPr lang="en-US" sz="2000" b="0" i="0" u="none" strike="noStrike">
                        <a:solidFill>
                          <a:srgbClr val="000000"/>
                        </a:solidFill>
                        <a:effectLst/>
                        <a:latin typeface="Calibri" panose="020F0502020204030204" pitchFamily="34" charset="0"/>
                      </a:endParaRPr>
                    </a:p>
                  </a:txBody>
                  <a:tcPr marL="21758" marR="21758" marT="21758" marB="0" anchor="ctr"/>
                </a:tc>
                <a:tc>
                  <a:txBody>
                    <a:bodyPr/>
                    <a:lstStyle/>
                    <a:p>
                      <a:pPr algn="ctr" fontAlgn="ctr"/>
                      <a:r>
                        <a:rPr lang="en-US" sz="2000" b="1" u="none" strike="noStrike">
                          <a:solidFill>
                            <a:srgbClr val="00B050"/>
                          </a:solidFill>
                          <a:effectLst/>
                        </a:rPr>
                        <a:t>85.8</a:t>
                      </a:r>
                      <a:r>
                        <a:rPr lang="en-US" sz="2000" u="none" strike="noStrike">
                          <a:effectLst/>
                        </a:rPr>
                        <a:t> (n=113)</a:t>
                      </a:r>
                      <a:endParaRPr lang="en-US" sz="2000" b="0" i="0" u="none" strike="noStrike">
                        <a:solidFill>
                          <a:srgbClr val="000000"/>
                        </a:solidFill>
                        <a:effectLst/>
                        <a:latin typeface="Calibri" panose="020F0502020204030204" pitchFamily="34" charset="0"/>
                      </a:endParaRPr>
                    </a:p>
                  </a:txBody>
                  <a:tcPr marL="21758" marR="21758" marT="21758" marB="0" anchor="ctr"/>
                </a:tc>
                <a:extLst>
                  <a:ext uri="{0D108BD9-81ED-4DB2-BD59-A6C34878D82A}">
                    <a16:rowId xmlns:a16="http://schemas.microsoft.com/office/drawing/2014/main" val="1597460306"/>
                  </a:ext>
                </a:extLst>
              </a:tr>
              <a:tr h="516156">
                <a:tc>
                  <a:txBody>
                    <a:bodyPr/>
                    <a:lstStyle/>
                    <a:p>
                      <a:pPr algn="ctr" fontAlgn="b"/>
                      <a:r>
                        <a:rPr lang="en-US" sz="2000" u="none" strike="noStrike">
                          <a:effectLst/>
                        </a:rPr>
                        <a:t>Nurses listened carefully</a:t>
                      </a:r>
                      <a:endParaRPr lang="en-US" sz="2000" b="0" i="0" u="none" strike="noStrike">
                        <a:solidFill>
                          <a:srgbClr val="000000"/>
                        </a:solidFill>
                        <a:effectLst/>
                        <a:latin typeface="Calibri" panose="020F0502020204030204" pitchFamily="34" charset="0"/>
                      </a:endParaRPr>
                    </a:p>
                  </a:txBody>
                  <a:tcPr marL="21758" marR="21758" marT="21758" marB="0" anchor="b"/>
                </a:tc>
                <a:tc>
                  <a:txBody>
                    <a:bodyPr/>
                    <a:lstStyle/>
                    <a:p>
                      <a:pPr algn="ctr" fontAlgn="ctr"/>
                      <a:r>
                        <a:rPr lang="en-US" sz="2000" u="none" strike="noStrike">
                          <a:effectLst/>
                        </a:rPr>
                        <a:t>82.1 (n=504)</a:t>
                      </a:r>
                      <a:endParaRPr lang="en-US" sz="2000" b="0" i="0" u="none" strike="noStrike">
                        <a:solidFill>
                          <a:srgbClr val="000000"/>
                        </a:solidFill>
                        <a:effectLst/>
                        <a:latin typeface="Calibri" panose="020F0502020204030204" pitchFamily="34" charset="0"/>
                      </a:endParaRPr>
                    </a:p>
                  </a:txBody>
                  <a:tcPr marL="21758" marR="21758" marT="21758" marB="0" anchor="ctr"/>
                </a:tc>
                <a:tc>
                  <a:txBody>
                    <a:bodyPr/>
                    <a:lstStyle/>
                    <a:p>
                      <a:pPr algn="ctr" fontAlgn="ctr"/>
                      <a:r>
                        <a:rPr lang="en-US" sz="2000" b="1" u="none" strike="noStrike">
                          <a:solidFill>
                            <a:srgbClr val="00B050"/>
                          </a:solidFill>
                          <a:effectLst/>
                        </a:rPr>
                        <a:t>85.0</a:t>
                      </a:r>
                      <a:r>
                        <a:rPr lang="en-US" sz="2000" u="none" strike="noStrike">
                          <a:effectLst/>
                        </a:rPr>
                        <a:t> (n=113)</a:t>
                      </a:r>
                      <a:endParaRPr lang="en-US" sz="2000" b="0" i="0" u="none" strike="noStrike">
                        <a:solidFill>
                          <a:srgbClr val="000000"/>
                        </a:solidFill>
                        <a:effectLst/>
                        <a:latin typeface="Calibri" panose="020F0502020204030204" pitchFamily="34" charset="0"/>
                      </a:endParaRPr>
                    </a:p>
                  </a:txBody>
                  <a:tcPr marL="21758" marR="21758" marT="21758" marB="0" anchor="ctr"/>
                </a:tc>
                <a:extLst>
                  <a:ext uri="{0D108BD9-81ED-4DB2-BD59-A6C34878D82A}">
                    <a16:rowId xmlns:a16="http://schemas.microsoft.com/office/drawing/2014/main" val="3727941217"/>
                  </a:ext>
                </a:extLst>
              </a:tr>
            </a:tbl>
          </a:graphicData>
        </a:graphic>
      </p:graphicFrame>
    </p:spTree>
    <p:extLst>
      <p:ext uri="{BB962C8B-B14F-4D97-AF65-F5344CB8AC3E}">
        <p14:creationId xmlns:p14="http://schemas.microsoft.com/office/powerpoint/2010/main" val="3069008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18BB7A4-33FA-F040-52A2-6ADE461F6A3A}"/>
              </a:ext>
            </a:extLst>
          </p:cNvPr>
          <p:cNvSpPr>
            <a:spLocks noGrp="1"/>
          </p:cNvSpPr>
          <p:nvPr>
            <p:ph type="title"/>
          </p:nvPr>
        </p:nvSpPr>
        <p:spPr>
          <a:xfrm>
            <a:off x="216230" y="428625"/>
            <a:ext cx="8711540" cy="863600"/>
          </a:xfrm>
        </p:spPr>
        <p:txBody>
          <a:bodyPr>
            <a:normAutofit fontScale="90000"/>
          </a:bodyPr>
          <a:lstStyle/>
          <a:p>
            <a:r>
              <a:rPr lang="en-US" sz="3600" b="1">
                <a:solidFill>
                  <a:schemeClr val="accent1"/>
                </a:solidFill>
              </a:rPr>
              <a:t>Virtual Nurse Experience – by Race/Ethnicity</a:t>
            </a:r>
          </a:p>
        </p:txBody>
      </p:sp>
      <p:graphicFrame>
        <p:nvGraphicFramePr>
          <p:cNvPr id="3" name="Table 2">
            <a:extLst>
              <a:ext uri="{FF2B5EF4-FFF2-40B4-BE49-F238E27FC236}">
                <a16:creationId xmlns:a16="http://schemas.microsoft.com/office/drawing/2014/main" id="{19B8D96B-1874-8D59-D521-548CBC0E6AFD}"/>
              </a:ext>
            </a:extLst>
          </p:cNvPr>
          <p:cNvGraphicFramePr>
            <a:graphicFrameLocks noGrp="1"/>
          </p:cNvGraphicFramePr>
          <p:nvPr/>
        </p:nvGraphicFramePr>
        <p:xfrm>
          <a:off x="298815" y="1292225"/>
          <a:ext cx="3122474" cy="3320950"/>
        </p:xfrm>
        <a:graphic>
          <a:graphicData uri="http://schemas.openxmlformats.org/drawingml/2006/table">
            <a:tbl>
              <a:tblPr firstRow="1" bandRow="1">
                <a:tableStyleId>{5C22544A-7EE6-4342-B048-85BDC9FD1C3A}</a:tableStyleId>
              </a:tblPr>
              <a:tblGrid>
                <a:gridCol w="3122474">
                  <a:extLst>
                    <a:ext uri="{9D8B030D-6E8A-4147-A177-3AD203B41FA5}">
                      <a16:colId xmlns:a16="http://schemas.microsoft.com/office/drawing/2014/main" val="53877368"/>
                    </a:ext>
                  </a:extLst>
                </a:gridCol>
              </a:tblGrid>
              <a:tr h="1145622">
                <a:tc>
                  <a:txBody>
                    <a:bodyPr/>
                    <a:lstStyle/>
                    <a:p>
                      <a:pPr algn="ctr" fontAlgn="b"/>
                      <a:r>
                        <a:rPr lang="en-US" sz="1700" u="none" strike="noStrike">
                          <a:solidFill>
                            <a:schemeClr val="bg1"/>
                          </a:solidFill>
                          <a:effectLst/>
                        </a:rPr>
                        <a:t>Survey Question</a:t>
                      </a:r>
                    </a:p>
                    <a:p>
                      <a:pPr algn="ctr" fontAlgn="b"/>
                      <a:endParaRPr lang="en-US" sz="1700" b="1" i="0" u="none" strike="noStrike">
                        <a:solidFill>
                          <a:schemeClr val="bg1"/>
                        </a:solidFill>
                        <a:effectLst/>
                        <a:latin typeface="Calibri" panose="020F0502020204030204" pitchFamily="34" charset="0"/>
                      </a:endParaRPr>
                    </a:p>
                  </a:txBody>
                  <a:tcPr marL="13980" marR="13980" marT="13980" marB="0" anchor="b"/>
                </a:tc>
                <a:extLst>
                  <a:ext uri="{0D108BD9-81ED-4DB2-BD59-A6C34878D82A}">
                    <a16:rowId xmlns:a16="http://schemas.microsoft.com/office/drawing/2014/main" val="2402099978"/>
                  </a:ext>
                </a:extLst>
              </a:tr>
              <a:tr h="543832">
                <a:tc>
                  <a:txBody>
                    <a:bodyPr/>
                    <a:lstStyle/>
                    <a:p>
                      <a:pPr algn="ctr" fontAlgn="b"/>
                      <a:r>
                        <a:rPr lang="en-US" sz="1700" u="none" strike="noStrike">
                          <a:effectLst/>
                        </a:rPr>
                        <a:t>Comfort talking with nurses</a:t>
                      </a:r>
                      <a:endParaRPr lang="en-US" sz="1700" b="0" i="0" u="none" strike="noStrike">
                        <a:solidFill>
                          <a:srgbClr val="000000"/>
                        </a:solidFill>
                        <a:effectLst/>
                        <a:latin typeface="Calibri" panose="020F0502020204030204" pitchFamily="34" charset="0"/>
                      </a:endParaRPr>
                    </a:p>
                  </a:txBody>
                  <a:tcPr marL="13980" marR="13980" marT="13980" marB="0" anchor="b"/>
                </a:tc>
                <a:extLst>
                  <a:ext uri="{0D108BD9-81ED-4DB2-BD59-A6C34878D82A}">
                    <a16:rowId xmlns:a16="http://schemas.microsoft.com/office/drawing/2014/main" val="4179477787"/>
                  </a:ext>
                </a:extLst>
              </a:tr>
              <a:tr h="543832">
                <a:tc>
                  <a:txBody>
                    <a:bodyPr/>
                    <a:lstStyle/>
                    <a:p>
                      <a:pPr algn="ctr" fontAlgn="b"/>
                      <a:r>
                        <a:rPr lang="en-US" sz="1700" u="none" strike="noStrike">
                          <a:effectLst/>
                        </a:rPr>
                        <a:t>Nurses courtesy/respect</a:t>
                      </a:r>
                      <a:endParaRPr lang="en-US" sz="1700" b="0" i="0" u="none" strike="noStrike">
                        <a:solidFill>
                          <a:srgbClr val="000000"/>
                        </a:solidFill>
                        <a:effectLst/>
                        <a:latin typeface="Calibri" panose="020F0502020204030204" pitchFamily="34" charset="0"/>
                      </a:endParaRPr>
                    </a:p>
                  </a:txBody>
                  <a:tcPr marL="13980" marR="13980" marT="13980" marB="0" anchor="b"/>
                </a:tc>
                <a:extLst>
                  <a:ext uri="{0D108BD9-81ED-4DB2-BD59-A6C34878D82A}">
                    <a16:rowId xmlns:a16="http://schemas.microsoft.com/office/drawing/2014/main" val="1550422603"/>
                  </a:ext>
                </a:extLst>
              </a:tr>
              <a:tr h="543832">
                <a:tc>
                  <a:txBody>
                    <a:bodyPr/>
                    <a:lstStyle/>
                    <a:p>
                      <a:pPr algn="ctr" fontAlgn="b"/>
                      <a:r>
                        <a:rPr lang="en-US" sz="1700" u="none" strike="noStrike">
                          <a:effectLst/>
                        </a:rPr>
                        <a:t>Nurses explained things </a:t>
                      </a:r>
                      <a:endParaRPr lang="en-US" sz="1700" b="0" i="0" u="none" strike="noStrike">
                        <a:solidFill>
                          <a:srgbClr val="000000"/>
                        </a:solidFill>
                        <a:effectLst/>
                        <a:latin typeface="Calibri" panose="020F0502020204030204" pitchFamily="34" charset="0"/>
                      </a:endParaRPr>
                    </a:p>
                  </a:txBody>
                  <a:tcPr marL="13980" marR="13980" marT="13980" marB="0" anchor="b"/>
                </a:tc>
                <a:extLst>
                  <a:ext uri="{0D108BD9-81ED-4DB2-BD59-A6C34878D82A}">
                    <a16:rowId xmlns:a16="http://schemas.microsoft.com/office/drawing/2014/main" val="2213183108"/>
                  </a:ext>
                </a:extLst>
              </a:tr>
              <a:tr h="543832">
                <a:tc>
                  <a:txBody>
                    <a:bodyPr/>
                    <a:lstStyle/>
                    <a:p>
                      <a:pPr algn="ctr" fontAlgn="b"/>
                      <a:r>
                        <a:rPr lang="en-US" sz="1700" u="none" strike="noStrike">
                          <a:effectLst/>
                        </a:rPr>
                        <a:t>Nurses listened carefully</a:t>
                      </a:r>
                      <a:endParaRPr lang="en-US" sz="1700" b="0" i="0" u="none" strike="noStrike">
                        <a:solidFill>
                          <a:srgbClr val="000000"/>
                        </a:solidFill>
                        <a:effectLst/>
                        <a:latin typeface="Calibri" panose="020F0502020204030204" pitchFamily="34" charset="0"/>
                      </a:endParaRPr>
                    </a:p>
                  </a:txBody>
                  <a:tcPr marL="13980" marR="13980" marT="13980" marB="0" anchor="b"/>
                </a:tc>
                <a:extLst>
                  <a:ext uri="{0D108BD9-81ED-4DB2-BD59-A6C34878D82A}">
                    <a16:rowId xmlns:a16="http://schemas.microsoft.com/office/drawing/2014/main" val="2213037836"/>
                  </a:ext>
                </a:extLst>
              </a:tr>
            </a:tbl>
          </a:graphicData>
        </a:graphic>
      </p:graphicFrame>
    </p:spTree>
    <p:extLst>
      <p:ext uri="{BB962C8B-B14F-4D97-AF65-F5344CB8AC3E}">
        <p14:creationId xmlns:p14="http://schemas.microsoft.com/office/powerpoint/2010/main" val="16538785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18BB7A4-33FA-F040-52A2-6ADE461F6A3A}"/>
              </a:ext>
            </a:extLst>
          </p:cNvPr>
          <p:cNvSpPr>
            <a:spLocks noGrp="1"/>
          </p:cNvSpPr>
          <p:nvPr>
            <p:ph type="title"/>
          </p:nvPr>
        </p:nvSpPr>
        <p:spPr>
          <a:xfrm>
            <a:off x="216230" y="428625"/>
            <a:ext cx="8711540" cy="863600"/>
          </a:xfrm>
        </p:spPr>
        <p:txBody>
          <a:bodyPr>
            <a:normAutofit fontScale="90000"/>
          </a:bodyPr>
          <a:lstStyle/>
          <a:p>
            <a:r>
              <a:rPr lang="en-US" sz="3600" b="1">
                <a:solidFill>
                  <a:schemeClr val="accent1"/>
                </a:solidFill>
              </a:rPr>
              <a:t>Virtual Nurse Experience – by Race/Ethnicity</a:t>
            </a:r>
          </a:p>
        </p:txBody>
      </p:sp>
      <p:graphicFrame>
        <p:nvGraphicFramePr>
          <p:cNvPr id="3" name="Table 2">
            <a:extLst>
              <a:ext uri="{FF2B5EF4-FFF2-40B4-BE49-F238E27FC236}">
                <a16:creationId xmlns:a16="http://schemas.microsoft.com/office/drawing/2014/main" id="{19B8D96B-1874-8D59-D521-548CBC0E6AFD}"/>
              </a:ext>
            </a:extLst>
          </p:cNvPr>
          <p:cNvGraphicFramePr>
            <a:graphicFrameLocks noGrp="1"/>
          </p:cNvGraphicFramePr>
          <p:nvPr/>
        </p:nvGraphicFramePr>
        <p:xfrm>
          <a:off x="298815" y="1292225"/>
          <a:ext cx="7881548" cy="3320950"/>
        </p:xfrm>
        <a:graphic>
          <a:graphicData uri="http://schemas.openxmlformats.org/drawingml/2006/table">
            <a:tbl>
              <a:tblPr firstRow="1" bandRow="1">
                <a:tableStyleId>{5C22544A-7EE6-4342-B048-85BDC9FD1C3A}</a:tableStyleId>
              </a:tblPr>
              <a:tblGrid>
                <a:gridCol w="3122474">
                  <a:extLst>
                    <a:ext uri="{9D8B030D-6E8A-4147-A177-3AD203B41FA5}">
                      <a16:colId xmlns:a16="http://schemas.microsoft.com/office/drawing/2014/main" val="53877368"/>
                    </a:ext>
                  </a:extLst>
                </a:gridCol>
                <a:gridCol w="1586358">
                  <a:extLst>
                    <a:ext uri="{9D8B030D-6E8A-4147-A177-3AD203B41FA5}">
                      <a16:colId xmlns:a16="http://schemas.microsoft.com/office/drawing/2014/main" val="3204481555"/>
                    </a:ext>
                  </a:extLst>
                </a:gridCol>
                <a:gridCol w="1586358">
                  <a:extLst>
                    <a:ext uri="{9D8B030D-6E8A-4147-A177-3AD203B41FA5}">
                      <a16:colId xmlns:a16="http://schemas.microsoft.com/office/drawing/2014/main" val="2676427607"/>
                    </a:ext>
                  </a:extLst>
                </a:gridCol>
                <a:gridCol w="1586358">
                  <a:extLst>
                    <a:ext uri="{9D8B030D-6E8A-4147-A177-3AD203B41FA5}">
                      <a16:colId xmlns:a16="http://schemas.microsoft.com/office/drawing/2014/main" val="1856806521"/>
                    </a:ext>
                  </a:extLst>
                </a:gridCol>
              </a:tblGrid>
              <a:tr h="1145622">
                <a:tc>
                  <a:txBody>
                    <a:bodyPr/>
                    <a:lstStyle/>
                    <a:p>
                      <a:pPr algn="ctr" fontAlgn="b"/>
                      <a:r>
                        <a:rPr lang="en-US" sz="1700" u="none" strike="noStrike">
                          <a:solidFill>
                            <a:schemeClr val="bg1"/>
                          </a:solidFill>
                          <a:effectLst/>
                        </a:rPr>
                        <a:t>Survey Question</a:t>
                      </a:r>
                    </a:p>
                    <a:p>
                      <a:pPr algn="ctr" fontAlgn="b"/>
                      <a:endParaRPr lang="en-US" sz="1700" b="1" i="0" u="none" strike="noStrike">
                        <a:solidFill>
                          <a:schemeClr val="bg1"/>
                        </a:solidFill>
                        <a:effectLst/>
                        <a:latin typeface="Calibri" panose="020F0502020204030204" pitchFamily="34" charset="0"/>
                      </a:endParaRPr>
                    </a:p>
                  </a:txBody>
                  <a:tcPr marL="13980" marR="13980" marT="13980" marB="0" anchor="b"/>
                </a:tc>
                <a:tc>
                  <a:txBody>
                    <a:bodyPr/>
                    <a:lstStyle/>
                    <a:p>
                      <a:pPr algn="ctr" fontAlgn="b"/>
                      <a:r>
                        <a:rPr lang="en-US" sz="1700" u="none" strike="noStrike">
                          <a:effectLst/>
                        </a:rPr>
                        <a:t> Black</a:t>
                      </a:r>
                    </a:p>
                    <a:p>
                      <a:pPr algn="ctr" fontAlgn="b"/>
                      <a:r>
                        <a:rPr lang="en-US" sz="1700" u="none" strike="noStrike">
                          <a:effectLst/>
                        </a:rPr>
                        <a:t>(n=100)</a:t>
                      </a:r>
                    </a:p>
                    <a:p>
                      <a:pPr algn="ctr" fontAlgn="b"/>
                      <a:endParaRPr lang="en-US" sz="1700" u="none" strike="noStrike">
                        <a:effectLst/>
                      </a:endParaRPr>
                    </a:p>
                  </a:txBody>
                  <a:tcPr marL="13980" marR="13980" marT="13980" marB="0" anchor="b"/>
                </a:tc>
                <a:tc>
                  <a:txBody>
                    <a:bodyPr/>
                    <a:lstStyle/>
                    <a:p>
                      <a:pPr algn="ctr" fontAlgn="b"/>
                      <a:r>
                        <a:rPr lang="en-US" sz="1700" u="none" strike="noStrike">
                          <a:effectLst/>
                        </a:rPr>
                        <a:t> Hispanic</a:t>
                      </a:r>
                    </a:p>
                    <a:p>
                      <a:pPr algn="ctr" fontAlgn="b"/>
                      <a:r>
                        <a:rPr lang="en-US" sz="1700" u="none" strike="noStrike">
                          <a:effectLst/>
                        </a:rPr>
                        <a:t>(n=214)</a:t>
                      </a:r>
                    </a:p>
                    <a:p>
                      <a:pPr algn="ctr" fontAlgn="b"/>
                      <a:endParaRPr lang="en-US" sz="1700" u="none" strike="noStrike">
                        <a:effectLst/>
                      </a:endParaRPr>
                    </a:p>
                  </a:txBody>
                  <a:tcPr marL="13980" marR="13980" marT="13980" marB="0" anchor="b"/>
                </a:tc>
                <a:tc>
                  <a:txBody>
                    <a:bodyPr/>
                    <a:lstStyle/>
                    <a:p>
                      <a:pPr algn="ctr" fontAlgn="ctr"/>
                      <a:endParaRPr lang="en-US" sz="1700" u="none" strike="noStrike">
                        <a:effectLst/>
                      </a:endParaRPr>
                    </a:p>
                    <a:p>
                      <a:pPr algn="ctr" fontAlgn="ctr"/>
                      <a:r>
                        <a:rPr lang="en-US" sz="1700" u="none" strike="noStrike">
                          <a:effectLst/>
                        </a:rPr>
                        <a:t>White</a:t>
                      </a:r>
                    </a:p>
                    <a:p>
                      <a:pPr algn="ctr" fontAlgn="ctr"/>
                      <a:r>
                        <a:rPr lang="en-US" sz="1700" u="none" strike="noStrike">
                          <a:effectLst/>
                        </a:rPr>
                        <a:t>(n=230) </a:t>
                      </a:r>
                    </a:p>
                    <a:p>
                      <a:pPr algn="ctr" fontAlgn="ctr"/>
                      <a:endParaRPr lang="en-US" sz="1700" b="0" i="0" u="none" strike="noStrike">
                        <a:solidFill>
                          <a:srgbClr val="000000"/>
                        </a:solidFill>
                        <a:effectLst/>
                        <a:latin typeface="Calibri" panose="020F0502020204030204" pitchFamily="34" charset="0"/>
                      </a:endParaRPr>
                    </a:p>
                  </a:txBody>
                  <a:tcPr marL="13980" marR="13980" marT="13980" marB="0" anchor="ctr"/>
                </a:tc>
                <a:extLst>
                  <a:ext uri="{0D108BD9-81ED-4DB2-BD59-A6C34878D82A}">
                    <a16:rowId xmlns:a16="http://schemas.microsoft.com/office/drawing/2014/main" val="2402099978"/>
                  </a:ext>
                </a:extLst>
              </a:tr>
              <a:tr h="543832">
                <a:tc>
                  <a:txBody>
                    <a:bodyPr/>
                    <a:lstStyle/>
                    <a:p>
                      <a:pPr algn="ctr" fontAlgn="b"/>
                      <a:r>
                        <a:rPr lang="en-US" sz="1700" u="none" strike="noStrike">
                          <a:effectLst/>
                        </a:rPr>
                        <a:t>Comfort talking with nurses</a:t>
                      </a:r>
                      <a:endParaRPr lang="en-US" sz="1700" b="0" i="0" u="none" strike="noStrike">
                        <a:solidFill>
                          <a:srgbClr val="000000"/>
                        </a:solidFill>
                        <a:effectLst/>
                        <a:latin typeface="Calibri" panose="020F0502020204030204" pitchFamily="34" charset="0"/>
                      </a:endParaRPr>
                    </a:p>
                  </a:txBody>
                  <a:tcPr marL="13980" marR="13980" marT="13980" marB="0" anchor="b"/>
                </a:tc>
                <a:tc>
                  <a:txBody>
                    <a:bodyPr/>
                    <a:lstStyle/>
                    <a:p>
                      <a:pPr algn="ctr" fontAlgn="ctr"/>
                      <a:r>
                        <a:rPr lang="en-US" sz="1700" u="none" strike="noStrike">
                          <a:solidFill>
                            <a:schemeClr val="bg1"/>
                          </a:solidFill>
                          <a:effectLst/>
                        </a:rPr>
                        <a:t>81.0 </a:t>
                      </a:r>
                      <a:endParaRPr lang="en-US" sz="1700" b="0" i="0" u="none" strike="noStrike">
                        <a:solidFill>
                          <a:schemeClr val="bg1"/>
                        </a:solidFill>
                        <a:effectLst/>
                        <a:latin typeface="Calibri" panose="020F0502020204030204" pitchFamily="34" charset="0"/>
                      </a:endParaRPr>
                    </a:p>
                  </a:txBody>
                  <a:tcPr marL="13980" marR="13980" marT="13980" marB="0" anchor="ctr"/>
                </a:tc>
                <a:tc>
                  <a:txBody>
                    <a:bodyPr/>
                    <a:lstStyle/>
                    <a:p>
                      <a:pPr algn="ctr" fontAlgn="ctr"/>
                      <a:r>
                        <a:rPr lang="en-US" sz="1700" u="none" strike="noStrike">
                          <a:solidFill>
                            <a:schemeClr val="bg1"/>
                          </a:solidFill>
                          <a:effectLst/>
                        </a:rPr>
                        <a:t>86.9 </a:t>
                      </a:r>
                      <a:endParaRPr lang="en-US" sz="1700" b="0" i="0" u="none" strike="noStrike">
                        <a:solidFill>
                          <a:schemeClr val="bg1"/>
                        </a:solidFill>
                        <a:effectLst/>
                        <a:latin typeface="Calibri" panose="020F0502020204030204" pitchFamily="34" charset="0"/>
                      </a:endParaRPr>
                    </a:p>
                  </a:txBody>
                  <a:tcPr marL="13980" marR="13980" marT="13980" marB="0" anchor="ctr"/>
                </a:tc>
                <a:tc>
                  <a:txBody>
                    <a:bodyPr/>
                    <a:lstStyle/>
                    <a:p>
                      <a:pPr algn="ctr" fontAlgn="ctr"/>
                      <a:r>
                        <a:rPr lang="en-US" sz="1700" u="none" strike="noStrike">
                          <a:solidFill>
                            <a:schemeClr val="bg1"/>
                          </a:solidFill>
                          <a:effectLst/>
                        </a:rPr>
                        <a:t>85.2 </a:t>
                      </a:r>
                      <a:endParaRPr lang="en-US" sz="1700" b="0" i="0" u="none" strike="noStrike">
                        <a:solidFill>
                          <a:schemeClr val="bg1"/>
                        </a:solidFill>
                        <a:effectLst/>
                        <a:latin typeface="Calibri" panose="020F0502020204030204" pitchFamily="34" charset="0"/>
                      </a:endParaRPr>
                    </a:p>
                  </a:txBody>
                  <a:tcPr marL="13980" marR="13980" marT="13980" marB="0" anchor="ctr"/>
                </a:tc>
                <a:extLst>
                  <a:ext uri="{0D108BD9-81ED-4DB2-BD59-A6C34878D82A}">
                    <a16:rowId xmlns:a16="http://schemas.microsoft.com/office/drawing/2014/main" val="4179477787"/>
                  </a:ext>
                </a:extLst>
              </a:tr>
              <a:tr h="543832">
                <a:tc>
                  <a:txBody>
                    <a:bodyPr/>
                    <a:lstStyle/>
                    <a:p>
                      <a:pPr algn="ctr" fontAlgn="b"/>
                      <a:r>
                        <a:rPr lang="en-US" sz="1700" u="none" strike="noStrike">
                          <a:effectLst/>
                        </a:rPr>
                        <a:t>Nurses courtesy/respect</a:t>
                      </a:r>
                      <a:endParaRPr lang="en-US" sz="1700" b="0" i="0" u="none" strike="noStrike">
                        <a:solidFill>
                          <a:srgbClr val="000000"/>
                        </a:solidFill>
                        <a:effectLst/>
                        <a:latin typeface="Calibri" panose="020F0502020204030204" pitchFamily="34" charset="0"/>
                      </a:endParaRPr>
                    </a:p>
                  </a:txBody>
                  <a:tcPr marL="13980" marR="13980" marT="13980" marB="0" anchor="b"/>
                </a:tc>
                <a:tc>
                  <a:txBody>
                    <a:bodyPr/>
                    <a:lstStyle/>
                    <a:p>
                      <a:pPr algn="ctr" fontAlgn="ctr"/>
                      <a:r>
                        <a:rPr lang="en-US" sz="1700" u="none" strike="noStrike">
                          <a:solidFill>
                            <a:schemeClr val="bg1"/>
                          </a:solidFill>
                          <a:effectLst/>
                        </a:rPr>
                        <a:t>87.9 </a:t>
                      </a:r>
                      <a:endParaRPr lang="en-US" sz="1700" b="0" i="0" u="none" strike="noStrike">
                        <a:solidFill>
                          <a:schemeClr val="bg1"/>
                        </a:solidFill>
                        <a:effectLst/>
                        <a:latin typeface="Calibri" panose="020F0502020204030204" pitchFamily="34" charset="0"/>
                      </a:endParaRPr>
                    </a:p>
                  </a:txBody>
                  <a:tcPr marL="13980" marR="13980" marT="13980" marB="0" anchor="ctr"/>
                </a:tc>
                <a:tc>
                  <a:txBody>
                    <a:bodyPr/>
                    <a:lstStyle/>
                    <a:p>
                      <a:pPr algn="ctr" fontAlgn="ctr"/>
                      <a:r>
                        <a:rPr lang="en-US" sz="1700" u="none" strike="noStrike">
                          <a:solidFill>
                            <a:schemeClr val="bg1"/>
                          </a:solidFill>
                          <a:effectLst/>
                        </a:rPr>
                        <a:t>91.1 </a:t>
                      </a:r>
                      <a:endParaRPr lang="en-US" sz="1700" b="0" i="0" u="none" strike="noStrike">
                        <a:solidFill>
                          <a:schemeClr val="bg1"/>
                        </a:solidFill>
                        <a:effectLst/>
                        <a:latin typeface="Calibri" panose="020F0502020204030204" pitchFamily="34" charset="0"/>
                      </a:endParaRPr>
                    </a:p>
                  </a:txBody>
                  <a:tcPr marL="13980" marR="13980" marT="13980" marB="0" anchor="ctr"/>
                </a:tc>
                <a:tc>
                  <a:txBody>
                    <a:bodyPr/>
                    <a:lstStyle/>
                    <a:p>
                      <a:pPr algn="ctr" fontAlgn="ctr"/>
                      <a:r>
                        <a:rPr lang="en-US" sz="1700" u="none" strike="noStrike">
                          <a:solidFill>
                            <a:schemeClr val="bg1"/>
                          </a:solidFill>
                          <a:effectLst/>
                        </a:rPr>
                        <a:t>86.2 </a:t>
                      </a:r>
                      <a:endParaRPr lang="en-US" sz="1700" b="0" i="0" u="none" strike="noStrike">
                        <a:solidFill>
                          <a:schemeClr val="bg1"/>
                        </a:solidFill>
                        <a:effectLst/>
                        <a:latin typeface="Calibri" panose="020F0502020204030204" pitchFamily="34" charset="0"/>
                      </a:endParaRPr>
                    </a:p>
                  </a:txBody>
                  <a:tcPr marL="13980" marR="13980" marT="13980" marB="0" anchor="ctr"/>
                </a:tc>
                <a:extLst>
                  <a:ext uri="{0D108BD9-81ED-4DB2-BD59-A6C34878D82A}">
                    <a16:rowId xmlns:a16="http://schemas.microsoft.com/office/drawing/2014/main" val="1550422603"/>
                  </a:ext>
                </a:extLst>
              </a:tr>
              <a:tr h="543832">
                <a:tc>
                  <a:txBody>
                    <a:bodyPr/>
                    <a:lstStyle/>
                    <a:p>
                      <a:pPr algn="ctr" fontAlgn="b"/>
                      <a:r>
                        <a:rPr lang="en-US" sz="1700" u="none" strike="noStrike">
                          <a:effectLst/>
                        </a:rPr>
                        <a:t>Nurses explained things </a:t>
                      </a:r>
                      <a:endParaRPr lang="en-US" sz="1700" b="0" i="0" u="none" strike="noStrike">
                        <a:solidFill>
                          <a:srgbClr val="000000"/>
                        </a:solidFill>
                        <a:effectLst/>
                        <a:latin typeface="Calibri" panose="020F0502020204030204" pitchFamily="34" charset="0"/>
                      </a:endParaRPr>
                    </a:p>
                  </a:txBody>
                  <a:tcPr marL="13980" marR="13980" marT="13980" marB="0" anchor="b"/>
                </a:tc>
                <a:tc>
                  <a:txBody>
                    <a:bodyPr/>
                    <a:lstStyle/>
                    <a:p>
                      <a:pPr algn="ctr" fontAlgn="ctr"/>
                      <a:r>
                        <a:rPr lang="en-US" sz="1700" u="none" strike="noStrike">
                          <a:solidFill>
                            <a:schemeClr val="bg1"/>
                          </a:solidFill>
                          <a:effectLst/>
                        </a:rPr>
                        <a:t>84.0 </a:t>
                      </a:r>
                      <a:endParaRPr lang="en-US" sz="1700" b="0" i="0" u="none" strike="noStrike">
                        <a:solidFill>
                          <a:schemeClr val="bg1"/>
                        </a:solidFill>
                        <a:effectLst/>
                        <a:latin typeface="Calibri" panose="020F0502020204030204" pitchFamily="34" charset="0"/>
                      </a:endParaRPr>
                    </a:p>
                  </a:txBody>
                  <a:tcPr marL="13980" marR="13980" marT="13980" marB="0" anchor="ctr"/>
                </a:tc>
                <a:tc>
                  <a:txBody>
                    <a:bodyPr/>
                    <a:lstStyle/>
                    <a:p>
                      <a:pPr algn="ctr" fontAlgn="ctr"/>
                      <a:r>
                        <a:rPr lang="en-US" sz="1700" u="none" strike="noStrike">
                          <a:solidFill>
                            <a:schemeClr val="bg1"/>
                          </a:solidFill>
                          <a:effectLst/>
                        </a:rPr>
                        <a:t>87.4 </a:t>
                      </a:r>
                      <a:endParaRPr lang="en-US" sz="1700" b="0" i="0" u="none" strike="noStrike">
                        <a:solidFill>
                          <a:schemeClr val="bg1"/>
                        </a:solidFill>
                        <a:effectLst/>
                        <a:latin typeface="Calibri" panose="020F0502020204030204" pitchFamily="34" charset="0"/>
                      </a:endParaRPr>
                    </a:p>
                  </a:txBody>
                  <a:tcPr marL="13980" marR="13980" marT="13980" marB="0" anchor="ctr"/>
                </a:tc>
                <a:tc>
                  <a:txBody>
                    <a:bodyPr/>
                    <a:lstStyle/>
                    <a:p>
                      <a:pPr algn="ctr" fontAlgn="ctr"/>
                      <a:r>
                        <a:rPr lang="en-US" sz="1700" u="none" strike="noStrike">
                          <a:solidFill>
                            <a:schemeClr val="bg1"/>
                          </a:solidFill>
                          <a:effectLst/>
                        </a:rPr>
                        <a:t>84.9 </a:t>
                      </a:r>
                      <a:endParaRPr lang="en-US" sz="1700" b="0" i="0" u="none" strike="noStrike">
                        <a:solidFill>
                          <a:schemeClr val="bg1"/>
                        </a:solidFill>
                        <a:effectLst/>
                        <a:latin typeface="Calibri" panose="020F0502020204030204" pitchFamily="34" charset="0"/>
                      </a:endParaRPr>
                    </a:p>
                  </a:txBody>
                  <a:tcPr marL="13980" marR="13980" marT="13980" marB="0" anchor="ctr"/>
                </a:tc>
                <a:extLst>
                  <a:ext uri="{0D108BD9-81ED-4DB2-BD59-A6C34878D82A}">
                    <a16:rowId xmlns:a16="http://schemas.microsoft.com/office/drawing/2014/main" val="2213183108"/>
                  </a:ext>
                </a:extLst>
              </a:tr>
              <a:tr h="543832">
                <a:tc>
                  <a:txBody>
                    <a:bodyPr/>
                    <a:lstStyle/>
                    <a:p>
                      <a:pPr algn="ctr" fontAlgn="b"/>
                      <a:r>
                        <a:rPr lang="en-US" sz="1700" u="none" strike="noStrike">
                          <a:effectLst/>
                        </a:rPr>
                        <a:t>Nurses listened carefully</a:t>
                      </a:r>
                      <a:endParaRPr lang="en-US" sz="1700" b="0" i="0" u="none" strike="noStrike">
                        <a:solidFill>
                          <a:srgbClr val="000000"/>
                        </a:solidFill>
                        <a:effectLst/>
                        <a:latin typeface="Calibri" panose="020F0502020204030204" pitchFamily="34" charset="0"/>
                      </a:endParaRPr>
                    </a:p>
                  </a:txBody>
                  <a:tcPr marL="13980" marR="13980" marT="13980" marB="0" anchor="b"/>
                </a:tc>
                <a:tc>
                  <a:txBody>
                    <a:bodyPr/>
                    <a:lstStyle/>
                    <a:p>
                      <a:pPr algn="ctr" fontAlgn="ctr"/>
                      <a:r>
                        <a:rPr lang="en-US" sz="1700" u="none" strike="noStrike">
                          <a:solidFill>
                            <a:schemeClr val="bg1"/>
                          </a:solidFill>
                          <a:effectLst/>
                        </a:rPr>
                        <a:t>78.0 </a:t>
                      </a:r>
                      <a:endParaRPr lang="en-US" sz="1700" b="0" i="0" u="none" strike="noStrike">
                        <a:solidFill>
                          <a:schemeClr val="bg1"/>
                        </a:solidFill>
                        <a:effectLst/>
                        <a:latin typeface="Calibri" panose="020F0502020204030204" pitchFamily="34" charset="0"/>
                      </a:endParaRPr>
                    </a:p>
                  </a:txBody>
                  <a:tcPr marL="13980" marR="13980" marT="13980" marB="0" anchor="ctr"/>
                </a:tc>
                <a:tc>
                  <a:txBody>
                    <a:bodyPr/>
                    <a:lstStyle/>
                    <a:p>
                      <a:pPr algn="ctr" fontAlgn="ctr"/>
                      <a:r>
                        <a:rPr lang="en-US" sz="1700" u="none" strike="noStrike">
                          <a:solidFill>
                            <a:schemeClr val="bg1"/>
                          </a:solidFill>
                          <a:effectLst/>
                        </a:rPr>
                        <a:t>85.5 </a:t>
                      </a:r>
                      <a:endParaRPr lang="en-US" sz="1700" b="0" i="0" u="none" strike="noStrike">
                        <a:solidFill>
                          <a:schemeClr val="bg1"/>
                        </a:solidFill>
                        <a:effectLst/>
                        <a:latin typeface="Calibri" panose="020F0502020204030204" pitchFamily="34" charset="0"/>
                      </a:endParaRPr>
                    </a:p>
                  </a:txBody>
                  <a:tcPr marL="13980" marR="13980" marT="13980" marB="0" anchor="ctr"/>
                </a:tc>
                <a:tc>
                  <a:txBody>
                    <a:bodyPr/>
                    <a:lstStyle/>
                    <a:p>
                      <a:pPr algn="ctr" fontAlgn="ctr"/>
                      <a:r>
                        <a:rPr lang="en-US" sz="1700" u="none" strike="noStrike">
                          <a:solidFill>
                            <a:schemeClr val="bg1"/>
                          </a:solidFill>
                          <a:effectLst/>
                        </a:rPr>
                        <a:t>81.8 </a:t>
                      </a:r>
                      <a:endParaRPr lang="en-US" sz="1700" b="0" i="0" u="none" strike="noStrike">
                        <a:solidFill>
                          <a:schemeClr val="bg1"/>
                        </a:solidFill>
                        <a:effectLst/>
                        <a:latin typeface="Calibri" panose="020F0502020204030204" pitchFamily="34" charset="0"/>
                      </a:endParaRPr>
                    </a:p>
                  </a:txBody>
                  <a:tcPr marL="13980" marR="13980" marT="13980" marB="0" anchor="ctr"/>
                </a:tc>
                <a:extLst>
                  <a:ext uri="{0D108BD9-81ED-4DB2-BD59-A6C34878D82A}">
                    <a16:rowId xmlns:a16="http://schemas.microsoft.com/office/drawing/2014/main" val="2213037836"/>
                  </a:ext>
                </a:extLst>
              </a:tr>
            </a:tbl>
          </a:graphicData>
        </a:graphic>
      </p:graphicFrame>
    </p:spTree>
    <p:extLst>
      <p:ext uri="{BB962C8B-B14F-4D97-AF65-F5344CB8AC3E}">
        <p14:creationId xmlns:p14="http://schemas.microsoft.com/office/powerpoint/2010/main" val="1677237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18BB7A4-33FA-F040-52A2-6ADE461F6A3A}"/>
              </a:ext>
            </a:extLst>
          </p:cNvPr>
          <p:cNvSpPr>
            <a:spLocks noGrp="1"/>
          </p:cNvSpPr>
          <p:nvPr>
            <p:ph type="title"/>
          </p:nvPr>
        </p:nvSpPr>
        <p:spPr>
          <a:xfrm>
            <a:off x="216230" y="428625"/>
            <a:ext cx="8711540" cy="863600"/>
          </a:xfrm>
        </p:spPr>
        <p:txBody>
          <a:bodyPr>
            <a:normAutofit fontScale="90000"/>
          </a:bodyPr>
          <a:lstStyle/>
          <a:p>
            <a:r>
              <a:rPr lang="en-US" sz="3600" b="1">
                <a:solidFill>
                  <a:schemeClr val="accent1"/>
                </a:solidFill>
              </a:rPr>
              <a:t>Virtual Nurse Experience – by Race/Ethnicity</a:t>
            </a:r>
          </a:p>
        </p:txBody>
      </p:sp>
      <p:graphicFrame>
        <p:nvGraphicFramePr>
          <p:cNvPr id="3" name="Table 2">
            <a:extLst>
              <a:ext uri="{FF2B5EF4-FFF2-40B4-BE49-F238E27FC236}">
                <a16:creationId xmlns:a16="http://schemas.microsoft.com/office/drawing/2014/main" id="{19B8D96B-1874-8D59-D521-548CBC0E6AFD}"/>
              </a:ext>
            </a:extLst>
          </p:cNvPr>
          <p:cNvGraphicFramePr>
            <a:graphicFrameLocks noGrp="1"/>
          </p:cNvGraphicFramePr>
          <p:nvPr/>
        </p:nvGraphicFramePr>
        <p:xfrm>
          <a:off x="298815" y="1292225"/>
          <a:ext cx="7881548" cy="3320950"/>
        </p:xfrm>
        <a:graphic>
          <a:graphicData uri="http://schemas.openxmlformats.org/drawingml/2006/table">
            <a:tbl>
              <a:tblPr firstRow="1" bandRow="1">
                <a:tableStyleId>{5C22544A-7EE6-4342-B048-85BDC9FD1C3A}</a:tableStyleId>
              </a:tblPr>
              <a:tblGrid>
                <a:gridCol w="3122474">
                  <a:extLst>
                    <a:ext uri="{9D8B030D-6E8A-4147-A177-3AD203B41FA5}">
                      <a16:colId xmlns:a16="http://schemas.microsoft.com/office/drawing/2014/main" val="53877368"/>
                    </a:ext>
                  </a:extLst>
                </a:gridCol>
                <a:gridCol w="1586358">
                  <a:extLst>
                    <a:ext uri="{9D8B030D-6E8A-4147-A177-3AD203B41FA5}">
                      <a16:colId xmlns:a16="http://schemas.microsoft.com/office/drawing/2014/main" val="3204481555"/>
                    </a:ext>
                  </a:extLst>
                </a:gridCol>
                <a:gridCol w="1586358">
                  <a:extLst>
                    <a:ext uri="{9D8B030D-6E8A-4147-A177-3AD203B41FA5}">
                      <a16:colId xmlns:a16="http://schemas.microsoft.com/office/drawing/2014/main" val="2676427607"/>
                    </a:ext>
                  </a:extLst>
                </a:gridCol>
                <a:gridCol w="1586358">
                  <a:extLst>
                    <a:ext uri="{9D8B030D-6E8A-4147-A177-3AD203B41FA5}">
                      <a16:colId xmlns:a16="http://schemas.microsoft.com/office/drawing/2014/main" val="1856806521"/>
                    </a:ext>
                  </a:extLst>
                </a:gridCol>
              </a:tblGrid>
              <a:tr h="1145622">
                <a:tc>
                  <a:txBody>
                    <a:bodyPr/>
                    <a:lstStyle/>
                    <a:p>
                      <a:pPr algn="ctr" fontAlgn="b"/>
                      <a:r>
                        <a:rPr lang="en-US" sz="1700" u="none" strike="noStrike">
                          <a:solidFill>
                            <a:schemeClr val="bg1"/>
                          </a:solidFill>
                          <a:effectLst/>
                        </a:rPr>
                        <a:t>Survey Question</a:t>
                      </a:r>
                    </a:p>
                    <a:p>
                      <a:pPr algn="ctr" fontAlgn="b"/>
                      <a:endParaRPr lang="en-US" sz="1700" b="1" i="0" u="none" strike="noStrike">
                        <a:solidFill>
                          <a:schemeClr val="bg1"/>
                        </a:solidFill>
                        <a:effectLst/>
                        <a:latin typeface="Calibri" panose="020F0502020204030204" pitchFamily="34" charset="0"/>
                      </a:endParaRPr>
                    </a:p>
                  </a:txBody>
                  <a:tcPr marL="13980" marR="13980" marT="13980" marB="0" anchor="b"/>
                </a:tc>
                <a:tc>
                  <a:txBody>
                    <a:bodyPr/>
                    <a:lstStyle/>
                    <a:p>
                      <a:pPr algn="ctr" fontAlgn="b"/>
                      <a:r>
                        <a:rPr lang="en-US" sz="1700" u="none" strike="noStrike">
                          <a:effectLst/>
                        </a:rPr>
                        <a:t> Black</a:t>
                      </a:r>
                    </a:p>
                    <a:p>
                      <a:pPr algn="ctr" fontAlgn="b"/>
                      <a:r>
                        <a:rPr lang="en-US" sz="1700" u="none" strike="noStrike">
                          <a:effectLst/>
                        </a:rPr>
                        <a:t>(n=100)</a:t>
                      </a:r>
                    </a:p>
                    <a:p>
                      <a:pPr algn="ctr" fontAlgn="b"/>
                      <a:endParaRPr lang="en-US" sz="1700" u="none" strike="noStrike">
                        <a:effectLst/>
                      </a:endParaRPr>
                    </a:p>
                  </a:txBody>
                  <a:tcPr marL="13980" marR="13980" marT="13980" marB="0" anchor="b"/>
                </a:tc>
                <a:tc>
                  <a:txBody>
                    <a:bodyPr/>
                    <a:lstStyle/>
                    <a:p>
                      <a:pPr algn="ctr" fontAlgn="b"/>
                      <a:r>
                        <a:rPr lang="en-US" sz="1700" u="none" strike="noStrike">
                          <a:effectLst/>
                        </a:rPr>
                        <a:t> Hispanic</a:t>
                      </a:r>
                    </a:p>
                    <a:p>
                      <a:pPr algn="ctr" fontAlgn="b"/>
                      <a:r>
                        <a:rPr lang="en-US" sz="1700" u="none" strike="noStrike">
                          <a:effectLst/>
                        </a:rPr>
                        <a:t>(n=214)</a:t>
                      </a:r>
                    </a:p>
                    <a:p>
                      <a:pPr algn="ctr" fontAlgn="b"/>
                      <a:endParaRPr lang="en-US" sz="1700" u="none" strike="noStrike">
                        <a:effectLst/>
                      </a:endParaRPr>
                    </a:p>
                  </a:txBody>
                  <a:tcPr marL="13980" marR="13980" marT="13980" marB="0" anchor="b"/>
                </a:tc>
                <a:tc>
                  <a:txBody>
                    <a:bodyPr/>
                    <a:lstStyle/>
                    <a:p>
                      <a:pPr algn="ctr" fontAlgn="ctr"/>
                      <a:endParaRPr lang="en-US" sz="1700" u="none" strike="noStrike">
                        <a:effectLst/>
                      </a:endParaRPr>
                    </a:p>
                    <a:p>
                      <a:pPr algn="ctr" fontAlgn="ctr"/>
                      <a:r>
                        <a:rPr lang="en-US" sz="1700" u="none" strike="noStrike">
                          <a:effectLst/>
                        </a:rPr>
                        <a:t>White</a:t>
                      </a:r>
                    </a:p>
                    <a:p>
                      <a:pPr algn="ctr" fontAlgn="ctr"/>
                      <a:r>
                        <a:rPr lang="en-US" sz="1700" u="none" strike="noStrike">
                          <a:effectLst/>
                        </a:rPr>
                        <a:t>(n=230) </a:t>
                      </a:r>
                    </a:p>
                    <a:p>
                      <a:pPr algn="ctr" fontAlgn="ctr"/>
                      <a:endParaRPr lang="en-US" sz="1700" b="0" i="0" u="none" strike="noStrike">
                        <a:solidFill>
                          <a:srgbClr val="000000"/>
                        </a:solidFill>
                        <a:effectLst/>
                        <a:latin typeface="Calibri" panose="020F0502020204030204" pitchFamily="34" charset="0"/>
                      </a:endParaRPr>
                    </a:p>
                  </a:txBody>
                  <a:tcPr marL="13980" marR="13980" marT="13980" marB="0" anchor="ctr"/>
                </a:tc>
                <a:extLst>
                  <a:ext uri="{0D108BD9-81ED-4DB2-BD59-A6C34878D82A}">
                    <a16:rowId xmlns:a16="http://schemas.microsoft.com/office/drawing/2014/main" val="2402099978"/>
                  </a:ext>
                </a:extLst>
              </a:tr>
              <a:tr h="543832">
                <a:tc>
                  <a:txBody>
                    <a:bodyPr/>
                    <a:lstStyle/>
                    <a:p>
                      <a:pPr algn="ctr" fontAlgn="b"/>
                      <a:r>
                        <a:rPr lang="en-US" sz="1700" u="none" strike="noStrike">
                          <a:effectLst/>
                        </a:rPr>
                        <a:t>Comfort talking with nurses</a:t>
                      </a:r>
                      <a:endParaRPr lang="en-US" sz="1700" b="0" i="0" u="none" strike="noStrike">
                        <a:solidFill>
                          <a:srgbClr val="000000"/>
                        </a:solidFill>
                        <a:effectLst/>
                        <a:latin typeface="Calibri" panose="020F0502020204030204" pitchFamily="34" charset="0"/>
                      </a:endParaRPr>
                    </a:p>
                  </a:txBody>
                  <a:tcPr marL="13980" marR="13980" marT="13980" marB="0" anchor="b"/>
                </a:tc>
                <a:tc>
                  <a:txBody>
                    <a:bodyPr/>
                    <a:lstStyle/>
                    <a:p>
                      <a:pPr algn="ctr" fontAlgn="ctr"/>
                      <a:r>
                        <a:rPr lang="en-US" sz="1700" u="none" strike="noStrike">
                          <a:solidFill>
                            <a:srgbClr val="FF0000"/>
                          </a:solidFill>
                          <a:effectLst/>
                        </a:rPr>
                        <a:t>81.0</a:t>
                      </a:r>
                      <a:r>
                        <a:rPr lang="en-US" sz="1700" u="none" strike="noStrike">
                          <a:effectLst/>
                        </a:rPr>
                        <a:t> </a:t>
                      </a:r>
                      <a:endParaRPr lang="en-US" sz="1700" b="0" i="0" u="none" strike="noStrike">
                        <a:solidFill>
                          <a:srgbClr val="000000"/>
                        </a:solidFill>
                        <a:effectLst/>
                        <a:latin typeface="Calibri" panose="020F0502020204030204" pitchFamily="34" charset="0"/>
                      </a:endParaRPr>
                    </a:p>
                  </a:txBody>
                  <a:tcPr marL="13980" marR="13980" marT="13980" marB="0" anchor="ctr"/>
                </a:tc>
                <a:tc>
                  <a:txBody>
                    <a:bodyPr/>
                    <a:lstStyle/>
                    <a:p>
                      <a:pPr algn="ctr" fontAlgn="ctr"/>
                      <a:r>
                        <a:rPr lang="en-US" sz="1700" u="none" strike="noStrike">
                          <a:solidFill>
                            <a:srgbClr val="00B050"/>
                          </a:solidFill>
                          <a:effectLst/>
                        </a:rPr>
                        <a:t>86.9 </a:t>
                      </a:r>
                      <a:endParaRPr lang="en-US" sz="1700" b="0" i="0" u="none" strike="noStrike">
                        <a:solidFill>
                          <a:srgbClr val="00B050"/>
                        </a:solidFill>
                        <a:effectLst/>
                        <a:latin typeface="Calibri" panose="020F0502020204030204" pitchFamily="34" charset="0"/>
                      </a:endParaRPr>
                    </a:p>
                  </a:txBody>
                  <a:tcPr marL="13980" marR="13980" marT="13980" marB="0" anchor="ctr"/>
                </a:tc>
                <a:tc>
                  <a:txBody>
                    <a:bodyPr/>
                    <a:lstStyle/>
                    <a:p>
                      <a:pPr algn="ctr" fontAlgn="ctr"/>
                      <a:r>
                        <a:rPr lang="en-US" sz="1700" u="none" strike="noStrike">
                          <a:effectLst/>
                        </a:rPr>
                        <a:t>85.2 </a:t>
                      </a:r>
                      <a:endParaRPr lang="en-US" sz="1700" b="0" i="0" u="none" strike="noStrike">
                        <a:solidFill>
                          <a:srgbClr val="000000"/>
                        </a:solidFill>
                        <a:effectLst/>
                        <a:latin typeface="Calibri" panose="020F0502020204030204" pitchFamily="34" charset="0"/>
                      </a:endParaRPr>
                    </a:p>
                  </a:txBody>
                  <a:tcPr marL="13980" marR="13980" marT="13980" marB="0" anchor="ctr"/>
                </a:tc>
                <a:extLst>
                  <a:ext uri="{0D108BD9-81ED-4DB2-BD59-A6C34878D82A}">
                    <a16:rowId xmlns:a16="http://schemas.microsoft.com/office/drawing/2014/main" val="4179477787"/>
                  </a:ext>
                </a:extLst>
              </a:tr>
              <a:tr h="543832">
                <a:tc>
                  <a:txBody>
                    <a:bodyPr/>
                    <a:lstStyle/>
                    <a:p>
                      <a:pPr algn="ctr" fontAlgn="b"/>
                      <a:r>
                        <a:rPr lang="en-US" sz="1700" u="none" strike="noStrike">
                          <a:effectLst/>
                        </a:rPr>
                        <a:t>Nurses courtesy/respect</a:t>
                      </a:r>
                      <a:endParaRPr lang="en-US" sz="1700" b="0" i="0" u="none" strike="noStrike">
                        <a:solidFill>
                          <a:srgbClr val="000000"/>
                        </a:solidFill>
                        <a:effectLst/>
                        <a:latin typeface="Calibri" panose="020F0502020204030204" pitchFamily="34" charset="0"/>
                      </a:endParaRPr>
                    </a:p>
                  </a:txBody>
                  <a:tcPr marL="13980" marR="13980" marT="13980" marB="0" anchor="b"/>
                </a:tc>
                <a:tc>
                  <a:txBody>
                    <a:bodyPr/>
                    <a:lstStyle/>
                    <a:p>
                      <a:pPr algn="ctr" fontAlgn="ctr"/>
                      <a:r>
                        <a:rPr lang="en-US" sz="1700" u="none" strike="noStrike">
                          <a:effectLst/>
                        </a:rPr>
                        <a:t>87.9 </a:t>
                      </a:r>
                      <a:endParaRPr lang="en-US" sz="1700" b="0" i="0" u="none" strike="noStrike">
                        <a:solidFill>
                          <a:srgbClr val="000000"/>
                        </a:solidFill>
                        <a:effectLst/>
                        <a:latin typeface="Calibri" panose="020F0502020204030204" pitchFamily="34" charset="0"/>
                      </a:endParaRPr>
                    </a:p>
                  </a:txBody>
                  <a:tcPr marL="13980" marR="13980" marT="13980" marB="0" anchor="ctr"/>
                </a:tc>
                <a:tc>
                  <a:txBody>
                    <a:bodyPr/>
                    <a:lstStyle/>
                    <a:p>
                      <a:pPr algn="ctr" fontAlgn="ctr"/>
                      <a:r>
                        <a:rPr lang="en-US" sz="1700" u="none" strike="noStrike">
                          <a:solidFill>
                            <a:srgbClr val="00B050"/>
                          </a:solidFill>
                          <a:effectLst/>
                        </a:rPr>
                        <a:t>91.1 </a:t>
                      </a:r>
                      <a:endParaRPr lang="en-US" sz="1700" b="0" i="0" u="none" strike="noStrike">
                        <a:solidFill>
                          <a:srgbClr val="00B050"/>
                        </a:solidFill>
                        <a:effectLst/>
                        <a:latin typeface="Calibri" panose="020F0502020204030204" pitchFamily="34" charset="0"/>
                      </a:endParaRPr>
                    </a:p>
                  </a:txBody>
                  <a:tcPr marL="13980" marR="13980" marT="13980" marB="0" anchor="ctr"/>
                </a:tc>
                <a:tc>
                  <a:txBody>
                    <a:bodyPr/>
                    <a:lstStyle/>
                    <a:p>
                      <a:pPr algn="ctr" fontAlgn="ctr"/>
                      <a:r>
                        <a:rPr lang="en-US" sz="1700" u="none" strike="noStrike">
                          <a:solidFill>
                            <a:srgbClr val="FF0000"/>
                          </a:solidFill>
                          <a:effectLst/>
                        </a:rPr>
                        <a:t>86.2 </a:t>
                      </a:r>
                      <a:endParaRPr lang="en-US" sz="1700" b="0" i="0" u="none" strike="noStrike">
                        <a:solidFill>
                          <a:srgbClr val="FF0000"/>
                        </a:solidFill>
                        <a:effectLst/>
                        <a:latin typeface="Calibri" panose="020F0502020204030204" pitchFamily="34" charset="0"/>
                      </a:endParaRPr>
                    </a:p>
                  </a:txBody>
                  <a:tcPr marL="13980" marR="13980" marT="13980" marB="0" anchor="ctr"/>
                </a:tc>
                <a:extLst>
                  <a:ext uri="{0D108BD9-81ED-4DB2-BD59-A6C34878D82A}">
                    <a16:rowId xmlns:a16="http://schemas.microsoft.com/office/drawing/2014/main" val="1550422603"/>
                  </a:ext>
                </a:extLst>
              </a:tr>
              <a:tr h="543832">
                <a:tc>
                  <a:txBody>
                    <a:bodyPr/>
                    <a:lstStyle/>
                    <a:p>
                      <a:pPr algn="ctr" fontAlgn="b"/>
                      <a:r>
                        <a:rPr lang="en-US" sz="1700" u="none" strike="noStrike">
                          <a:effectLst/>
                        </a:rPr>
                        <a:t>Nurses explained things </a:t>
                      </a:r>
                      <a:endParaRPr lang="en-US" sz="1700" b="0" i="0" u="none" strike="noStrike">
                        <a:solidFill>
                          <a:srgbClr val="000000"/>
                        </a:solidFill>
                        <a:effectLst/>
                        <a:latin typeface="Calibri" panose="020F0502020204030204" pitchFamily="34" charset="0"/>
                      </a:endParaRPr>
                    </a:p>
                  </a:txBody>
                  <a:tcPr marL="13980" marR="13980" marT="13980" marB="0" anchor="b"/>
                </a:tc>
                <a:tc>
                  <a:txBody>
                    <a:bodyPr/>
                    <a:lstStyle/>
                    <a:p>
                      <a:pPr algn="ctr" fontAlgn="ctr"/>
                      <a:r>
                        <a:rPr lang="en-US" sz="1700" u="none" strike="noStrike">
                          <a:solidFill>
                            <a:srgbClr val="EB3646"/>
                          </a:solidFill>
                          <a:effectLst/>
                        </a:rPr>
                        <a:t>84.0 </a:t>
                      </a:r>
                      <a:endParaRPr lang="en-US" sz="1700" b="0" i="0" u="none" strike="noStrike">
                        <a:solidFill>
                          <a:srgbClr val="EB3646"/>
                        </a:solidFill>
                        <a:effectLst/>
                        <a:latin typeface="Calibri" panose="020F0502020204030204" pitchFamily="34" charset="0"/>
                      </a:endParaRPr>
                    </a:p>
                  </a:txBody>
                  <a:tcPr marL="13980" marR="13980" marT="13980" marB="0" anchor="ctr"/>
                </a:tc>
                <a:tc>
                  <a:txBody>
                    <a:bodyPr/>
                    <a:lstStyle/>
                    <a:p>
                      <a:pPr algn="ctr" fontAlgn="ctr"/>
                      <a:r>
                        <a:rPr lang="en-US" sz="1700" u="none" strike="noStrike">
                          <a:solidFill>
                            <a:srgbClr val="00B050"/>
                          </a:solidFill>
                          <a:effectLst/>
                        </a:rPr>
                        <a:t>87.4 </a:t>
                      </a:r>
                      <a:endParaRPr lang="en-US" sz="1700" b="0" i="0" u="none" strike="noStrike">
                        <a:solidFill>
                          <a:srgbClr val="00B050"/>
                        </a:solidFill>
                        <a:effectLst/>
                        <a:latin typeface="Calibri" panose="020F0502020204030204" pitchFamily="34" charset="0"/>
                      </a:endParaRPr>
                    </a:p>
                  </a:txBody>
                  <a:tcPr marL="13980" marR="13980" marT="13980" marB="0" anchor="ctr"/>
                </a:tc>
                <a:tc>
                  <a:txBody>
                    <a:bodyPr/>
                    <a:lstStyle/>
                    <a:p>
                      <a:pPr algn="ctr" fontAlgn="ctr"/>
                      <a:r>
                        <a:rPr lang="en-US" sz="1700" u="none" strike="noStrike">
                          <a:effectLst/>
                        </a:rPr>
                        <a:t>84.9 </a:t>
                      </a:r>
                      <a:endParaRPr lang="en-US" sz="1700" b="0" i="0" u="none" strike="noStrike">
                        <a:solidFill>
                          <a:srgbClr val="000000"/>
                        </a:solidFill>
                        <a:effectLst/>
                        <a:latin typeface="Calibri" panose="020F0502020204030204" pitchFamily="34" charset="0"/>
                      </a:endParaRPr>
                    </a:p>
                  </a:txBody>
                  <a:tcPr marL="13980" marR="13980" marT="13980" marB="0" anchor="ctr"/>
                </a:tc>
                <a:extLst>
                  <a:ext uri="{0D108BD9-81ED-4DB2-BD59-A6C34878D82A}">
                    <a16:rowId xmlns:a16="http://schemas.microsoft.com/office/drawing/2014/main" val="2213183108"/>
                  </a:ext>
                </a:extLst>
              </a:tr>
              <a:tr h="543832">
                <a:tc>
                  <a:txBody>
                    <a:bodyPr/>
                    <a:lstStyle/>
                    <a:p>
                      <a:pPr algn="ctr" fontAlgn="b"/>
                      <a:r>
                        <a:rPr lang="en-US" sz="1700" u="none" strike="noStrike">
                          <a:effectLst/>
                        </a:rPr>
                        <a:t>Nurses listened carefully</a:t>
                      </a:r>
                      <a:endParaRPr lang="en-US" sz="1700" b="0" i="0" u="none" strike="noStrike">
                        <a:solidFill>
                          <a:srgbClr val="000000"/>
                        </a:solidFill>
                        <a:effectLst/>
                        <a:latin typeface="Calibri" panose="020F0502020204030204" pitchFamily="34" charset="0"/>
                      </a:endParaRPr>
                    </a:p>
                  </a:txBody>
                  <a:tcPr marL="13980" marR="13980" marT="13980" marB="0" anchor="b"/>
                </a:tc>
                <a:tc>
                  <a:txBody>
                    <a:bodyPr/>
                    <a:lstStyle/>
                    <a:p>
                      <a:pPr algn="ctr" fontAlgn="ctr"/>
                      <a:r>
                        <a:rPr lang="en-US" sz="1700" u="none" strike="noStrike">
                          <a:solidFill>
                            <a:srgbClr val="FF0000"/>
                          </a:solidFill>
                          <a:effectLst/>
                        </a:rPr>
                        <a:t>78.0 </a:t>
                      </a:r>
                      <a:endParaRPr lang="en-US" sz="1700" b="0" i="0" u="none" strike="noStrike">
                        <a:solidFill>
                          <a:srgbClr val="FF0000"/>
                        </a:solidFill>
                        <a:effectLst/>
                        <a:latin typeface="Calibri" panose="020F0502020204030204" pitchFamily="34" charset="0"/>
                      </a:endParaRPr>
                    </a:p>
                  </a:txBody>
                  <a:tcPr marL="13980" marR="13980" marT="13980" marB="0" anchor="ctr"/>
                </a:tc>
                <a:tc>
                  <a:txBody>
                    <a:bodyPr/>
                    <a:lstStyle/>
                    <a:p>
                      <a:pPr algn="ctr" fontAlgn="ctr"/>
                      <a:r>
                        <a:rPr lang="en-US" sz="1700" u="none" strike="noStrike">
                          <a:solidFill>
                            <a:srgbClr val="00B050"/>
                          </a:solidFill>
                          <a:effectLst/>
                        </a:rPr>
                        <a:t>85.5 </a:t>
                      </a:r>
                      <a:endParaRPr lang="en-US" sz="1700" b="0" i="0" u="none" strike="noStrike">
                        <a:solidFill>
                          <a:srgbClr val="00B050"/>
                        </a:solidFill>
                        <a:effectLst/>
                        <a:latin typeface="Calibri" panose="020F0502020204030204" pitchFamily="34" charset="0"/>
                      </a:endParaRPr>
                    </a:p>
                  </a:txBody>
                  <a:tcPr marL="13980" marR="13980" marT="13980" marB="0" anchor="ctr"/>
                </a:tc>
                <a:tc>
                  <a:txBody>
                    <a:bodyPr/>
                    <a:lstStyle/>
                    <a:p>
                      <a:pPr algn="ctr" fontAlgn="ctr"/>
                      <a:r>
                        <a:rPr lang="en-US" sz="1700" u="none" strike="noStrike">
                          <a:effectLst/>
                        </a:rPr>
                        <a:t>81.8 </a:t>
                      </a:r>
                      <a:endParaRPr lang="en-US" sz="1700" b="0" i="0" u="none" strike="noStrike">
                        <a:solidFill>
                          <a:srgbClr val="000000"/>
                        </a:solidFill>
                        <a:effectLst/>
                        <a:latin typeface="Calibri" panose="020F0502020204030204" pitchFamily="34" charset="0"/>
                      </a:endParaRPr>
                    </a:p>
                  </a:txBody>
                  <a:tcPr marL="13980" marR="13980" marT="13980" marB="0" anchor="ctr"/>
                </a:tc>
                <a:extLst>
                  <a:ext uri="{0D108BD9-81ED-4DB2-BD59-A6C34878D82A}">
                    <a16:rowId xmlns:a16="http://schemas.microsoft.com/office/drawing/2014/main" val="2213037836"/>
                  </a:ext>
                </a:extLst>
              </a:tr>
            </a:tbl>
          </a:graphicData>
        </a:graphic>
      </p:graphicFrame>
    </p:spTree>
    <p:extLst>
      <p:ext uri="{BB962C8B-B14F-4D97-AF65-F5344CB8AC3E}">
        <p14:creationId xmlns:p14="http://schemas.microsoft.com/office/powerpoint/2010/main" val="380501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F701BC-E5B2-A536-5C17-A11749D6194E}"/>
              </a:ext>
            </a:extLst>
          </p:cNvPr>
          <p:cNvSpPr>
            <a:spLocks noGrp="1"/>
          </p:cNvSpPr>
          <p:nvPr>
            <p:ph idx="1"/>
          </p:nvPr>
        </p:nvSpPr>
        <p:spPr/>
        <p:txBody>
          <a:bodyPr/>
          <a:lstStyle/>
          <a:p>
            <a:pPr marL="0" indent="0">
              <a:buNone/>
            </a:pPr>
            <a:r>
              <a:rPr lang="en-US" sz="2800"/>
              <a:t>Improving preventable harm</a:t>
            </a:r>
          </a:p>
          <a:p>
            <a:pPr lvl="1"/>
            <a:r>
              <a:rPr lang="en-US" sz="2400"/>
              <a:t>Medication errors</a:t>
            </a:r>
          </a:p>
          <a:p>
            <a:pPr lvl="1"/>
            <a:r>
              <a:rPr lang="en-US" sz="2400"/>
              <a:t>Medication duplications</a:t>
            </a:r>
          </a:p>
          <a:p>
            <a:pPr lvl="1"/>
            <a:r>
              <a:rPr lang="en-US" sz="2400"/>
              <a:t>Enhancing patient/caregiver understanding</a:t>
            </a:r>
          </a:p>
        </p:txBody>
      </p:sp>
      <p:sp>
        <p:nvSpPr>
          <p:cNvPr id="3" name="Title 2">
            <a:extLst>
              <a:ext uri="{FF2B5EF4-FFF2-40B4-BE49-F238E27FC236}">
                <a16:creationId xmlns:a16="http://schemas.microsoft.com/office/drawing/2014/main" id="{C0C8D55A-211E-713D-0258-2DB2F73906B5}"/>
              </a:ext>
            </a:extLst>
          </p:cNvPr>
          <p:cNvSpPr>
            <a:spLocks noGrp="1"/>
          </p:cNvSpPr>
          <p:nvPr>
            <p:ph type="title"/>
          </p:nvPr>
        </p:nvSpPr>
        <p:spPr/>
        <p:txBody>
          <a:bodyPr>
            <a:normAutofit/>
          </a:bodyPr>
          <a:lstStyle/>
          <a:p>
            <a:r>
              <a:rPr lang="en-US" sz="3600" b="1">
                <a:solidFill>
                  <a:schemeClr val="accent1"/>
                </a:solidFill>
              </a:rPr>
              <a:t>Impact on Quality and Safety</a:t>
            </a:r>
          </a:p>
        </p:txBody>
      </p:sp>
    </p:spTree>
    <p:extLst>
      <p:ext uri="{BB962C8B-B14F-4D97-AF65-F5344CB8AC3E}">
        <p14:creationId xmlns:p14="http://schemas.microsoft.com/office/powerpoint/2010/main" val="1744164655"/>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887A11-5A7D-CF46-A623-114C9C2AA439}"/>
              </a:ext>
            </a:extLst>
          </p:cNvPr>
          <p:cNvSpPr>
            <a:spLocks noGrp="1"/>
          </p:cNvSpPr>
          <p:nvPr>
            <p:ph type="title"/>
          </p:nvPr>
        </p:nvSpPr>
        <p:spPr/>
        <p:txBody>
          <a:bodyPr>
            <a:noAutofit/>
          </a:bodyPr>
          <a:lstStyle/>
          <a:p>
            <a:r>
              <a:rPr lang="en-US" sz="3200" b="1">
                <a:solidFill>
                  <a:schemeClr val="accent1"/>
                </a:solidFill>
              </a:rPr>
              <a:t>Artificial Intelligence Documentation Tool (AIDT) </a:t>
            </a:r>
          </a:p>
        </p:txBody>
      </p:sp>
      <p:sp>
        <p:nvSpPr>
          <p:cNvPr id="3" name="Slide Number Placeholder 2">
            <a:extLst>
              <a:ext uri="{FF2B5EF4-FFF2-40B4-BE49-F238E27FC236}">
                <a16:creationId xmlns:a16="http://schemas.microsoft.com/office/drawing/2014/main" id="{D205725A-AD7C-4F4B-B630-99BE8E134168}"/>
              </a:ext>
            </a:extLst>
          </p:cNvPr>
          <p:cNvSpPr>
            <a:spLocks noGrp="1"/>
          </p:cNvSpPr>
          <p:nvPr>
            <p:ph type="sldNum" sz="quarter" idx="4294967295"/>
          </p:nvPr>
        </p:nvSpPr>
        <p:spPr>
          <a:xfrm>
            <a:off x="6400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78" rtl="0" eaLnBrk="1" fontAlgn="auto" latinLnBrk="0" hangingPunct="1">
              <a:lnSpc>
                <a:spcPct val="100000"/>
              </a:lnSpc>
              <a:spcBef>
                <a:spcPts val="0"/>
              </a:spcBef>
              <a:spcAft>
                <a:spcPts val="0"/>
              </a:spcAft>
              <a:buClrTx/>
              <a:buSzTx/>
              <a:buFontTx/>
              <a:buNone/>
              <a:tabLst/>
              <a:defRPr/>
            </a:pPr>
            <a:fld id="{2E74F6C5-A229-4C05-8B7A-4CD3DF4D8BA7}" type="slidenum">
              <a:rPr kumimoji="0" lang="en-US" sz="1200" b="0" i="0" u="none" strike="noStrike" kern="1200" cap="none" spc="0" normalizeH="0" baseline="0" noProof="0" smtClean="0">
                <a:ln>
                  <a:noFill/>
                </a:ln>
                <a:solidFill>
                  <a:srgbClr val="FFFFFF">
                    <a:tint val="75000"/>
                  </a:srgbClr>
                </a:solidFill>
                <a:effectLst/>
                <a:uLnTx/>
                <a:uFillTx/>
                <a:latin typeface="Arial" panose="020B0604020202020204"/>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pic>
        <p:nvPicPr>
          <p:cNvPr id="7" name="Picture 6" descr="Doctor looking at tablet">
            <a:extLst>
              <a:ext uri="{FF2B5EF4-FFF2-40B4-BE49-F238E27FC236}">
                <a16:creationId xmlns:a16="http://schemas.microsoft.com/office/drawing/2014/main" id="{3C3DD2E4-9234-5C4A-F8EA-4E2EA4ADABCF}"/>
              </a:ext>
            </a:extLst>
          </p:cNvPr>
          <p:cNvPicPr>
            <a:picLocks noChangeAspect="1"/>
          </p:cNvPicPr>
          <p:nvPr/>
        </p:nvPicPr>
        <p:blipFill rotWithShape="1">
          <a:blip r:embed="rId3"/>
          <a:srcRect l="35813" t="8326" r="21947" b="15975"/>
          <a:stretch/>
        </p:blipFill>
        <p:spPr>
          <a:xfrm>
            <a:off x="553086" y="1537367"/>
            <a:ext cx="2773314" cy="3313350"/>
          </a:xfrm>
          <a:prstGeom prst="ellipse">
            <a:avLst/>
          </a:prstGeom>
          <a:ln>
            <a:noFill/>
          </a:ln>
          <a:effectLst>
            <a:softEdge rad="112500"/>
          </a:effectLst>
        </p:spPr>
      </p:pic>
    </p:spTree>
    <p:extLst>
      <p:ext uri="{BB962C8B-B14F-4D97-AF65-F5344CB8AC3E}">
        <p14:creationId xmlns:p14="http://schemas.microsoft.com/office/powerpoint/2010/main" val="9018801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887A11-5A7D-CF46-A623-114C9C2AA439}"/>
              </a:ext>
            </a:extLst>
          </p:cNvPr>
          <p:cNvSpPr>
            <a:spLocks noGrp="1"/>
          </p:cNvSpPr>
          <p:nvPr>
            <p:ph type="title"/>
          </p:nvPr>
        </p:nvSpPr>
        <p:spPr/>
        <p:txBody>
          <a:bodyPr>
            <a:noAutofit/>
          </a:bodyPr>
          <a:lstStyle/>
          <a:p>
            <a:r>
              <a:rPr lang="en-US" sz="3200" b="1">
                <a:solidFill>
                  <a:schemeClr val="accent1"/>
                </a:solidFill>
              </a:rPr>
              <a:t>Artificial Intelligence Documentation Tool (AIDT) </a:t>
            </a:r>
          </a:p>
        </p:txBody>
      </p:sp>
      <p:sp>
        <p:nvSpPr>
          <p:cNvPr id="3" name="Slide Number Placeholder 2">
            <a:extLst>
              <a:ext uri="{FF2B5EF4-FFF2-40B4-BE49-F238E27FC236}">
                <a16:creationId xmlns:a16="http://schemas.microsoft.com/office/drawing/2014/main" id="{D205725A-AD7C-4F4B-B630-99BE8E134168}"/>
              </a:ext>
            </a:extLst>
          </p:cNvPr>
          <p:cNvSpPr>
            <a:spLocks noGrp="1"/>
          </p:cNvSpPr>
          <p:nvPr>
            <p:ph type="sldNum" sz="quarter" idx="4294967295"/>
          </p:nvPr>
        </p:nvSpPr>
        <p:spPr>
          <a:xfrm>
            <a:off x="6400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78" rtl="0" eaLnBrk="1" fontAlgn="auto" latinLnBrk="0" hangingPunct="1">
              <a:lnSpc>
                <a:spcPct val="100000"/>
              </a:lnSpc>
              <a:spcBef>
                <a:spcPts val="0"/>
              </a:spcBef>
              <a:spcAft>
                <a:spcPts val="0"/>
              </a:spcAft>
              <a:buClrTx/>
              <a:buSzTx/>
              <a:buFontTx/>
              <a:buNone/>
              <a:tabLst/>
              <a:defRPr/>
            </a:pPr>
            <a:fld id="{2E74F6C5-A229-4C05-8B7A-4CD3DF4D8BA7}" type="slidenum">
              <a:rPr kumimoji="0" lang="en-US" sz="1200" b="0" i="0" u="none" strike="noStrike" kern="1200" cap="none" spc="0" normalizeH="0" baseline="0" noProof="0" smtClean="0">
                <a:ln>
                  <a:noFill/>
                </a:ln>
                <a:solidFill>
                  <a:srgbClr val="FFFFFF">
                    <a:tint val="75000"/>
                  </a:srgbClr>
                </a:solidFill>
                <a:effectLst/>
                <a:uLnTx/>
                <a:uFillTx/>
                <a:latin typeface="Arial" panose="020B0604020202020204"/>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
        <p:nvSpPr>
          <p:cNvPr id="32" name="Oval 31">
            <a:extLst>
              <a:ext uri="{FF2B5EF4-FFF2-40B4-BE49-F238E27FC236}">
                <a16:creationId xmlns:a16="http://schemas.microsoft.com/office/drawing/2014/main" id="{9A731396-0C61-384C-8A63-9D78ED2A8021}"/>
              </a:ext>
            </a:extLst>
          </p:cNvPr>
          <p:cNvSpPr/>
          <p:nvPr/>
        </p:nvSpPr>
        <p:spPr>
          <a:xfrm>
            <a:off x="1361225" y="1326131"/>
            <a:ext cx="3040911" cy="3040911"/>
          </a:xfrm>
          <a:prstGeom prst="ellipse">
            <a:avLst/>
          </a:prstGeom>
          <a:solidFill>
            <a:schemeClr val="accent1">
              <a:lumMod val="40000"/>
              <a:lumOff val="6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extBox 1">
            <a:extLst>
              <a:ext uri="{FF2B5EF4-FFF2-40B4-BE49-F238E27FC236}">
                <a16:creationId xmlns:a16="http://schemas.microsoft.com/office/drawing/2014/main" id="{9953E9B2-8C90-1F48-9166-2C7A4526285D}"/>
              </a:ext>
            </a:extLst>
          </p:cNvPr>
          <p:cNvSpPr txBox="1"/>
          <p:nvPr/>
        </p:nvSpPr>
        <p:spPr>
          <a:xfrm>
            <a:off x="1937030" y="3291857"/>
            <a:ext cx="1793051" cy="607980"/>
          </a:xfrm>
          <a:prstGeom prst="rect">
            <a:avLst/>
          </a:prstGeom>
        </p:spPr>
        <p:txBody>
          <a:bodyPr vert="horz" wrap="square" lIns="0" tIns="45720" rIns="0" bIns="45720" rtlCol="0" anchor="t">
            <a:noAutofit/>
          </a:bodyPr>
          <a:lstStyle/>
          <a:p>
            <a:pPr marL="0" marR="0" lvl="0" indent="0" algn="ctr" defTabSz="457178" rtl="0" eaLnBrk="1" fontAlgn="auto" latinLnBrk="0" hangingPunct="1">
              <a:lnSpc>
                <a:spcPts val="156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Light"/>
                <a:ea typeface="+mn-ea"/>
                <a:cs typeface="+mn-cs"/>
              </a:rPr>
              <a:t>Natural </a:t>
            </a:r>
            <a:br>
              <a:rPr kumimoji="0" lang="en-US" sz="1600" b="1" i="0" u="none" strike="noStrike" kern="1200" cap="none" spc="0" normalizeH="0" baseline="0" noProof="0">
                <a:ln>
                  <a:noFill/>
                </a:ln>
                <a:solidFill>
                  <a:srgbClr val="FFFFFF"/>
                </a:solidFill>
                <a:effectLst/>
                <a:uLnTx/>
                <a:uFillTx/>
                <a:latin typeface="Calibri Light"/>
                <a:ea typeface="+mn-ea"/>
                <a:cs typeface="+mn-cs"/>
              </a:rPr>
            </a:br>
            <a:r>
              <a:rPr kumimoji="0" lang="en-US" sz="1600" b="1" i="0" u="none" strike="noStrike" kern="1200" cap="none" spc="0" normalizeH="0" baseline="0" noProof="0">
                <a:ln>
                  <a:noFill/>
                </a:ln>
                <a:solidFill>
                  <a:srgbClr val="FFFFFF"/>
                </a:solidFill>
                <a:effectLst/>
                <a:uLnTx/>
                <a:uFillTx/>
                <a:latin typeface="Calibri Light"/>
                <a:ea typeface="+mn-ea"/>
                <a:cs typeface="+mn-cs"/>
              </a:rPr>
              <a:t>conversation</a:t>
            </a:r>
          </a:p>
        </p:txBody>
      </p:sp>
      <p:pic>
        <p:nvPicPr>
          <p:cNvPr id="20" name="Graphic 19">
            <a:extLst>
              <a:ext uri="{FF2B5EF4-FFF2-40B4-BE49-F238E27FC236}">
                <a16:creationId xmlns:a16="http://schemas.microsoft.com/office/drawing/2014/main" id="{15E93D6A-7BDD-5644-A3A1-2CE70A2DB7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32474" y="1916084"/>
            <a:ext cx="1272441" cy="1272441"/>
          </a:xfrm>
          <a:prstGeom prst="rect">
            <a:avLst/>
          </a:prstGeom>
        </p:spPr>
      </p:pic>
    </p:spTree>
    <p:extLst>
      <p:ext uri="{BB962C8B-B14F-4D97-AF65-F5344CB8AC3E}">
        <p14:creationId xmlns:p14="http://schemas.microsoft.com/office/powerpoint/2010/main" val="423275892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val 40">
            <a:extLst>
              <a:ext uri="{FF2B5EF4-FFF2-40B4-BE49-F238E27FC236}">
                <a16:creationId xmlns:a16="http://schemas.microsoft.com/office/drawing/2014/main" id="{8CA5F9B5-29DD-A944-901D-F57F7EF7DFB8}"/>
              </a:ext>
            </a:extLst>
          </p:cNvPr>
          <p:cNvSpPr/>
          <p:nvPr/>
        </p:nvSpPr>
        <p:spPr>
          <a:xfrm>
            <a:off x="3683323" y="1932184"/>
            <a:ext cx="1828800" cy="1828800"/>
          </a:xfrm>
          <a:prstGeom prst="ellipse">
            <a:avLst/>
          </a:prstGeom>
          <a:gradFill>
            <a:gsLst>
              <a:gs pos="0">
                <a:schemeClr val="accent2">
                  <a:alpha val="71000"/>
                </a:schemeClr>
              </a:gs>
              <a:gs pos="100000">
                <a:srgbClr val="92D050">
                  <a:lumMod val="66000"/>
                  <a:lumOff val="34000"/>
                </a:srgb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Title 4">
            <a:extLst>
              <a:ext uri="{FF2B5EF4-FFF2-40B4-BE49-F238E27FC236}">
                <a16:creationId xmlns:a16="http://schemas.microsoft.com/office/drawing/2014/main" id="{29887A11-5A7D-CF46-A623-114C9C2AA439}"/>
              </a:ext>
            </a:extLst>
          </p:cNvPr>
          <p:cNvSpPr>
            <a:spLocks noGrp="1"/>
          </p:cNvSpPr>
          <p:nvPr>
            <p:ph type="title"/>
          </p:nvPr>
        </p:nvSpPr>
        <p:spPr/>
        <p:txBody>
          <a:bodyPr>
            <a:noAutofit/>
          </a:bodyPr>
          <a:lstStyle/>
          <a:p>
            <a:r>
              <a:rPr lang="en-US" sz="3200" b="1">
                <a:solidFill>
                  <a:schemeClr val="accent1"/>
                </a:solidFill>
              </a:rPr>
              <a:t>Artificial Intelligence Documentation Tool (AIDT) </a:t>
            </a:r>
          </a:p>
        </p:txBody>
      </p:sp>
      <p:sp>
        <p:nvSpPr>
          <p:cNvPr id="3" name="Slide Number Placeholder 2">
            <a:extLst>
              <a:ext uri="{FF2B5EF4-FFF2-40B4-BE49-F238E27FC236}">
                <a16:creationId xmlns:a16="http://schemas.microsoft.com/office/drawing/2014/main" id="{D205725A-AD7C-4F4B-B630-99BE8E134168}"/>
              </a:ext>
            </a:extLst>
          </p:cNvPr>
          <p:cNvSpPr>
            <a:spLocks noGrp="1"/>
          </p:cNvSpPr>
          <p:nvPr>
            <p:ph type="sldNum" sz="quarter" idx="4294967295"/>
          </p:nvPr>
        </p:nvSpPr>
        <p:spPr>
          <a:xfrm>
            <a:off x="6400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78" rtl="0" eaLnBrk="1" fontAlgn="auto" latinLnBrk="0" hangingPunct="1">
              <a:lnSpc>
                <a:spcPct val="100000"/>
              </a:lnSpc>
              <a:spcBef>
                <a:spcPts val="0"/>
              </a:spcBef>
              <a:spcAft>
                <a:spcPts val="0"/>
              </a:spcAft>
              <a:buClrTx/>
              <a:buSzTx/>
              <a:buFontTx/>
              <a:buNone/>
              <a:tabLst/>
              <a:defRPr/>
            </a:pPr>
            <a:fld id="{2E74F6C5-A229-4C05-8B7A-4CD3DF4D8BA7}" type="slidenum">
              <a:rPr kumimoji="0" lang="en-US" sz="1200" b="0" i="0" u="none" strike="noStrike" kern="1200" cap="none" spc="0" normalizeH="0" baseline="0" noProof="0" smtClean="0">
                <a:ln>
                  <a:noFill/>
                </a:ln>
                <a:solidFill>
                  <a:srgbClr val="FFFFFF">
                    <a:tint val="75000"/>
                  </a:srgbClr>
                </a:solidFill>
                <a:effectLst/>
                <a:uLnTx/>
                <a:uFillTx/>
                <a:latin typeface="Arial" panose="020B0604020202020204"/>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
        <p:nvSpPr>
          <p:cNvPr id="32" name="Oval 31">
            <a:extLst>
              <a:ext uri="{FF2B5EF4-FFF2-40B4-BE49-F238E27FC236}">
                <a16:creationId xmlns:a16="http://schemas.microsoft.com/office/drawing/2014/main" id="{9A731396-0C61-384C-8A63-9D78ED2A8021}"/>
              </a:ext>
            </a:extLst>
          </p:cNvPr>
          <p:cNvSpPr/>
          <p:nvPr/>
        </p:nvSpPr>
        <p:spPr>
          <a:xfrm>
            <a:off x="1361225" y="1326131"/>
            <a:ext cx="3040911" cy="3040911"/>
          </a:xfrm>
          <a:prstGeom prst="ellipse">
            <a:avLst/>
          </a:prstGeom>
          <a:solidFill>
            <a:schemeClr val="accent1">
              <a:lumMod val="40000"/>
              <a:lumOff val="6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extBox 1">
            <a:extLst>
              <a:ext uri="{FF2B5EF4-FFF2-40B4-BE49-F238E27FC236}">
                <a16:creationId xmlns:a16="http://schemas.microsoft.com/office/drawing/2014/main" id="{9953E9B2-8C90-1F48-9166-2C7A4526285D}"/>
              </a:ext>
            </a:extLst>
          </p:cNvPr>
          <p:cNvSpPr txBox="1"/>
          <p:nvPr/>
        </p:nvSpPr>
        <p:spPr>
          <a:xfrm>
            <a:off x="1937030" y="3291857"/>
            <a:ext cx="1793051" cy="607980"/>
          </a:xfrm>
          <a:prstGeom prst="rect">
            <a:avLst/>
          </a:prstGeom>
        </p:spPr>
        <p:txBody>
          <a:bodyPr vert="horz" wrap="square" lIns="0" tIns="45720" rIns="0" bIns="45720" rtlCol="0" anchor="t">
            <a:noAutofit/>
          </a:bodyPr>
          <a:lstStyle/>
          <a:p>
            <a:pPr marL="0" marR="0" lvl="0" indent="0" algn="ctr" defTabSz="457178" rtl="0" eaLnBrk="1" fontAlgn="auto" latinLnBrk="0" hangingPunct="1">
              <a:lnSpc>
                <a:spcPts val="156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Light"/>
                <a:ea typeface="+mn-ea"/>
                <a:cs typeface="+mn-cs"/>
              </a:rPr>
              <a:t>Natural </a:t>
            </a:r>
            <a:br>
              <a:rPr kumimoji="0" lang="en-US" sz="1600" b="1" i="0" u="none" strike="noStrike" kern="1200" cap="none" spc="0" normalizeH="0" baseline="0" noProof="0">
                <a:ln>
                  <a:noFill/>
                </a:ln>
                <a:solidFill>
                  <a:srgbClr val="FFFFFF"/>
                </a:solidFill>
                <a:effectLst/>
                <a:uLnTx/>
                <a:uFillTx/>
                <a:latin typeface="Calibri Light"/>
                <a:ea typeface="+mn-ea"/>
                <a:cs typeface="+mn-cs"/>
              </a:rPr>
            </a:br>
            <a:r>
              <a:rPr kumimoji="0" lang="en-US" sz="1600" b="1" i="0" u="none" strike="noStrike" kern="1200" cap="none" spc="0" normalizeH="0" baseline="0" noProof="0">
                <a:ln>
                  <a:noFill/>
                </a:ln>
                <a:solidFill>
                  <a:srgbClr val="FFFFFF"/>
                </a:solidFill>
                <a:effectLst/>
                <a:uLnTx/>
                <a:uFillTx/>
                <a:latin typeface="Calibri Light"/>
                <a:ea typeface="+mn-ea"/>
                <a:cs typeface="+mn-cs"/>
              </a:rPr>
              <a:t>conversation</a:t>
            </a:r>
          </a:p>
        </p:txBody>
      </p:sp>
      <p:cxnSp>
        <p:nvCxnSpPr>
          <p:cNvPr id="4" name="Straight Arrow Connector 3">
            <a:extLst>
              <a:ext uri="{FF2B5EF4-FFF2-40B4-BE49-F238E27FC236}">
                <a16:creationId xmlns:a16="http://schemas.microsoft.com/office/drawing/2014/main" id="{D25EA0F9-B754-724B-A9B7-4057D887582B}"/>
              </a:ext>
            </a:extLst>
          </p:cNvPr>
          <p:cNvCxnSpPr>
            <a:cxnSpLocks/>
          </p:cNvCxnSpPr>
          <p:nvPr/>
        </p:nvCxnSpPr>
        <p:spPr>
          <a:xfrm>
            <a:off x="3488230" y="2846423"/>
            <a:ext cx="2238545" cy="163"/>
          </a:xfrm>
          <a:prstGeom prst="straightConnector1">
            <a:avLst/>
          </a:prstGeom>
          <a:ln w="3175" cmpd="sng">
            <a:solidFill>
              <a:srgbClr val="33333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44FFB800-502E-DC46-A246-2710B3B66E72}"/>
              </a:ext>
            </a:extLst>
          </p:cNvPr>
          <p:cNvSpPr/>
          <p:nvPr/>
        </p:nvSpPr>
        <p:spPr>
          <a:xfrm>
            <a:off x="3688260" y="1930896"/>
            <a:ext cx="1839166" cy="1839166"/>
          </a:xfrm>
          <a:prstGeom prst="ellipse">
            <a:avLst/>
          </a:prstGeom>
          <a:gradFill flip="none" rotWithShape="1">
            <a:gsLst>
              <a:gs pos="25000">
                <a:schemeClr val="bg1"/>
              </a:gs>
              <a:gs pos="79000">
                <a:schemeClr val="bg1">
                  <a:alpha val="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Freeform 29">
            <a:extLst>
              <a:ext uri="{FF2B5EF4-FFF2-40B4-BE49-F238E27FC236}">
                <a16:creationId xmlns:a16="http://schemas.microsoft.com/office/drawing/2014/main" id="{AB987DD4-2312-FF40-A239-5C5279E99203}"/>
              </a:ext>
            </a:extLst>
          </p:cNvPr>
          <p:cNvSpPr/>
          <p:nvPr/>
        </p:nvSpPr>
        <p:spPr>
          <a:xfrm>
            <a:off x="3996772" y="2436732"/>
            <a:ext cx="1200935" cy="751792"/>
          </a:xfrm>
          <a:custGeom>
            <a:avLst/>
            <a:gdLst>
              <a:gd name="connsiteX0" fmla="*/ 2172381 w 4251473"/>
              <a:gd name="connsiteY0" fmla="*/ 0 h 2661447"/>
              <a:gd name="connsiteX1" fmla="*/ 3125267 w 4251473"/>
              <a:gd name="connsiteY1" fmla="*/ 776912 h 2661447"/>
              <a:gd name="connsiteX2" fmla="*/ 3130455 w 4251473"/>
              <a:gd name="connsiteY2" fmla="*/ 828400 h 2661447"/>
              <a:gd name="connsiteX3" fmla="*/ 3159556 w 4251473"/>
              <a:gd name="connsiteY3" fmla="*/ 820539 h 2661447"/>
              <a:gd name="connsiteX4" fmla="*/ 3323774 w 4251473"/>
              <a:gd name="connsiteY4" fmla="*/ 806049 h 2661447"/>
              <a:gd name="connsiteX5" fmla="*/ 4251473 w 4251473"/>
              <a:gd name="connsiteY5" fmla="*/ 1733748 h 2661447"/>
              <a:gd name="connsiteX6" fmla="*/ 3418626 w 4251473"/>
              <a:gd name="connsiteY6" fmla="*/ 2656658 h 2661447"/>
              <a:gd name="connsiteX7" fmla="*/ 3366396 w 4251473"/>
              <a:gd name="connsiteY7" fmla="*/ 2659295 h 2661447"/>
              <a:gd name="connsiteX8" fmla="*/ 3366396 w 4251473"/>
              <a:gd name="connsiteY8" fmla="*/ 2661446 h 2661447"/>
              <a:gd name="connsiteX9" fmla="*/ 3323794 w 4251473"/>
              <a:gd name="connsiteY9" fmla="*/ 2661446 h 2661447"/>
              <a:gd name="connsiteX10" fmla="*/ 3323774 w 4251473"/>
              <a:gd name="connsiteY10" fmla="*/ 2661447 h 2661447"/>
              <a:gd name="connsiteX11" fmla="*/ 3323755 w 4251473"/>
              <a:gd name="connsiteY11" fmla="*/ 2661446 h 2661447"/>
              <a:gd name="connsiteX12" fmla="*/ 782542 w 4251473"/>
              <a:gd name="connsiteY12" fmla="*/ 2661446 h 2661447"/>
              <a:gd name="connsiteX13" fmla="*/ 782522 w 4251473"/>
              <a:gd name="connsiteY13" fmla="*/ 2661447 h 2661447"/>
              <a:gd name="connsiteX14" fmla="*/ 782502 w 4251473"/>
              <a:gd name="connsiteY14" fmla="*/ 2661446 h 2661447"/>
              <a:gd name="connsiteX15" fmla="*/ 652477 w 4251473"/>
              <a:gd name="connsiteY15" fmla="*/ 2661446 h 2661447"/>
              <a:gd name="connsiteX16" fmla="*/ 652477 w 4251473"/>
              <a:gd name="connsiteY16" fmla="*/ 2649771 h 2661447"/>
              <a:gd name="connsiteX17" fmla="*/ 624816 w 4251473"/>
              <a:gd name="connsiteY17" fmla="*/ 2645549 h 2661447"/>
              <a:gd name="connsiteX18" fmla="*/ 0 w 4251473"/>
              <a:gd name="connsiteY18" fmla="*/ 1878925 h 2661447"/>
              <a:gd name="connsiteX19" fmla="*/ 477929 w 4251473"/>
              <a:gd name="connsiteY19" fmla="*/ 1157898 h 2661447"/>
              <a:gd name="connsiteX20" fmla="*/ 594687 w 4251473"/>
              <a:gd name="connsiteY20" fmla="*/ 1121654 h 2661447"/>
              <a:gd name="connsiteX21" fmla="*/ 585912 w 4251473"/>
              <a:gd name="connsiteY21" fmla="*/ 1034608 h 2661447"/>
              <a:gd name="connsiteX22" fmla="*/ 1130079 w 4251473"/>
              <a:gd name="connsiteY22" fmla="*/ 490441 h 2661447"/>
              <a:gd name="connsiteX23" fmla="*/ 1239748 w 4251473"/>
              <a:gd name="connsiteY23" fmla="*/ 501497 h 2661447"/>
              <a:gd name="connsiteX24" fmla="*/ 1314001 w 4251473"/>
              <a:gd name="connsiteY24" fmla="*/ 524546 h 2661447"/>
              <a:gd name="connsiteX25" fmla="*/ 1365848 w 4251473"/>
              <a:gd name="connsiteY25" fmla="*/ 428989 h 2661447"/>
              <a:gd name="connsiteX26" fmla="*/ 2172381 w 4251473"/>
              <a:gd name="connsiteY26" fmla="*/ 0 h 266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51473" h="2661447">
                <a:moveTo>
                  <a:pt x="2172381" y="0"/>
                </a:moveTo>
                <a:cubicBezTo>
                  <a:pt x="2642412" y="0"/>
                  <a:pt x="3034571" y="333529"/>
                  <a:pt x="3125267" y="776912"/>
                </a:cubicBezTo>
                <a:lnTo>
                  <a:pt x="3130455" y="828400"/>
                </a:lnTo>
                <a:lnTo>
                  <a:pt x="3159556" y="820539"/>
                </a:lnTo>
                <a:cubicBezTo>
                  <a:pt x="3212857" y="811018"/>
                  <a:pt x="3267735" y="806049"/>
                  <a:pt x="3323774" y="806049"/>
                </a:cubicBezTo>
                <a:cubicBezTo>
                  <a:pt x="3836128" y="806049"/>
                  <a:pt x="4251473" y="1221394"/>
                  <a:pt x="4251473" y="1733748"/>
                </a:cubicBezTo>
                <a:cubicBezTo>
                  <a:pt x="4251473" y="2214080"/>
                  <a:pt x="3886424" y="2609150"/>
                  <a:pt x="3418626" y="2656658"/>
                </a:cubicBezTo>
                <a:lnTo>
                  <a:pt x="3366396" y="2659295"/>
                </a:lnTo>
                <a:lnTo>
                  <a:pt x="3366396" y="2661446"/>
                </a:lnTo>
                <a:lnTo>
                  <a:pt x="3323794" y="2661446"/>
                </a:lnTo>
                <a:lnTo>
                  <a:pt x="3323774" y="2661447"/>
                </a:lnTo>
                <a:lnTo>
                  <a:pt x="3323755" y="2661446"/>
                </a:lnTo>
                <a:lnTo>
                  <a:pt x="782542" y="2661446"/>
                </a:lnTo>
                <a:lnTo>
                  <a:pt x="782522" y="2661447"/>
                </a:lnTo>
                <a:lnTo>
                  <a:pt x="782502" y="2661446"/>
                </a:lnTo>
                <a:lnTo>
                  <a:pt x="652477" y="2661446"/>
                </a:lnTo>
                <a:lnTo>
                  <a:pt x="652477" y="2649771"/>
                </a:lnTo>
                <a:lnTo>
                  <a:pt x="624816" y="2645549"/>
                </a:lnTo>
                <a:cubicBezTo>
                  <a:pt x="268234" y="2572582"/>
                  <a:pt x="0" y="2257078"/>
                  <a:pt x="0" y="1878925"/>
                </a:cubicBezTo>
                <a:cubicBezTo>
                  <a:pt x="0" y="1554794"/>
                  <a:pt x="197070" y="1276691"/>
                  <a:pt x="477929" y="1157898"/>
                </a:cubicBezTo>
                <a:lnTo>
                  <a:pt x="594687" y="1121654"/>
                </a:lnTo>
                <a:lnTo>
                  <a:pt x="585912" y="1034608"/>
                </a:lnTo>
                <a:cubicBezTo>
                  <a:pt x="585912" y="734073"/>
                  <a:pt x="829544" y="490441"/>
                  <a:pt x="1130079" y="490441"/>
                </a:cubicBezTo>
                <a:cubicBezTo>
                  <a:pt x="1167646" y="490441"/>
                  <a:pt x="1204324" y="494248"/>
                  <a:pt x="1239748" y="501497"/>
                </a:cubicBezTo>
                <a:lnTo>
                  <a:pt x="1314001" y="524546"/>
                </a:lnTo>
                <a:lnTo>
                  <a:pt x="1365848" y="428989"/>
                </a:lnTo>
                <a:cubicBezTo>
                  <a:pt x="1540639" y="170168"/>
                  <a:pt x="1836645" y="0"/>
                  <a:pt x="2172381" y="0"/>
                </a:cubicBezTo>
                <a:close/>
              </a:path>
            </a:pathLst>
          </a:custGeom>
          <a:solidFill>
            <a:schemeClr val="bg1"/>
          </a:solidFill>
          <a:ln w="3810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TextBox 5">
            <a:extLst>
              <a:ext uri="{FF2B5EF4-FFF2-40B4-BE49-F238E27FC236}">
                <a16:creationId xmlns:a16="http://schemas.microsoft.com/office/drawing/2014/main" id="{EEC290C3-2B10-494D-BED5-78DF001249A3}"/>
              </a:ext>
            </a:extLst>
          </p:cNvPr>
          <p:cNvSpPr txBox="1"/>
          <p:nvPr/>
        </p:nvSpPr>
        <p:spPr>
          <a:xfrm>
            <a:off x="4160253" y="2817546"/>
            <a:ext cx="867946" cy="255076"/>
          </a:xfrm>
          <a:prstGeom prst="rect">
            <a:avLst/>
          </a:prstGeom>
        </p:spPr>
        <p:txBody>
          <a:bodyPr vert="horz" wrap="square" lIns="0" tIns="45720" rIns="0" bIns="45720" rtlCol="0" anchor="t">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FFFFFF"/>
                </a:solidFill>
                <a:effectLst/>
                <a:uLnTx/>
                <a:uFillTx/>
                <a:latin typeface="Calibri"/>
                <a:ea typeface="+mn-ea"/>
                <a:cs typeface="+mn-cs"/>
              </a:rPr>
              <a:t>AIDT</a:t>
            </a:r>
          </a:p>
        </p:txBody>
      </p:sp>
      <p:pic>
        <p:nvPicPr>
          <p:cNvPr id="8" name="Graphic 7">
            <a:extLst>
              <a:ext uri="{FF2B5EF4-FFF2-40B4-BE49-F238E27FC236}">
                <a16:creationId xmlns:a16="http://schemas.microsoft.com/office/drawing/2014/main" id="{4CF4D8EC-7E81-604C-B372-AB22E92BF9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5232" y="2532729"/>
            <a:ext cx="333288" cy="333288"/>
          </a:xfrm>
          <a:prstGeom prst="rect">
            <a:avLst/>
          </a:prstGeom>
        </p:spPr>
      </p:pic>
      <p:pic>
        <p:nvPicPr>
          <p:cNvPr id="20" name="Graphic 19">
            <a:extLst>
              <a:ext uri="{FF2B5EF4-FFF2-40B4-BE49-F238E27FC236}">
                <a16:creationId xmlns:a16="http://schemas.microsoft.com/office/drawing/2014/main" id="{15E93D6A-7BDD-5644-A3A1-2CE70A2DB7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2474" y="1916084"/>
            <a:ext cx="1272441" cy="1272441"/>
          </a:xfrm>
          <a:prstGeom prst="rect">
            <a:avLst/>
          </a:prstGeom>
        </p:spPr>
      </p:pic>
    </p:spTree>
    <p:extLst>
      <p:ext uri="{BB962C8B-B14F-4D97-AF65-F5344CB8AC3E}">
        <p14:creationId xmlns:p14="http://schemas.microsoft.com/office/powerpoint/2010/main" val="204046498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D1B4E7-DDD6-94E7-1954-06C756E17AE7}"/>
              </a:ext>
            </a:extLst>
          </p:cNvPr>
          <p:cNvPicPr>
            <a:picLocks noChangeAspect="1"/>
          </p:cNvPicPr>
          <p:nvPr/>
        </p:nvPicPr>
        <p:blipFill>
          <a:blip r:embed="rId2"/>
          <a:stretch>
            <a:fillRect/>
          </a:stretch>
        </p:blipFill>
        <p:spPr>
          <a:xfrm>
            <a:off x="2693670" y="448151"/>
            <a:ext cx="3756660" cy="4251960"/>
          </a:xfrm>
          <a:prstGeom prst="rect">
            <a:avLst/>
          </a:prstGeom>
        </p:spPr>
      </p:pic>
    </p:spTree>
    <p:extLst>
      <p:ext uri="{BB962C8B-B14F-4D97-AF65-F5344CB8AC3E}">
        <p14:creationId xmlns:p14="http://schemas.microsoft.com/office/powerpoint/2010/main" val="42181001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val 40">
            <a:extLst>
              <a:ext uri="{FF2B5EF4-FFF2-40B4-BE49-F238E27FC236}">
                <a16:creationId xmlns:a16="http://schemas.microsoft.com/office/drawing/2014/main" id="{8CA5F9B5-29DD-A944-901D-F57F7EF7DFB8}"/>
              </a:ext>
            </a:extLst>
          </p:cNvPr>
          <p:cNvSpPr/>
          <p:nvPr/>
        </p:nvSpPr>
        <p:spPr>
          <a:xfrm>
            <a:off x="3683323" y="1932184"/>
            <a:ext cx="1828800" cy="1828800"/>
          </a:xfrm>
          <a:prstGeom prst="ellipse">
            <a:avLst/>
          </a:prstGeom>
          <a:gradFill>
            <a:gsLst>
              <a:gs pos="0">
                <a:schemeClr val="accent2">
                  <a:alpha val="71000"/>
                </a:schemeClr>
              </a:gs>
              <a:gs pos="100000">
                <a:srgbClr val="92D050">
                  <a:lumMod val="66000"/>
                  <a:lumOff val="34000"/>
                </a:srgb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Title 4">
            <a:extLst>
              <a:ext uri="{FF2B5EF4-FFF2-40B4-BE49-F238E27FC236}">
                <a16:creationId xmlns:a16="http://schemas.microsoft.com/office/drawing/2014/main" id="{29887A11-5A7D-CF46-A623-114C9C2AA439}"/>
              </a:ext>
            </a:extLst>
          </p:cNvPr>
          <p:cNvSpPr>
            <a:spLocks noGrp="1"/>
          </p:cNvSpPr>
          <p:nvPr>
            <p:ph type="title"/>
          </p:nvPr>
        </p:nvSpPr>
        <p:spPr/>
        <p:txBody>
          <a:bodyPr>
            <a:noAutofit/>
          </a:bodyPr>
          <a:lstStyle/>
          <a:p>
            <a:r>
              <a:rPr lang="en-US" sz="3200" b="1">
                <a:solidFill>
                  <a:schemeClr val="accent1"/>
                </a:solidFill>
              </a:rPr>
              <a:t>Artificial Intelligence Documentation Tool (AIDT) </a:t>
            </a:r>
          </a:p>
        </p:txBody>
      </p:sp>
      <p:sp>
        <p:nvSpPr>
          <p:cNvPr id="3" name="Slide Number Placeholder 2">
            <a:extLst>
              <a:ext uri="{FF2B5EF4-FFF2-40B4-BE49-F238E27FC236}">
                <a16:creationId xmlns:a16="http://schemas.microsoft.com/office/drawing/2014/main" id="{D205725A-AD7C-4F4B-B630-99BE8E134168}"/>
              </a:ext>
            </a:extLst>
          </p:cNvPr>
          <p:cNvSpPr>
            <a:spLocks noGrp="1"/>
          </p:cNvSpPr>
          <p:nvPr>
            <p:ph type="sldNum" sz="quarter" idx="4294967295"/>
          </p:nvPr>
        </p:nvSpPr>
        <p:spPr>
          <a:xfrm>
            <a:off x="6400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78" rtl="0" eaLnBrk="1" fontAlgn="auto" latinLnBrk="0" hangingPunct="1">
              <a:lnSpc>
                <a:spcPct val="100000"/>
              </a:lnSpc>
              <a:spcBef>
                <a:spcPts val="0"/>
              </a:spcBef>
              <a:spcAft>
                <a:spcPts val="0"/>
              </a:spcAft>
              <a:buClrTx/>
              <a:buSzTx/>
              <a:buFontTx/>
              <a:buNone/>
              <a:tabLst/>
              <a:defRPr/>
            </a:pPr>
            <a:fld id="{2E74F6C5-A229-4C05-8B7A-4CD3DF4D8BA7}" type="slidenum">
              <a:rPr kumimoji="0" lang="en-US" sz="1200" b="0" i="0" u="none" strike="noStrike" kern="1200" cap="none" spc="0" normalizeH="0" baseline="0" noProof="0" smtClean="0">
                <a:ln>
                  <a:noFill/>
                </a:ln>
                <a:solidFill>
                  <a:srgbClr val="FFFFFF">
                    <a:tint val="75000"/>
                  </a:srgbClr>
                </a:solidFill>
                <a:effectLst/>
                <a:uLnTx/>
                <a:uFillTx/>
                <a:latin typeface="Arial" panose="020B0604020202020204"/>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
        <p:nvSpPr>
          <p:cNvPr id="32" name="Oval 31">
            <a:extLst>
              <a:ext uri="{FF2B5EF4-FFF2-40B4-BE49-F238E27FC236}">
                <a16:creationId xmlns:a16="http://schemas.microsoft.com/office/drawing/2014/main" id="{9A731396-0C61-384C-8A63-9D78ED2A8021}"/>
              </a:ext>
            </a:extLst>
          </p:cNvPr>
          <p:cNvSpPr/>
          <p:nvPr/>
        </p:nvSpPr>
        <p:spPr>
          <a:xfrm>
            <a:off x="1361225" y="1326131"/>
            <a:ext cx="3040911" cy="3040911"/>
          </a:xfrm>
          <a:prstGeom prst="ellipse">
            <a:avLst/>
          </a:prstGeom>
          <a:solidFill>
            <a:schemeClr val="accent1">
              <a:lumMod val="40000"/>
              <a:lumOff val="6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extBox 1">
            <a:extLst>
              <a:ext uri="{FF2B5EF4-FFF2-40B4-BE49-F238E27FC236}">
                <a16:creationId xmlns:a16="http://schemas.microsoft.com/office/drawing/2014/main" id="{9953E9B2-8C90-1F48-9166-2C7A4526285D}"/>
              </a:ext>
            </a:extLst>
          </p:cNvPr>
          <p:cNvSpPr txBox="1"/>
          <p:nvPr/>
        </p:nvSpPr>
        <p:spPr>
          <a:xfrm>
            <a:off x="1937030" y="3291857"/>
            <a:ext cx="1793051" cy="607980"/>
          </a:xfrm>
          <a:prstGeom prst="rect">
            <a:avLst/>
          </a:prstGeom>
        </p:spPr>
        <p:txBody>
          <a:bodyPr vert="horz" wrap="square" lIns="0" tIns="45720" rIns="0" bIns="45720" rtlCol="0" anchor="t">
            <a:noAutofit/>
          </a:bodyPr>
          <a:lstStyle/>
          <a:p>
            <a:pPr marL="0" marR="0" lvl="0" indent="0" algn="ctr" defTabSz="457178" rtl="0" eaLnBrk="1" fontAlgn="auto" latinLnBrk="0" hangingPunct="1">
              <a:lnSpc>
                <a:spcPts val="156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Light"/>
                <a:ea typeface="+mn-ea"/>
                <a:cs typeface="+mn-cs"/>
              </a:rPr>
              <a:t>Natural </a:t>
            </a:r>
            <a:br>
              <a:rPr kumimoji="0" lang="en-US" sz="1600" b="1" i="0" u="none" strike="noStrike" kern="1200" cap="none" spc="0" normalizeH="0" baseline="0" noProof="0">
                <a:ln>
                  <a:noFill/>
                </a:ln>
                <a:solidFill>
                  <a:srgbClr val="FFFFFF"/>
                </a:solidFill>
                <a:effectLst/>
                <a:uLnTx/>
                <a:uFillTx/>
                <a:latin typeface="Calibri Light"/>
                <a:ea typeface="+mn-ea"/>
                <a:cs typeface="+mn-cs"/>
              </a:rPr>
            </a:br>
            <a:r>
              <a:rPr kumimoji="0" lang="en-US" sz="1600" b="1" i="0" u="none" strike="noStrike" kern="1200" cap="none" spc="0" normalizeH="0" baseline="0" noProof="0">
                <a:ln>
                  <a:noFill/>
                </a:ln>
                <a:solidFill>
                  <a:srgbClr val="FFFFFF"/>
                </a:solidFill>
                <a:effectLst/>
                <a:uLnTx/>
                <a:uFillTx/>
                <a:latin typeface="Calibri Light"/>
                <a:ea typeface="+mn-ea"/>
                <a:cs typeface="+mn-cs"/>
              </a:rPr>
              <a:t>conversation</a:t>
            </a:r>
          </a:p>
        </p:txBody>
      </p:sp>
      <p:cxnSp>
        <p:nvCxnSpPr>
          <p:cNvPr id="4" name="Straight Arrow Connector 3">
            <a:extLst>
              <a:ext uri="{FF2B5EF4-FFF2-40B4-BE49-F238E27FC236}">
                <a16:creationId xmlns:a16="http://schemas.microsoft.com/office/drawing/2014/main" id="{D25EA0F9-B754-724B-A9B7-4057D887582B}"/>
              </a:ext>
            </a:extLst>
          </p:cNvPr>
          <p:cNvCxnSpPr>
            <a:cxnSpLocks/>
          </p:cNvCxnSpPr>
          <p:nvPr/>
        </p:nvCxnSpPr>
        <p:spPr>
          <a:xfrm>
            <a:off x="3488230" y="2846423"/>
            <a:ext cx="2238545" cy="163"/>
          </a:xfrm>
          <a:prstGeom prst="straightConnector1">
            <a:avLst/>
          </a:prstGeom>
          <a:ln w="3175" cmpd="sng">
            <a:solidFill>
              <a:srgbClr val="33333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B79DF990-02BC-FC43-AD9A-9AF3E4A80272}"/>
              </a:ext>
            </a:extLst>
          </p:cNvPr>
          <p:cNvSpPr/>
          <p:nvPr/>
        </p:nvSpPr>
        <p:spPr>
          <a:xfrm>
            <a:off x="4871546" y="1326131"/>
            <a:ext cx="3040911" cy="3040911"/>
          </a:xfrm>
          <a:prstGeom prst="ellipse">
            <a:avLst/>
          </a:prstGeom>
          <a:solidFill>
            <a:srgbClr val="00B0F0">
              <a:alpha val="1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TextBox 9">
            <a:extLst>
              <a:ext uri="{FF2B5EF4-FFF2-40B4-BE49-F238E27FC236}">
                <a16:creationId xmlns:a16="http://schemas.microsoft.com/office/drawing/2014/main" id="{581A72A2-18AE-4F4E-A6CA-3B46946EE752}"/>
              </a:ext>
            </a:extLst>
          </p:cNvPr>
          <p:cNvSpPr txBox="1"/>
          <p:nvPr/>
        </p:nvSpPr>
        <p:spPr>
          <a:xfrm>
            <a:off x="5495476" y="3330166"/>
            <a:ext cx="1793051" cy="553022"/>
          </a:xfrm>
          <a:prstGeom prst="rect">
            <a:avLst/>
          </a:prstGeom>
        </p:spPr>
        <p:txBody>
          <a:bodyPr vert="horz" wrap="square" lIns="0" tIns="45720" rIns="0" bIns="45720" rtlCol="0" anchor="t">
            <a:noAutofit/>
          </a:bodyPr>
          <a:lstStyle/>
          <a:p>
            <a:pPr marL="0" marR="0" lvl="0" indent="0" algn="ctr" defTabSz="457178" rtl="0" eaLnBrk="1" fontAlgn="auto" latinLnBrk="0" hangingPunct="1">
              <a:lnSpc>
                <a:spcPts val="156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Light"/>
                <a:ea typeface="+mn-ea"/>
                <a:cs typeface="+mn-cs"/>
              </a:rPr>
              <a:t>Complete </a:t>
            </a:r>
            <a:br>
              <a:rPr kumimoji="0" lang="en-US" sz="1600" b="1" i="0" u="none" strike="noStrike" kern="1200" cap="none" spc="0" normalizeH="0" baseline="0" noProof="0">
                <a:ln>
                  <a:noFill/>
                </a:ln>
                <a:solidFill>
                  <a:srgbClr val="FFFFFF"/>
                </a:solidFill>
                <a:effectLst/>
                <a:uLnTx/>
                <a:uFillTx/>
                <a:latin typeface="Calibri Light"/>
                <a:ea typeface="+mn-ea"/>
                <a:cs typeface="+mn-cs"/>
              </a:rPr>
            </a:br>
            <a:r>
              <a:rPr kumimoji="0" lang="en-US" sz="1600" b="1" i="0" u="none" strike="noStrike" kern="1200" cap="none" spc="0" normalizeH="0" baseline="0" noProof="0">
                <a:ln>
                  <a:noFill/>
                </a:ln>
                <a:solidFill>
                  <a:srgbClr val="FFFFFF"/>
                </a:solidFill>
                <a:effectLst/>
                <a:uLnTx/>
                <a:uFillTx/>
                <a:latin typeface="Calibri Light"/>
                <a:ea typeface="+mn-ea"/>
                <a:cs typeface="+mn-cs"/>
              </a:rPr>
              <a:t>clinical note</a:t>
            </a:r>
          </a:p>
        </p:txBody>
      </p:sp>
      <p:sp>
        <p:nvSpPr>
          <p:cNvPr id="16" name="Oval 15">
            <a:extLst>
              <a:ext uri="{FF2B5EF4-FFF2-40B4-BE49-F238E27FC236}">
                <a16:creationId xmlns:a16="http://schemas.microsoft.com/office/drawing/2014/main" id="{44FFB800-502E-DC46-A246-2710B3B66E72}"/>
              </a:ext>
            </a:extLst>
          </p:cNvPr>
          <p:cNvSpPr/>
          <p:nvPr/>
        </p:nvSpPr>
        <p:spPr>
          <a:xfrm>
            <a:off x="3688260" y="1930896"/>
            <a:ext cx="1839166" cy="1839166"/>
          </a:xfrm>
          <a:prstGeom prst="ellipse">
            <a:avLst/>
          </a:prstGeom>
          <a:gradFill flip="none" rotWithShape="1">
            <a:gsLst>
              <a:gs pos="25000">
                <a:schemeClr val="bg1"/>
              </a:gs>
              <a:gs pos="79000">
                <a:schemeClr val="bg1">
                  <a:alpha val="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Freeform 29">
            <a:extLst>
              <a:ext uri="{FF2B5EF4-FFF2-40B4-BE49-F238E27FC236}">
                <a16:creationId xmlns:a16="http://schemas.microsoft.com/office/drawing/2014/main" id="{AB987DD4-2312-FF40-A239-5C5279E99203}"/>
              </a:ext>
            </a:extLst>
          </p:cNvPr>
          <p:cNvSpPr/>
          <p:nvPr/>
        </p:nvSpPr>
        <p:spPr>
          <a:xfrm>
            <a:off x="3996772" y="2436732"/>
            <a:ext cx="1200935" cy="751792"/>
          </a:xfrm>
          <a:custGeom>
            <a:avLst/>
            <a:gdLst>
              <a:gd name="connsiteX0" fmla="*/ 2172381 w 4251473"/>
              <a:gd name="connsiteY0" fmla="*/ 0 h 2661447"/>
              <a:gd name="connsiteX1" fmla="*/ 3125267 w 4251473"/>
              <a:gd name="connsiteY1" fmla="*/ 776912 h 2661447"/>
              <a:gd name="connsiteX2" fmla="*/ 3130455 w 4251473"/>
              <a:gd name="connsiteY2" fmla="*/ 828400 h 2661447"/>
              <a:gd name="connsiteX3" fmla="*/ 3159556 w 4251473"/>
              <a:gd name="connsiteY3" fmla="*/ 820539 h 2661447"/>
              <a:gd name="connsiteX4" fmla="*/ 3323774 w 4251473"/>
              <a:gd name="connsiteY4" fmla="*/ 806049 h 2661447"/>
              <a:gd name="connsiteX5" fmla="*/ 4251473 w 4251473"/>
              <a:gd name="connsiteY5" fmla="*/ 1733748 h 2661447"/>
              <a:gd name="connsiteX6" fmla="*/ 3418626 w 4251473"/>
              <a:gd name="connsiteY6" fmla="*/ 2656658 h 2661447"/>
              <a:gd name="connsiteX7" fmla="*/ 3366396 w 4251473"/>
              <a:gd name="connsiteY7" fmla="*/ 2659295 h 2661447"/>
              <a:gd name="connsiteX8" fmla="*/ 3366396 w 4251473"/>
              <a:gd name="connsiteY8" fmla="*/ 2661446 h 2661447"/>
              <a:gd name="connsiteX9" fmla="*/ 3323794 w 4251473"/>
              <a:gd name="connsiteY9" fmla="*/ 2661446 h 2661447"/>
              <a:gd name="connsiteX10" fmla="*/ 3323774 w 4251473"/>
              <a:gd name="connsiteY10" fmla="*/ 2661447 h 2661447"/>
              <a:gd name="connsiteX11" fmla="*/ 3323755 w 4251473"/>
              <a:gd name="connsiteY11" fmla="*/ 2661446 h 2661447"/>
              <a:gd name="connsiteX12" fmla="*/ 782542 w 4251473"/>
              <a:gd name="connsiteY12" fmla="*/ 2661446 h 2661447"/>
              <a:gd name="connsiteX13" fmla="*/ 782522 w 4251473"/>
              <a:gd name="connsiteY13" fmla="*/ 2661447 h 2661447"/>
              <a:gd name="connsiteX14" fmla="*/ 782502 w 4251473"/>
              <a:gd name="connsiteY14" fmla="*/ 2661446 h 2661447"/>
              <a:gd name="connsiteX15" fmla="*/ 652477 w 4251473"/>
              <a:gd name="connsiteY15" fmla="*/ 2661446 h 2661447"/>
              <a:gd name="connsiteX16" fmla="*/ 652477 w 4251473"/>
              <a:gd name="connsiteY16" fmla="*/ 2649771 h 2661447"/>
              <a:gd name="connsiteX17" fmla="*/ 624816 w 4251473"/>
              <a:gd name="connsiteY17" fmla="*/ 2645549 h 2661447"/>
              <a:gd name="connsiteX18" fmla="*/ 0 w 4251473"/>
              <a:gd name="connsiteY18" fmla="*/ 1878925 h 2661447"/>
              <a:gd name="connsiteX19" fmla="*/ 477929 w 4251473"/>
              <a:gd name="connsiteY19" fmla="*/ 1157898 h 2661447"/>
              <a:gd name="connsiteX20" fmla="*/ 594687 w 4251473"/>
              <a:gd name="connsiteY20" fmla="*/ 1121654 h 2661447"/>
              <a:gd name="connsiteX21" fmla="*/ 585912 w 4251473"/>
              <a:gd name="connsiteY21" fmla="*/ 1034608 h 2661447"/>
              <a:gd name="connsiteX22" fmla="*/ 1130079 w 4251473"/>
              <a:gd name="connsiteY22" fmla="*/ 490441 h 2661447"/>
              <a:gd name="connsiteX23" fmla="*/ 1239748 w 4251473"/>
              <a:gd name="connsiteY23" fmla="*/ 501497 h 2661447"/>
              <a:gd name="connsiteX24" fmla="*/ 1314001 w 4251473"/>
              <a:gd name="connsiteY24" fmla="*/ 524546 h 2661447"/>
              <a:gd name="connsiteX25" fmla="*/ 1365848 w 4251473"/>
              <a:gd name="connsiteY25" fmla="*/ 428989 h 2661447"/>
              <a:gd name="connsiteX26" fmla="*/ 2172381 w 4251473"/>
              <a:gd name="connsiteY26" fmla="*/ 0 h 266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51473" h="2661447">
                <a:moveTo>
                  <a:pt x="2172381" y="0"/>
                </a:moveTo>
                <a:cubicBezTo>
                  <a:pt x="2642412" y="0"/>
                  <a:pt x="3034571" y="333529"/>
                  <a:pt x="3125267" y="776912"/>
                </a:cubicBezTo>
                <a:lnTo>
                  <a:pt x="3130455" y="828400"/>
                </a:lnTo>
                <a:lnTo>
                  <a:pt x="3159556" y="820539"/>
                </a:lnTo>
                <a:cubicBezTo>
                  <a:pt x="3212857" y="811018"/>
                  <a:pt x="3267735" y="806049"/>
                  <a:pt x="3323774" y="806049"/>
                </a:cubicBezTo>
                <a:cubicBezTo>
                  <a:pt x="3836128" y="806049"/>
                  <a:pt x="4251473" y="1221394"/>
                  <a:pt x="4251473" y="1733748"/>
                </a:cubicBezTo>
                <a:cubicBezTo>
                  <a:pt x="4251473" y="2214080"/>
                  <a:pt x="3886424" y="2609150"/>
                  <a:pt x="3418626" y="2656658"/>
                </a:cubicBezTo>
                <a:lnTo>
                  <a:pt x="3366396" y="2659295"/>
                </a:lnTo>
                <a:lnTo>
                  <a:pt x="3366396" y="2661446"/>
                </a:lnTo>
                <a:lnTo>
                  <a:pt x="3323794" y="2661446"/>
                </a:lnTo>
                <a:lnTo>
                  <a:pt x="3323774" y="2661447"/>
                </a:lnTo>
                <a:lnTo>
                  <a:pt x="3323755" y="2661446"/>
                </a:lnTo>
                <a:lnTo>
                  <a:pt x="782542" y="2661446"/>
                </a:lnTo>
                <a:lnTo>
                  <a:pt x="782522" y="2661447"/>
                </a:lnTo>
                <a:lnTo>
                  <a:pt x="782502" y="2661446"/>
                </a:lnTo>
                <a:lnTo>
                  <a:pt x="652477" y="2661446"/>
                </a:lnTo>
                <a:lnTo>
                  <a:pt x="652477" y="2649771"/>
                </a:lnTo>
                <a:lnTo>
                  <a:pt x="624816" y="2645549"/>
                </a:lnTo>
                <a:cubicBezTo>
                  <a:pt x="268234" y="2572582"/>
                  <a:pt x="0" y="2257078"/>
                  <a:pt x="0" y="1878925"/>
                </a:cubicBezTo>
                <a:cubicBezTo>
                  <a:pt x="0" y="1554794"/>
                  <a:pt x="197070" y="1276691"/>
                  <a:pt x="477929" y="1157898"/>
                </a:cubicBezTo>
                <a:lnTo>
                  <a:pt x="594687" y="1121654"/>
                </a:lnTo>
                <a:lnTo>
                  <a:pt x="585912" y="1034608"/>
                </a:lnTo>
                <a:cubicBezTo>
                  <a:pt x="585912" y="734073"/>
                  <a:pt x="829544" y="490441"/>
                  <a:pt x="1130079" y="490441"/>
                </a:cubicBezTo>
                <a:cubicBezTo>
                  <a:pt x="1167646" y="490441"/>
                  <a:pt x="1204324" y="494248"/>
                  <a:pt x="1239748" y="501497"/>
                </a:cubicBezTo>
                <a:lnTo>
                  <a:pt x="1314001" y="524546"/>
                </a:lnTo>
                <a:lnTo>
                  <a:pt x="1365848" y="428989"/>
                </a:lnTo>
                <a:cubicBezTo>
                  <a:pt x="1540639" y="170168"/>
                  <a:pt x="1836645" y="0"/>
                  <a:pt x="2172381" y="0"/>
                </a:cubicBezTo>
                <a:close/>
              </a:path>
            </a:pathLst>
          </a:custGeom>
          <a:solidFill>
            <a:schemeClr val="bg1"/>
          </a:solidFill>
          <a:ln w="38100">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TextBox 5">
            <a:extLst>
              <a:ext uri="{FF2B5EF4-FFF2-40B4-BE49-F238E27FC236}">
                <a16:creationId xmlns:a16="http://schemas.microsoft.com/office/drawing/2014/main" id="{EEC290C3-2B10-494D-BED5-78DF001249A3}"/>
              </a:ext>
            </a:extLst>
          </p:cNvPr>
          <p:cNvSpPr txBox="1"/>
          <p:nvPr/>
        </p:nvSpPr>
        <p:spPr>
          <a:xfrm>
            <a:off x="4160253" y="2817546"/>
            <a:ext cx="867946" cy="255076"/>
          </a:xfrm>
          <a:prstGeom prst="rect">
            <a:avLst/>
          </a:prstGeom>
        </p:spPr>
        <p:txBody>
          <a:bodyPr vert="horz" wrap="square" lIns="0" tIns="45720" rIns="0" bIns="45720" rtlCol="0" anchor="t">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FFFFFF"/>
                </a:solidFill>
                <a:effectLst/>
                <a:uLnTx/>
                <a:uFillTx/>
                <a:latin typeface="Calibri"/>
                <a:ea typeface="+mn-ea"/>
                <a:cs typeface="+mn-cs"/>
              </a:rPr>
              <a:t>AIDT</a:t>
            </a:r>
          </a:p>
        </p:txBody>
      </p:sp>
      <p:pic>
        <p:nvPicPr>
          <p:cNvPr id="8" name="Graphic 7">
            <a:extLst>
              <a:ext uri="{FF2B5EF4-FFF2-40B4-BE49-F238E27FC236}">
                <a16:creationId xmlns:a16="http://schemas.microsoft.com/office/drawing/2014/main" id="{4CF4D8EC-7E81-604C-B372-AB22E92BF9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5232" y="2532729"/>
            <a:ext cx="333288" cy="333288"/>
          </a:xfrm>
          <a:prstGeom prst="rect">
            <a:avLst/>
          </a:prstGeom>
        </p:spPr>
      </p:pic>
      <p:pic>
        <p:nvPicPr>
          <p:cNvPr id="14" name="Graphic 13">
            <a:extLst>
              <a:ext uri="{FF2B5EF4-FFF2-40B4-BE49-F238E27FC236}">
                <a16:creationId xmlns:a16="http://schemas.microsoft.com/office/drawing/2014/main" id="{7271D7D0-6E21-AF49-81AC-3F251D1B9C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90257" y="1895923"/>
            <a:ext cx="1377175" cy="1377175"/>
          </a:xfrm>
          <a:prstGeom prst="rect">
            <a:avLst/>
          </a:prstGeom>
        </p:spPr>
      </p:pic>
      <p:pic>
        <p:nvPicPr>
          <p:cNvPr id="20" name="Graphic 19">
            <a:extLst>
              <a:ext uri="{FF2B5EF4-FFF2-40B4-BE49-F238E27FC236}">
                <a16:creationId xmlns:a16="http://schemas.microsoft.com/office/drawing/2014/main" id="{15E93D6A-7BDD-5644-A3A1-2CE70A2DB7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32474" y="1916084"/>
            <a:ext cx="1272441" cy="1272441"/>
          </a:xfrm>
          <a:prstGeom prst="rect">
            <a:avLst/>
          </a:prstGeom>
        </p:spPr>
      </p:pic>
    </p:spTree>
    <p:extLst>
      <p:ext uri="{BB962C8B-B14F-4D97-AF65-F5344CB8AC3E}">
        <p14:creationId xmlns:p14="http://schemas.microsoft.com/office/powerpoint/2010/main" val="333105261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ctor talking to patient">
            <a:extLst>
              <a:ext uri="{FF2B5EF4-FFF2-40B4-BE49-F238E27FC236}">
                <a16:creationId xmlns:a16="http://schemas.microsoft.com/office/drawing/2014/main" id="{5B502A07-296C-EA2B-5E3B-A051C9E6A503}"/>
              </a:ext>
            </a:extLst>
          </p:cNvPr>
          <p:cNvPicPr>
            <a:picLocks noChangeAspect="1"/>
          </p:cNvPicPr>
          <p:nvPr/>
        </p:nvPicPr>
        <p:blipFill>
          <a:blip r:embed="rId2"/>
          <a:stretch>
            <a:fillRect/>
          </a:stretch>
        </p:blipFill>
        <p:spPr>
          <a:xfrm>
            <a:off x="545083" y="194899"/>
            <a:ext cx="3502377" cy="2334918"/>
          </a:xfrm>
          <a:prstGeom prst="rect">
            <a:avLst/>
          </a:prstGeom>
        </p:spPr>
      </p:pic>
      <p:pic>
        <p:nvPicPr>
          <p:cNvPr id="9" name="Picture 8" descr="Nurse with patients in hospital">
            <a:extLst>
              <a:ext uri="{FF2B5EF4-FFF2-40B4-BE49-F238E27FC236}">
                <a16:creationId xmlns:a16="http://schemas.microsoft.com/office/drawing/2014/main" id="{F1C3837F-F181-F196-EC4C-D6E0ECD957B2}"/>
              </a:ext>
            </a:extLst>
          </p:cNvPr>
          <p:cNvPicPr>
            <a:picLocks noChangeAspect="1"/>
          </p:cNvPicPr>
          <p:nvPr/>
        </p:nvPicPr>
        <p:blipFill>
          <a:blip r:embed="rId3"/>
          <a:stretch>
            <a:fillRect/>
          </a:stretch>
        </p:blipFill>
        <p:spPr>
          <a:xfrm>
            <a:off x="4250974" y="128640"/>
            <a:ext cx="4285015" cy="2858024"/>
          </a:xfrm>
          <a:prstGeom prst="rect">
            <a:avLst/>
          </a:prstGeom>
        </p:spPr>
      </p:pic>
      <p:pic>
        <p:nvPicPr>
          <p:cNvPr id="11" name="Picture 10" descr="Two people with doctor">
            <a:extLst>
              <a:ext uri="{FF2B5EF4-FFF2-40B4-BE49-F238E27FC236}">
                <a16:creationId xmlns:a16="http://schemas.microsoft.com/office/drawing/2014/main" id="{B9D190CA-FED9-2944-D5A0-1DF5EA631636}"/>
              </a:ext>
            </a:extLst>
          </p:cNvPr>
          <p:cNvPicPr>
            <a:picLocks noChangeAspect="1"/>
          </p:cNvPicPr>
          <p:nvPr/>
        </p:nvPicPr>
        <p:blipFill>
          <a:blip r:embed="rId4"/>
          <a:stretch>
            <a:fillRect/>
          </a:stretch>
        </p:blipFill>
        <p:spPr>
          <a:xfrm>
            <a:off x="176008" y="2767466"/>
            <a:ext cx="3321083" cy="2215149"/>
          </a:xfrm>
          <a:prstGeom prst="rect">
            <a:avLst/>
          </a:prstGeom>
        </p:spPr>
      </p:pic>
      <p:pic>
        <p:nvPicPr>
          <p:cNvPr id="13" name="Picture 12" descr="Healthcare worker holding newborn baby">
            <a:extLst>
              <a:ext uri="{FF2B5EF4-FFF2-40B4-BE49-F238E27FC236}">
                <a16:creationId xmlns:a16="http://schemas.microsoft.com/office/drawing/2014/main" id="{DB87AD62-1566-08A8-56D8-60745979F4FE}"/>
              </a:ext>
            </a:extLst>
          </p:cNvPr>
          <p:cNvPicPr>
            <a:picLocks noChangeAspect="1"/>
          </p:cNvPicPr>
          <p:nvPr/>
        </p:nvPicPr>
        <p:blipFill>
          <a:blip r:embed="rId5"/>
          <a:stretch>
            <a:fillRect/>
          </a:stretch>
        </p:blipFill>
        <p:spPr>
          <a:xfrm>
            <a:off x="3232386" y="2078243"/>
            <a:ext cx="2725262" cy="1816841"/>
          </a:xfrm>
          <a:prstGeom prst="rect">
            <a:avLst/>
          </a:prstGeom>
        </p:spPr>
      </p:pic>
      <p:pic>
        <p:nvPicPr>
          <p:cNvPr id="15" name="Picture 14" descr="Doctor examining small child">
            <a:extLst>
              <a:ext uri="{FF2B5EF4-FFF2-40B4-BE49-F238E27FC236}">
                <a16:creationId xmlns:a16="http://schemas.microsoft.com/office/drawing/2014/main" id="{55979F62-FB25-A721-4A9A-CBB156322497}"/>
              </a:ext>
            </a:extLst>
          </p:cNvPr>
          <p:cNvPicPr>
            <a:picLocks noChangeAspect="1"/>
          </p:cNvPicPr>
          <p:nvPr/>
        </p:nvPicPr>
        <p:blipFill>
          <a:blip r:embed="rId6"/>
          <a:stretch>
            <a:fillRect/>
          </a:stretch>
        </p:blipFill>
        <p:spPr>
          <a:xfrm>
            <a:off x="5291019" y="2702666"/>
            <a:ext cx="3011083" cy="2007582"/>
          </a:xfrm>
          <a:prstGeom prst="rect">
            <a:avLst/>
          </a:prstGeom>
        </p:spPr>
      </p:pic>
    </p:spTree>
    <p:extLst>
      <p:ext uri="{BB962C8B-B14F-4D97-AF65-F5344CB8AC3E}">
        <p14:creationId xmlns:p14="http://schemas.microsoft.com/office/powerpoint/2010/main" val="37744919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3E23C64-8296-02A0-101D-8AE999B91306}"/>
              </a:ext>
            </a:extLst>
          </p:cNvPr>
          <p:cNvGraphicFramePr>
            <a:graphicFrameLocks noGrp="1"/>
          </p:cNvGraphicFramePr>
          <p:nvPr/>
        </p:nvGraphicFramePr>
        <p:xfrm>
          <a:off x="809736" y="189915"/>
          <a:ext cx="6969698" cy="1080780"/>
        </p:xfrm>
        <a:graphic>
          <a:graphicData uri="http://schemas.openxmlformats.org/drawingml/2006/table">
            <a:tbl>
              <a:tblPr firstRow="1" bandRow="1">
                <a:tableStyleId>{5C22544A-7EE6-4342-B048-85BDC9FD1C3A}</a:tableStyleId>
              </a:tblPr>
              <a:tblGrid>
                <a:gridCol w="2017870">
                  <a:extLst>
                    <a:ext uri="{9D8B030D-6E8A-4147-A177-3AD203B41FA5}">
                      <a16:colId xmlns:a16="http://schemas.microsoft.com/office/drawing/2014/main" val="3501882792"/>
                    </a:ext>
                  </a:extLst>
                </a:gridCol>
                <a:gridCol w="1153551">
                  <a:extLst>
                    <a:ext uri="{9D8B030D-6E8A-4147-A177-3AD203B41FA5}">
                      <a16:colId xmlns:a16="http://schemas.microsoft.com/office/drawing/2014/main" val="1363616536"/>
                    </a:ext>
                  </a:extLst>
                </a:gridCol>
                <a:gridCol w="1223889">
                  <a:extLst>
                    <a:ext uri="{9D8B030D-6E8A-4147-A177-3AD203B41FA5}">
                      <a16:colId xmlns:a16="http://schemas.microsoft.com/office/drawing/2014/main" val="2151416733"/>
                    </a:ext>
                  </a:extLst>
                </a:gridCol>
                <a:gridCol w="1350499">
                  <a:extLst>
                    <a:ext uri="{9D8B030D-6E8A-4147-A177-3AD203B41FA5}">
                      <a16:colId xmlns:a16="http://schemas.microsoft.com/office/drawing/2014/main" val="1746102184"/>
                    </a:ext>
                  </a:extLst>
                </a:gridCol>
                <a:gridCol w="1223889">
                  <a:extLst>
                    <a:ext uri="{9D8B030D-6E8A-4147-A177-3AD203B41FA5}">
                      <a16:colId xmlns:a16="http://schemas.microsoft.com/office/drawing/2014/main" val="1371216359"/>
                    </a:ext>
                  </a:extLst>
                </a:gridCol>
              </a:tblGrid>
              <a:tr h="1028635">
                <a:tc>
                  <a:txBody>
                    <a:bodyPr/>
                    <a:lstStyle/>
                    <a:p>
                      <a:pPr algn="ctr" fontAlgn="b"/>
                      <a:endParaRPr lang="en-US" sz="1400" b="1" i="0" u="none" strike="noStrike">
                        <a:solidFill>
                          <a:schemeClr val="bg1"/>
                        </a:solidFill>
                        <a:effectLst/>
                        <a:latin typeface="+mj-lt"/>
                      </a:endParaRPr>
                    </a:p>
                  </a:txBody>
                  <a:tcPr marL="13980" marR="13980" marT="13980" marB="0" anchor="b"/>
                </a:tc>
                <a:tc>
                  <a:txBody>
                    <a:bodyPr/>
                    <a:lstStyle/>
                    <a:p>
                      <a:pPr algn="ctr" fontAlgn="b"/>
                      <a:r>
                        <a:rPr lang="en-US" sz="1400" b="1" u="none" strike="noStrike">
                          <a:solidFill>
                            <a:schemeClr val="tx1"/>
                          </a:solidFill>
                          <a:effectLst/>
                          <a:latin typeface="+mj-lt"/>
                        </a:rPr>
                        <a:t>Care Provider Listened</a:t>
                      </a:r>
                    </a:p>
                    <a:p>
                      <a:pPr algn="ctr" fontAlgn="b"/>
                      <a:endParaRPr lang="en-US" sz="1400" b="1" i="0" u="none" strike="noStrike">
                        <a:solidFill>
                          <a:schemeClr val="tx1"/>
                        </a:solidFill>
                        <a:effectLst/>
                        <a:latin typeface="+mj-lt"/>
                      </a:endParaRPr>
                    </a:p>
                  </a:txBody>
                  <a:tcPr marL="13980" marR="13980" marT="13980" marB="0" anchor="b"/>
                </a:tc>
                <a:tc>
                  <a:txBody>
                    <a:bodyPr/>
                    <a:lstStyle/>
                    <a:p>
                      <a:pPr algn="ctr" fontAlgn="b"/>
                      <a:r>
                        <a:rPr lang="en-US" sz="1400" u="none" strike="noStrike">
                          <a:effectLst/>
                          <a:latin typeface="+mj-lt"/>
                        </a:rPr>
                        <a:t>Care </a:t>
                      </a:r>
                    </a:p>
                    <a:p>
                      <a:pPr algn="ctr" fontAlgn="b"/>
                      <a:r>
                        <a:rPr lang="en-US" sz="1400" u="none" strike="noStrike">
                          <a:effectLst/>
                          <a:latin typeface="+mj-lt"/>
                        </a:rPr>
                        <a:t>Provider Explained</a:t>
                      </a:r>
                    </a:p>
                    <a:p>
                      <a:pPr algn="ctr" fontAlgn="b"/>
                      <a:endParaRPr lang="en-US" sz="1400" u="none" strike="noStrike">
                        <a:effectLst/>
                        <a:latin typeface="+mj-lt"/>
                      </a:endParaRPr>
                    </a:p>
                  </a:txBody>
                  <a:tcPr marL="13980" marR="13980" marT="13980" marB="0" anchor="b"/>
                </a:tc>
                <a:tc>
                  <a:txBody>
                    <a:bodyPr/>
                    <a:lstStyle/>
                    <a:p>
                      <a:pPr algn="ctr" fontAlgn="b"/>
                      <a:endParaRPr lang="en-US" sz="1400" u="none" strike="noStrike">
                        <a:effectLst/>
                        <a:latin typeface="+mj-lt"/>
                      </a:endParaRPr>
                    </a:p>
                    <a:p>
                      <a:pPr algn="ctr" fontAlgn="b"/>
                      <a:r>
                        <a:rPr lang="en-US" sz="1400" u="none" strike="noStrike">
                          <a:effectLst/>
                          <a:latin typeface="+mj-lt"/>
                        </a:rPr>
                        <a:t>Received </a:t>
                      </a:r>
                    </a:p>
                    <a:p>
                      <a:pPr algn="ctr" fontAlgn="b"/>
                      <a:r>
                        <a:rPr lang="en-US" sz="1400" u="none" strike="noStrike">
                          <a:effectLst/>
                          <a:latin typeface="+mj-lt"/>
                        </a:rPr>
                        <a:t>Clear Information</a:t>
                      </a:r>
                    </a:p>
                    <a:p>
                      <a:pPr algn="ctr" fontAlgn="b"/>
                      <a:endParaRPr lang="en-US" sz="1400" u="none" strike="noStrike">
                        <a:effectLst/>
                        <a:latin typeface="+mj-lt"/>
                      </a:endParaRPr>
                    </a:p>
                  </a:txBody>
                  <a:tcPr marL="13980" marR="13980" marT="13980" marB="0" anchor="b"/>
                </a:tc>
                <a:tc>
                  <a:txBody>
                    <a:bodyPr/>
                    <a:lstStyle/>
                    <a:p>
                      <a:pPr algn="ctr" fontAlgn="ctr"/>
                      <a:r>
                        <a:rPr lang="en-US" sz="1400" u="none" strike="noStrike">
                          <a:effectLst/>
                          <a:latin typeface="+mj-lt"/>
                        </a:rPr>
                        <a:t>Had Input in Care</a:t>
                      </a:r>
                    </a:p>
                  </a:txBody>
                  <a:tcPr marL="13980" marR="13980" marT="13980" marB="0" anchor="ctr"/>
                </a:tc>
                <a:extLst>
                  <a:ext uri="{0D108BD9-81ED-4DB2-BD59-A6C34878D82A}">
                    <a16:rowId xmlns:a16="http://schemas.microsoft.com/office/drawing/2014/main" val="482760783"/>
                  </a:ext>
                </a:extLst>
              </a:tr>
            </a:tbl>
          </a:graphicData>
        </a:graphic>
      </p:graphicFrame>
      <p:sp>
        <p:nvSpPr>
          <p:cNvPr id="2" name="TextBox 1">
            <a:extLst>
              <a:ext uri="{FF2B5EF4-FFF2-40B4-BE49-F238E27FC236}">
                <a16:creationId xmlns:a16="http://schemas.microsoft.com/office/drawing/2014/main" id="{B2D4956C-C74C-87F4-72CC-B3321E8A940D}"/>
              </a:ext>
            </a:extLst>
          </p:cNvPr>
          <p:cNvSpPr txBox="1"/>
          <p:nvPr/>
        </p:nvSpPr>
        <p:spPr>
          <a:xfrm>
            <a:off x="3538025" y="1456006"/>
            <a:ext cx="29823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8B00"/>
                </a:solidFill>
                <a:effectLst/>
                <a:uLnTx/>
                <a:uFillTx/>
                <a:latin typeface="Arial" panose="020B0604020202020204"/>
                <a:ea typeface="+mn-ea"/>
                <a:cs typeface="+mn-cs"/>
              </a:rPr>
              <a:t>N = 6</a:t>
            </a:r>
          </a:p>
        </p:txBody>
      </p:sp>
    </p:spTree>
    <p:extLst>
      <p:ext uri="{BB962C8B-B14F-4D97-AF65-F5344CB8AC3E}">
        <p14:creationId xmlns:p14="http://schemas.microsoft.com/office/powerpoint/2010/main" val="77524773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3E23C64-8296-02A0-101D-8AE999B91306}"/>
              </a:ext>
            </a:extLst>
          </p:cNvPr>
          <p:cNvGraphicFramePr>
            <a:graphicFrameLocks noGrp="1"/>
          </p:cNvGraphicFramePr>
          <p:nvPr/>
        </p:nvGraphicFramePr>
        <p:xfrm>
          <a:off x="809736" y="189915"/>
          <a:ext cx="6969698" cy="1707475"/>
        </p:xfrm>
        <a:graphic>
          <a:graphicData uri="http://schemas.openxmlformats.org/drawingml/2006/table">
            <a:tbl>
              <a:tblPr firstRow="1" bandRow="1">
                <a:tableStyleId>{5C22544A-7EE6-4342-B048-85BDC9FD1C3A}</a:tableStyleId>
              </a:tblPr>
              <a:tblGrid>
                <a:gridCol w="2017870">
                  <a:extLst>
                    <a:ext uri="{9D8B030D-6E8A-4147-A177-3AD203B41FA5}">
                      <a16:colId xmlns:a16="http://schemas.microsoft.com/office/drawing/2014/main" val="3501882792"/>
                    </a:ext>
                  </a:extLst>
                </a:gridCol>
                <a:gridCol w="1153551">
                  <a:extLst>
                    <a:ext uri="{9D8B030D-6E8A-4147-A177-3AD203B41FA5}">
                      <a16:colId xmlns:a16="http://schemas.microsoft.com/office/drawing/2014/main" val="1363616536"/>
                    </a:ext>
                  </a:extLst>
                </a:gridCol>
                <a:gridCol w="1223889">
                  <a:extLst>
                    <a:ext uri="{9D8B030D-6E8A-4147-A177-3AD203B41FA5}">
                      <a16:colId xmlns:a16="http://schemas.microsoft.com/office/drawing/2014/main" val="2151416733"/>
                    </a:ext>
                  </a:extLst>
                </a:gridCol>
                <a:gridCol w="1350499">
                  <a:extLst>
                    <a:ext uri="{9D8B030D-6E8A-4147-A177-3AD203B41FA5}">
                      <a16:colId xmlns:a16="http://schemas.microsoft.com/office/drawing/2014/main" val="1746102184"/>
                    </a:ext>
                  </a:extLst>
                </a:gridCol>
                <a:gridCol w="1223889">
                  <a:extLst>
                    <a:ext uri="{9D8B030D-6E8A-4147-A177-3AD203B41FA5}">
                      <a16:colId xmlns:a16="http://schemas.microsoft.com/office/drawing/2014/main" val="1371216359"/>
                    </a:ext>
                  </a:extLst>
                </a:gridCol>
              </a:tblGrid>
              <a:tr h="1028635">
                <a:tc>
                  <a:txBody>
                    <a:bodyPr/>
                    <a:lstStyle/>
                    <a:p>
                      <a:pPr algn="ctr" fontAlgn="b"/>
                      <a:endParaRPr lang="en-US" sz="1400" b="1" i="0" u="none" strike="noStrike">
                        <a:solidFill>
                          <a:schemeClr val="bg1"/>
                        </a:solidFill>
                        <a:effectLst/>
                        <a:latin typeface="+mj-lt"/>
                      </a:endParaRPr>
                    </a:p>
                  </a:txBody>
                  <a:tcPr marL="13980" marR="13980" marT="13980" marB="0" anchor="b"/>
                </a:tc>
                <a:tc>
                  <a:txBody>
                    <a:bodyPr/>
                    <a:lstStyle/>
                    <a:p>
                      <a:pPr algn="ctr" fontAlgn="b"/>
                      <a:r>
                        <a:rPr lang="en-US" sz="1400" b="1" u="none" strike="noStrike">
                          <a:solidFill>
                            <a:schemeClr val="tx1"/>
                          </a:solidFill>
                          <a:effectLst/>
                          <a:latin typeface="+mj-lt"/>
                        </a:rPr>
                        <a:t>Care Provider Listened</a:t>
                      </a:r>
                    </a:p>
                    <a:p>
                      <a:pPr algn="ctr" fontAlgn="b"/>
                      <a:endParaRPr lang="en-US" sz="1400" b="1" i="0" u="none" strike="noStrike">
                        <a:solidFill>
                          <a:schemeClr val="tx1"/>
                        </a:solidFill>
                        <a:effectLst/>
                        <a:latin typeface="+mj-lt"/>
                      </a:endParaRPr>
                    </a:p>
                  </a:txBody>
                  <a:tcPr marL="13980" marR="13980" marT="13980" marB="0" anchor="b"/>
                </a:tc>
                <a:tc>
                  <a:txBody>
                    <a:bodyPr/>
                    <a:lstStyle/>
                    <a:p>
                      <a:pPr algn="ctr" fontAlgn="b"/>
                      <a:r>
                        <a:rPr lang="en-US" sz="1400" u="none" strike="noStrike">
                          <a:effectLst/>
                          <a:latin typeface="+mj-lt"/>
                        </a:rPr>
                        <a:t>Care </a:t>
                      </a:r>
                    </a:p>
                    <a:p>
                      <a:pPr algn="ctr" fontAlgn="b"/>
                      <a:r>
                        <a:rPr lang="en-US" sz="1400" u="none" strike="noStrike">
                          <a:effectLst/>
                          <a:latin typeface="+mj-lt"/>
                        </a:rPr>
                        <a:t>Provider Explained</a:t>
                      </a:r>
                    </a:p>
                    <a:p>
                      <a:pPr algn="ctr" fontAlgn="b"/>
                      <a:endParaRPr lang="en-US" sz="1400" u="none" strike="noStrike">
                        <a:effectLst/>
                        <a:latin typeface="+mj-lt"/>
                      </a:endParaRPr>
                    </a:p>
                  </a:txBody>
                  <a:tcPr marL="13980" marR="13980" marT="13980" marB="0" anchor="b"/>
                </a:tc>
                <a:tc>
                  <a:txBody>
                    <a:bodyPr/>
                    <a:lstStyle/>
                    <a:p>
                      <a:pPr algn="ctr" fontAlgn="b"/>
                      <a:endParaRPr lang="en-US" sz="1400" u="none" strike="noStrike">
                        <a:effectLst/>
                        <a:latin typeface="+mj-lt"/>
                      </a:endParaRPr>
                    </a:p>
                    <a:p>
                      <a:pPr algn="ctr" fontAlgn="b"/>
                      <a:r>
                        <a:rPr lang="en-US" sz="1400" u="none" strike="noStrike">
                          <a:effectLst/>
                          <a:latin typeface="+mj-lt"/>
                        </a:rPr>
                        <a:t>Received </a:t>
                      </a:r>
                    </a:p>
                    <a:p>
                      <a:pPr algn="ctr" fontAlgn="b"/>
                      <a:r>
                        <a:rPr lang="en-US" sz="1400" u="none" strike="noStrike">
                          <a:effectLst/>
                          <a:latin typeface="+mj-lt"/>
                        </a:rPr>
                        <a:t>Clear Information</a:t>
                      </a:r>
                    </a:p>
                    <a:p>
                      <a:pPr algn="ctr" fontAlgn="b"/>
                      <a:endParaRPr lang="en-US" sz="1400" u="none" strike="noStrike">
                        <a:effectLst/>
                        <a:latin typeface="+mj-lt"/>
                      </a:endParaRPr>
                    </a:p>
                  </a:txBody>
                  <a:tcPr marL="13980" marR="13980" marT="13980" marB="0" anchor="b"/>
                </a:tc>
                <a:tc>
                  <a:txBody>
                    <a:bodyPr/>
                    <a:lstStyle/>
                    <a:p>
                      <a:pPr algn="ctr" fontAlgn="ctr"/>
                      <a:r>
                        <a:rPr lang="en-US" sz="1400" u="none" strike="noStrike">
                          <a:effectLst/>
                          <a:latin typeface="+mj-lt"/>
                        </a:rPr>
                        <a:t>Had Input in Care</a:t>
                      </a:r>
                    </a:p>
                  </a:txBody>
                  <a:tcPr marL="13980" marR="13980" marT="13980" marB="0" anchor="ctr"/>
                </a:tc>
                <a:extLst>
                  <a:ext uri="{0D108BD9-81ED-4DB2-BD59-A6C34878D82A}">
                    <a16:rowId xmlns:a16="http://schemas.microsoft.com/office/drawing/2014/main" val="482760783"/>
                  </a:ext>
                </a:extLst>
              </a:tr>
              <a:tr h="626695">
                <a:tc>
                  <a:txBody>
                    <a:bodyPr/>
                    <a:lstStyle/>
                    <a:p>
                      <a:pPr algn="ctr" fontAlgn="b"/>
                      <a:r>
                        <a:rPr lang="en-US" sz="1400" b="1" i="0" u="none" strike="noStrike">
                          <a:solidFill>
                            <a:srgbClr val="000000"/>
                          </a:solidFill>
                          <a:effectLst/>
                          <a:latin typeface="+mj-lt"/>
                        </a:rPr>
                        <a:t>PRE-AIDT</a:t>
                      </a:r>
                    </a:p>
                    <a:p>
                      <a:pPr algn="ctr" fontAlgn="b"/>
                      <a:endParaRPr lang="en-US" sz="1400" b="1" i="0" u="none" strike="noStrike">
                        <a:solidFill>
                          <a:srgbClr val="000000"/>
                        </a:solidFill>
                        <a:effectLst/>
                        <a:latin typeface="+mj-lt"/>
                      </a:endParaRPr>
                    </a:p>
                  </a:txBody>
                  <a:tcPr marL="13980" marR="13980" marT="13980" marB="0" anchor="b"/>
                </a:tc>
                <a:tc>
                  <a:txBody>
                    <a:bodyPr/>
                    <a:lstStyle/>
                    <a:p>
                      <a:pPr algn="ctr" fontAlgn="ctr"/>
                      <a:r>
                        <a:rPr lang="en-US" sz="1400" u="none" strike="noStrike">
                          <a:solidFill>
                            <a:schemeClr val="bg1"/>
                          </a:solidFill>
                          <a:effectLst/>
                          <a:latin typeface="+mj-lt"/>
                        </a:rPr>
                        <a:t>81.2 </a:t>
                      </a:r>
                      <a:endParaRPr lang="en-US" sz="1400" b="0" i="0" u="none" strike="noStrike">
                        <a:solidFill>
                          <a:schemeClr val="bg1"/>
                        </a:solidFill>
                        <a:effectLst/>
                        <a:latin typeface="+mj-lt"/>
                      </a:endParaRPr>
                    </a:p>
                  </a:txBody>
                  <a:tcPr marL="13980" marR="13980" marT="13980" marB="0" anchor="ctr"/>
                </a:tc>
                <a:tc>
                  <a:txBody>
                    <a:bodyPr/>
                    <a:lstStyle/>
                    <a:p>
                      <a:pPr algn="ctr" fontAlgn="ctr"/>
                      <a:r>
                        <a:rPr lang="en-US" sz="1400" u="none" strike="noStrike">
                          <a:solidFill>
                            <a:schemeClr val="bg1"/>
                          </a:solidFill>
                          <a:effectLst/>
                          <a:latin typeface="+mj-lt"/>
                        </a:rPr>
                        <a:t>88.4 </a:t>
                      </a:r>
                      <a:endParaRPr lang="en-US" sz="1400" b="0" i="0" u="none" strike="noStrike">
                        <a:solidFill>
                          <a:schemeClr val="bg1"/>
                        </a:solidFill>
                        <a:effectLst/>
                        <a:latin typeface="+mj-lt"/>
                      </a:endParaRPr>
                    </a:p>
                  </a:txBody>
                  <a:tcPr marL="13980" marR="13980" marT="13980" marB="0" anchor="ctr"/>
                </a:tc>
                <a:tc>
                  <a:txBody>
                    <a:bodyPr/>
                    <a:lstStyle/>
                    <a:p>
                      <a:pPr algn="ctr" fontAlgn="ctr"/>
                      <a:r>
                        <a:rPr lang="en-US" sz="1400" u="none" strike="noStrike">
                          <a:solidFill>
                            <a:schemeClr val="bg1"/>
                          </a:solidFill>
                          <a:effectLst/>
                          <a:latin typeface="+mj-lt"/>
                        </a:rPr>
                        <a:t>88.7</a:t>
                      </a:r>
                      <a:endParaRPr lang="en-US" sz="1400" b="0" i="0" u="none" strike="noStrike">
                        <a:solidFill>
                          <a:schemeClr val="bg1"/>
                        </a:solidFill>
                        <a:effectLst/>
                        <a:latin typeface="+mj-lt"/>
                      </a:endParaRPr>
                    </a:p>
                  </a:txBody>
                  <a:tcPr marL="13980" marR="13980" marT="13980" marB="0" anchor="ctr"/>
                </a:tc>
                <a:tc>
                  <a:txBody>
                    <a:bodyPr/>
                    <a:lstStyle/>
                    <a:p>
                      <a:pPr algn="ctr" fontAlgn="ctr"/>
                      <a:r>
                        <a:rPr lang="en-US" sz="1400" u="none" strike="noStrike">
                          <a:solidFill>
                            <a:schemeClr val="bg1"/>
                          </a:solidFill>
                          <a:effectLst/>
                          <a:latin typeface="+mj-lt"/>
                        </a:rPr>
                        <a:t>86.1 </a:t>
                      </a:r>
                      <a:endParaRPr lang="en-US" sz="1400" b="0" i="0" u="none" strike="noStrike">
                        <a:solidFill>
                          <a:schemeClr val="bg1"/>
                        </a:solidFill>
                        <a:effectLst/>
                        <a:latin typeface="+mj-lt"/>
                      </a:endParaRPr>
                    </a:p>
                  </a:txBody>
                  <a:tcPr marL="13980" marR="13980" marT="13980" marB="0" anchor="ctr"/>
                </a:tc>
                <a:extLst>
                  <a:ext uri="{0D108BD9-81ED-4DB2-BD59-A6C34878D82A}">
                    <a16:rowId xmlns:a16="http://schemas.microsoft.com/office/drawing/2014/main" val="691823535"/>
                  </a:ext>
                </a:extLst>
              </a:tr>
            </a:tbl>
          </a:graphicData>
        </a:graphic>
      </p:graphicFrame>
    </p:spTree>
    <p:extLst>
      <p:ext uri="{BB962C8B-B14F-4D97-AF65-F5344CB8AC3E}">
        <p14:creationId xmlns:p14="http://schemas.microsoft.com/office/powerpoint/2010/main" val="12444405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3E23C64-8296-02A0-101D-8AE999B91306}"/>
              </a:ext>
            </a:extLst>
          </p:cNvPr>
          <p:cNvGraphicFramePr>
            <a:graphicFrameLocks noGrp="1"/>
          </p:cNvGraphicFramePr>
          <p:nvPr/>
        </p:nvGraphicFramePr>
        <p:xfrm>
          <a:off x="809736" y="189915"/>
          <a:ext cx="6969698" cy="2361535"/>
        </p:xfrm>
        <a:graphic>
          <a:graphicData uri="http://schemas.openxmlformats.org/drawingml/2006/table">
            <a:tbl>
              <a:tblPr firstRow="1" bandRow="1">
                <a:tableStyleId>{5C22544A-7EE6-4342-B048-85BDC9FD1C3A}</a:tableStyleId>
              </a:tblPr>
              <a:tblGrid>
                <a:gridCol w="2017870">
                  <a:extLst>
                    <a:ext uri="{9D8B030D-6E8A-4147-A177-3AD203B41FA5}">
                      <a16:colId xmlns:a16="http://schemas.microsoft.com/office/drawing/2014/main" val="3501882792"/>
                    </a:ext>
                  </a:extLst>
                </a:gridCol>
                <a:gridCol w="1153551">
                  <a:extLst>
                    <a:ext uri="{9D8B030D-6E8A-4147-A177-3AD203B41FA5}">
                      <a16:colId xmlns:a16="http://schemas.microsoft.com/office/drawing/2014/main" val="1363616536"/>
                    </a:ext>
                  </a:extLst>
                </a:gridCol>
                <a:gridCol w="1223889">
                  <a:extLst>
                    <a:ext uri="{9D8B030D-6E8A-4147-A177-3AD203B41FA5}">
                      <a16:colId xmlns:a16="http://schemas.microsoft.com/office/drawing/2014/main" val="2151416733"/>
                    </a:ext>
                  </a:extLst>
                </a:gridCol>
                <a:gridCol w="1350499">
                  <a:extLst>
                    <a:ext uri="{9D8B030D-6E8A-4147-A177-3AD203B41FA5}">
                      <a16:colId xmlns:a16="http://schemas.microsoft.com/office/drawing/2014/main" val="1746102184"/>
                    </a:ext>
                  </a:extLst>
                </a:gridCol>
                <a:gridCol w="1223889">
                  <a:extLst>
                    <a:ext uri="{9D8B030D-6E8A-4147-A177-3AD203B41FA5}">
                      <a16:colId xmlns:a16="http://schemas.microsoft.com/office/drawing/2014/main" val="1371216359"/>
                    </a:ext>
                  </a:extLst>
                </a:gridCol>
              </a:tblGrid>
              <a:tr h="1028635">
                <a:tc>
                  <a:txBody>
                    <a:bodyPr/>
                    <a:lstStyle/>
                    <a:p>
                      <a:pPr algn="ctr" fontAlgn="b"/>
                      <a:endParaRPr lang="en-US" sz="1400" b="1" i="0" u="none" strike="noStrike">
                        <a:solidFill>
                          <a:schemeClr val="bg1"/>
                        </a:solidFill>
                        <a:effectLst/>
                        <a:latin typeface="+mj-lt"/>
                      </a:endParaRPr>
                    </a:p>
                  </a:txBody>
                  <a:tcPr marL="13980" marR="13980" marT="13980" marB="0" anchor="b"/>
                </a:tc>
                <a:tc>
                  <a:txBody>
                    <a:bodyPr/>
                    <a:lstStyle/>
                    <a:p>
                      <a:pPr algn="ctr" fontAlgn="b"/>
                      <a:r>
                        <a:rPr lang="en-US" sz="1400" b="1" u="none" strike="noStrike">
                          <a:solidFill>
                            <a:schemeClr val="tx1"/>
                          </a:solidFill>
                          <a:effectLst/>
                          <a:latin typeface="+mj-lt"/>
                        </a:rPr>
                        <a:t>Care Provider Listened</a:t>
                      </a:r>
                    </a:p>
                    <a:p>
                      <a:pPr algn="ctr" fontAlgn="b"/>
                      <a:endParaRPr lang="en-US" sz="1400" b="1" i="0" u="none" strike="noStrike">
                        <a:solidFill>
                          <a:schemeClr val="tx1"/>
                        </a:solidFill>
                        <a:effectLst/>
                        <a:latin typeface="+mj-lt"/>
                      </a:endParaRPr>
                    </a:p>
                  </a:txBody>
                  <a:tcPr marL="13980" marR="13980" marT="13980" marB="0" anchor="b"/>
                </a:tc>
                <a:tc>
                  <a:txBody>
                    <a:bodyPr/>
                    <a:lstStyle/>
                    <a:p>
                      <a:pPr algn="ctr" fontAlgn="b"/>
                      <a:r>
                        <a:rPr lang="en-US" sz="1400" u="none" strike="noStrike">
                          <a:effectLst/>
                          <a:latin typeface="+mj-lt"/>
                        </a:rPr>
                        <a:t>Care </a:t>
                      </a:r>
                    </a:p>
                    <a:p>
                      <a:pPr algn="ctr" fontAlgn="b"/>
                      <a:r>
                        <a:rPr lang="en-US" sz="1400" u="none" strike="noStrike">
                          <a:effectLst/>
                          <a:latin typeface="+mj-lt"/>
                        </a:rPr>
                        <a:t>Provider Explained</a:t>
                      </a:r>
                    </a:p>
                    <a:p>
                      <a:pPr algn="ctr" fontAlgn="b"/>
                      <a:endParaRPr lang="en-US" sz="1400" u="none" strike="noStrike">
                        <a:effectLst/>
                        <a:latin typeface="+mj-lt"/>
                      </a:endParaRPr>
                    </a:p>
                  </a:txBody>
                  <a:tcPr marL="13980" marR="13980" marT="13980" marB="0" anchor="b"/>
                </a:tc>
                <a:tc>
                  <a:txBody>
                    <a:bodyPr/>
                    <a:lstStyle/>
                    <a:p>
                      <a:pPr algn="ctr" fontAlgn="b"/>
                      <a:endParaRPr lang="en-US" sz="1400" u="none" strike="noStrike">
                        <a:effectLst/>
                        <a:latin typeface="+mj-lt"/>
                      </a:endParaRPr>
                    </a:p>
                    <a:p>
                      <a:pPr algn="ctr" fontAlgn="b"/>
                      <a:r>
                        <a:rPr lang="en-US" sz="1400" u="none" strike="noStrike">
                          <a:effectLst/>
                          <a:latin typeface="+mj-lt"/>
                        </a:rPr>
                        <a:t>Received </a:t>
                      </a:r>
                    </a:p>
                    <a:p>
                      <a:pPr algn="ctr" fontAlgn="b"/>
                      <a:r>
                        <a:rPr lang="en-US" sz="1400" u="none" strike="noStrike">
                          <a:effectLst/>
                          <a:latin typeface="+mj-lt"/>
                        </a:rPr>
                        <a:t>Clear Information</a:t>
                      </a:r>
                    </a:p>
                    <a:p>
                      <a:pPr algn="ctr" fontAlgn="b"/>
                      <a:endParaRPr lang="en-US" sz="1400" u="none" strike="noStrike">
                        <a:effectLst/>
                        <a:latin typeface="+mj-lt"/>
                      </a:endParaRPr>
                    </a:p>
                  </a:txBody>
                  <a:tcPr marL="13980" marR="13980" marT="13980" marB="0" anchor="b"/>
                </a:tc>
                <a:tc>
                  <a:txBody>
                    <a:bodyPr/>
                    <a:lstStyle/>
                    <a:p>
                      <a:pPr algn="ctr" fontAlgn="ctr"/>
                      <a:r>
                        <a:rPr lang="en-US" sz="1400" u="none" strike="noStrike">
                          <a:effectLst/>
                          <a:latin typeface="+mj-lt"/>
                        </a:rPr>
                        <a:t>Had Input in Care</a:t>
                      </a:r>
                    </a:p>
                  </a:txBody>
                  <a:tcPr marL="13980" marR="13980" marT="13980" marB="0" anchor="ctr"/>
                </a:tc>
                <a:extLst>
                  <a:ext uri="{0D108BD9-81ED-4DB2-BD59-A6C34878D82A}">
                    <a16:rowId xmlns:a16="http://schemas.microsoft.com/office/drawing/2014/main" val="482760783"/>
                  </a:ext>
                </a:extLst>
              </a:tr>
              <a:tr h="626695">
                <a:tc>
                  <a:txBody>
                    <a:bodyPr/>
                    <a:lstStyle/>
                    <a:p>
                      <a:pPr algn="ctr" fontAlgn="b"/>
                      <a:r>
                        <a:rPr lang="en-US" sz="1400" b="1" i="0" u="none" strike="noStrike">
                          <a:solidFill>
                            <a:srgbClr val="000000"/>
                          </a:solidFill>
                          <a:effectLst/>
                          <a:latin typeface="+mj-lt"/>
                        </a:rPr>
                        <a:t>PRE-AIDT</a:t>
                      </a:r>
                    </a:p>
                    <a:p>
                      <a:pPr algn="ctr" fontAlgn="b"/>
                      <a:endParaRPr lang="en-US" sz="1400" b="1" i="0" u="none" strike="noStrike">
                        <a:solidFill>
                          <a:srgbClr val="000000"/>
                        </a:solidFill>
                        <a:effectLst/>
                        <a:latin typeface="+mj-lt"/>
                      </a:endParaRPr>
                    </a:p>
                  </a:txBody>
                  <a:tcPr marL="13980" marR="13980" marT="13980" marB="0" anchor="b"/>
                </a:tc>
                <a:tc>
                  <a:txBody>
                    <a:bodyPr/>
                    <a:lstStyle/>
                    <a:p>
                      <a:pPr algn="ctr" fontAlgn="ctr"/>
                      <a:r>
                        <a:rPr lang="en-US" sz="1400" u="none" strike="noStrike">
                          <a:solidFill>
                            <a:schemeClr val="bg1"/>
                          </a:solidFill>
                          <a:effectLst/>
                          <a:latin typeface="+mj-lt"/>
                        </a:rPr>
                        <a:t>81.2 </a:t>
                      </a:r>
                      <a:endParaRPr lang="en-US" sz="1400" b="0" i="0" u="none" strike="noStrike">
                        <a:solidFill>
                          <a:schemeClr val="bg1"/>
                        </a:solidFill>
                        <a:effectLst/>
                        <a:latin typeface="+mj-lt"/>
                      </a:endParaRPr>
                    </a:p>
                  </a:txBody>
                  <a:tcPr marL="13980" marR="13980" marT="13980" marB="0" anchor="ctr"/>
                </a:tc>
                <a:tc>
                  <a:txBody>
                    <a:bodyPr/>
                    <a:lstStyle/>
                    <a:p>
                      <a:pPr algn="ctr" fontAlgn="ctr"/>
                      <a:r>
                        <a:rPr lang="en-US" sz="1400" u="none" strike="noStrike">
                          <a:solidFill>
                            <a:schemeClr val="bg1"/>
                          </a:solidFill>
                          <a:effectLst/>
                          <a:latin typeface="+mj-lt"/>
                        </a:rPr>
                        <a:t>88.4 </a:t>
                      </a:r>
                      <a:endParaRPr lang="en-US" sz="1400" b="0" i="0" u="none" strike="noStrike">
                        <a:solidFill>
                          <a:schemeClr val="bg1"/>
                        </a:solidFill>
                        <a:effectLst/>
                        <a:latin typeface="+mj-lt"/>
                      </a:endParaRPr>
                    </a:p>
                  </a:txBody>
                  <a:tcPr marL="13980" marR="13980" marT="13980" marB="0" anchor="ctr"/>
                </a:tc>
                <a:tc>
                  <a:txBody>
                    <a:bodyPr/>
                    <a:lstStyle/>
                    <a:p>
                      <a:pPr algn="ctr" fontAlgn="ctr"/>
                      <a:r>
                        <a:rPr lang="en-US" sz="1400" u="none" strike="noStrike">
                          <a:solidFill>
                            <a:schemeClr val="bg1"/>
                          </a:solidFill>
                          <a:effectLst/>
                          <a:latin typeface="+mj-lt"/>
                        </a:rPr>
                        <a:t>88.7</a:t>
                      </a:r>
                      <a:endParaRPr lang="en-US" sz="1400" b="0" i="0" u="none" strike="noStrike">
                        <a:solidFill>
                          <a:schemeClr val="bg1"/>
                        </a:solidFill>
                        <a:effectLst/>
                        <a:latin typeface="+mj-lt"/>
                      </a:endParaRPr>
                    </a:p>
                  </a:txBody>
                  <a:tcPr marL="13980" marR="13980" marT="13980" marB="0" anchor="ctr"/>
                </a:tc>
                <a:tc>
                  <a:txBody>
                    <a:bodyPr/>
                    <a:lstStyle/>
                    <a:p>
                      <a:pPr algn="ctr" fontAlgn="ctr"/>
                      <a:r>
                        <a:rPr lang="en-US" sz="1400" u="none" strike="noStrike">
                          <a:solidFill>
                            <a:schemeClr val="bg1"/>
                          </a:solidFill>
                          <a:effectLst/>
                          <a:latin typeface="+mj-lt"/>
                        </a:rPr>
                        <a:t>86.1 </a:t>
                      </a:r>
                      <a:endParaRPr lang="en-US" sz="1400" b="0" i="0" u="none" strike="noStrike">
                        <a:solidFill>
                          <a:schemeClr val="bg1"/>
                        </a:solidFill>
                        <a:effectLst/>
                        <a:latin typeface="+mj-lt"/>
                      </a:endParaRPr>
                    </a:p>
                  </a:txBody>
                  <a:tcPr marL="13980" marR="13980" marT="13980" marB="0" anchor="ctr"/>
                </a:tc>
                <a:extLst>
                  <a:ext uri="{0D108BD9-81ED-4DB2-BD59-A6C34878D82A}">
                    <a16:rowId xmlns:a16="http://schemas.microsoft.com/office/drawing/2014/main" val="691823535"/>
                  </a:ext>
                </a:extLst>
              </a:tr>
              <a:tr h="626695">
                <a:tc>
                  <a:txBody>
                    <a:bodyPr/>
                    <a:lstStyle/>
                    <a:p>
                      <a:pPr algn="ctr" fontAlgn="b"/>
                      <a:endParaRPr lang="en-US" sz="1400" b="1" u="none" strike="noStrike">
                        <a:effectLst/>
                        <a:latin typeface="+mj-lt"/>
                      </a:endParaRPr>
                    </a:p>
                    <a:p>
                      <a:pPr algn="ctr" fontAlgn="b"/>
                      <a:r>
                        <a:rPr lang="en-US" sz="1400" b="1" u="none" strike="noStrike">
                          <a:effectLst/>
                          <a:latin typeface="+mj-lt"/>
                        </a:rPr>
                        <a:t>POST-AIDT</a:t>
                      </a:r>
                    </a:p>
                    <a:p>
                      <a:pPr algn="ctr" fontAlgn="b"/>
                      <a:endParaRPr lang="en-US" sz="1400" b="1" u="none" strike="noStrike">
                        <a:effectLst/>
                        <a:latin typeface="+mj-lt"/>
                      </a:endParaRPr>
                    </a:p>
                  </a:txBody>
                  <a:tcPr marL="13980" marR="13980" marT="13980" marB="0" anchor="b"/>
                </a:tc>
                <a:tc>
                  <a:txBody>
                    <a:bodyPr/>
                    <a:lstStyle/>
                    <a:p>
                      <a:pPr algn="ctr" fontAlgn="ctr"/>
                      <a:r>
                        <a:rPr lang="en-US" sz="1400" b="0" i="0" u="none" strike="noStrike">
                          <a:solidFill>
                            <a:schemeClr val="bg1"/>
                          </a:solidFill>
                          <a:effectLst/>
                          <a:latin typeface="+mj-lt"/>
                        </a:rPr>
                        <a:t>92.0</a:t>
                      </a:r>
                    </a:p>
                  </a:txBody>
                  <a:tcPr marL="13980" marR="13980" marT="13980" marB="0" anchor="ctr"/>
                </a:tc>
                <a:tc>
                  <a:txBody>
                    <a:bodyPr/>
                    <a:lstStyle/>
                    <a:p>
                      <a:pPr algn="ctr" fontAlgn="ctr"/>
                      <a:r>
                        <a:rPr lang="en-US" sz="1400" u="none" strike="noStrike">
                          <a:solidFill>
                            <a:schemeClr val="bg1"/>
                          </a:solidFill>
                          <a:effectLst/>
                          <a:latin typeface="+mj-lt"/>
                        </a:rPr>
                        <a:t>93.2 </a:t>
                      </a:r>
                      <a:endParaRPr lang="en-US" sz="1400" b="0" i="0" u="none" strike="noStrike">
                        <a:solidFill>
                          <a:schemeClr val="bg1"/>
                        </a:solidFill>
                        <a:effectLst/>
                        <a:latin typeface="+mj-lt"/>
                      </a:endParaRPr>
                    </a:p>
                  </a:txBody>
                  <a:tcPr marL="13980" marR="13980" marT="13980" marB="0" anchor="ctr"/>
                </a:tc>
                <a:tc>
                  <a:txBody>
                    <a:bodyPr/>
                    <a:lstStyle/>
                    <a:p>
                      <a:pPr algn="ctr" fontAlgn="ctr"/>
                      <a:r>
                        <a:rPr lang="en-US" sz="1400" u="none" strike="noStrike">
                          <a:solidFill>
                            <a:schemeClr val="bg1"/>
                          </a:solidFill>
                          <a:effectLst/>
                          <a:latin typeface="+mj-lt"/>
                        </a:rPr>
                        <a:t>93.8 </a:t>
                      </a:r>
                      <a:endParaRPr lang="en-US" sz="1400" b="0" i="0" u="none" strike="noStrike">
                        <a:solidFill>
                          <a:schemeClr val="bg1"/>
                        </a:solidFill>
                        <a:effectLst/>
                        <a:latin typeface="+mj-lt"/>
                      </a:endParaRPr>
                    </a:p>
                  </a:txBody>
                  <a:tcPr marL="13980" marR="13980" marT="13980" marB="0" anchor="ctr"/>
                </a:tc>
                <a:tc>
                  <a:txBody>
                    <a:bodyPr/>
                    <a:lstStyle/>
                    <a:p>
                      <a:pPr algn="ctr" fontAlgn="ctr"/>
                      <a:r>
                        <a:rPr lang="en-US" sz="1400" u="none" strike="noStrike">
                          <a:solidFill>
                            <a:schemeClr val="bg1"/>
                          </a:solidFill>
                          <a:effectLst/>
                          <a:latin typeface="+mj-lt"/>
                        </a:rPr>
                        <a:t>90.7 </a:t>
                      </a:r>
                      <a:endParaRPr lang="en-US" sz="1400" b="0" i="0" u="none" strike="noStrike">
                        <a:solidFill>
                          <a:schemeClr val="bg1"/>
                        </a:solidFill>
                        <a:effectLst/>
                        <a:latin typeface="+mj-lt"/>
                      </a:endParaRPr>
                    </a:p>
                  </a:txBody>
                  <a:tcPr marL="13980" marR="13980" marT="13980" marB="0" anchor="ctr"/>
                </a:tc>
                <a:extLst>
                  <a:ext uri="{0D108BD9-81ED-4DB2-BD59-A6C34878D82A}">
                    <a16:rowId xmlns:a16="http://schemas.microsoft.com/office/drawing/2014/main" val="1033998582"/>
                  </a:ext>
                </a:extLst>
              </a:tr>
            </a:tbl>
          </a:graphicData>
        </a:graphic>
      </p:graphicFrame>
    </p:spTree>
    <p:extLst>
      <p:ext uri="{BB962C8B-B14F-4D97-AF65-F5344CB8AC3E}">
        <p14:creationId xmlns:p14="http://schemas.microsoft.com/office/powerpoint/2010/main" val="2896372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3E23C64-8296-02A0-101D-8AE999B91306}"/>
              </a:ext>
            </a:extLst>
          </p:cNvPr>
          <p:cNvGraphicFramePr>
            <a:graphicFrameLocks noGrp="1"/>
          </p:cNvGraphicFramePr>
          <p:nvPr/>
        </p:nvGraphicFramePr>
        <p:xfrm>
          <a:off x="809736" y="189915"/>
          <a:ext cx="6969698" cy="3228955"/>
        </p:xfrm>
        <a:graphic>
          <a:graphicData uri="http://schemas.openxmlformats.org/drawingml/2006/table">
            <a:tbl>
              <a:tblPr firstRow="1" bandRow="1">
                <a:tableStyleId>{5C22544A-7EE6-4342-B048-85BDC9FD1C3A}</a:tableStyleId>
              </a:tblPr>
              <a:tblGrid>
                <a:gridCol w="2017870">
                  <a:extLst>
                    <a:ext uri="{9D8B030D-6E8A-4147-A177-3AD203B41FA5}">
                      <a16:colId xmlns:a16="http://schemas.microsoft.com/office/drawing/2014/main" val="3501882792"/>
                    </a:ext>
                  </a:extLst>
                </a:gridCol>
                <a:gridCol w="1153551">
                  <a:extLst>
                    <a:ext uri="{9D8B030D-6E8A-4147-A177-3AD203B41FA5}">
                      <a16:colId xmlns:a16="http://schemas.microsoft.com/office/drawing/2014/main" val="1363616536"/>
                    </a:ext>
                  </a:extLst>
                </a:gridCol>
                <a:gridCol w="1223889">
                  <a:extLst>
                    <a:ext uri="{9D8B030D-6E8A-4147-A177-3AD203B41FA5}">
                      <a16:colId xmlns:a16="http://schemas.microsoft.com/office/drawing/2014/main" val="2151416733"/>
                    </a:ext>
                  </a:extLst>
                </a:gridCol>
                <a:gridCol w="1350499">
                  <a:extLst>
                    <a:ext uri="{9D8B030D-6E8A-4147-A177-3AD203B41FA5}">
                      <a16:colId xmlns:a16="http://schemas.microsoft.com/office/drawing/2014/main" val="1746102184"/>
                    </a:ext>
                  </a:extLst>
                </a:gridCol>
                <a:gridCol w="1223889">
                  <a:extLst>
                    <a:ext uri="{9D8B030D-6E8A-4147-A177-3AD203B41FA5}">
                      <a16:colId xmlns:a16="http://schemas.microsoft.com/office/drawing/2014/main" val="1371216359"/>
                    </a:ext>
                  </a:extLst>
                </a:gridCol>
              </a:tblGrid>
              <a:tr h="1028635">
                <a:tc>
                  <a:txBody>
                    <a:bodyPr/>
                    <a:lstStyle/>
                    <a:p>
                      <a:pPr algn="ctr" fontAlgn="b"/>
                      <a:endParaRPr lang="en-US" sz="1400" b="1" i="0" u="none" strike="noStrike">
                        <a:solidFill>
                          <a:schemeClr val="bg1"/>
                        </a:solidFill>
                        <a:effectLst/>
                        <a:latin typeface="+mj-lt"/>
                      </a:endParaRPr>
                    </a:p>
                  </a:txBody>
                  <a:tcPr marL="13980" marR="13980" marT="13980" marB="0" anchor="b"/>
                </a:tc>
                <a:tc>
                  <a:txBody>
                    <a:bodyPr/>
                    <a:lstStyle/>
                    <a:p>
                      <a:pPr algn="ctr" fontAlgn="b"/>
                      <a:r>
                        <a:rPr lang="en-US" sz="1400" b="1" u="none" strike="noStrike">
                          <a:solidFill>
                            <a:schemeClr val="tx1"/>
                          </a:solidFill>
                          <a:effectLst/>
                          <a:latin typeface="+mj-lt"/>
                        </a:rPr>
                        <a:t>Care Provider Listened</a:t>
                      </a:r>
                    </a:p>
                    <a:p>
                      <a:pPr algn="ctr" fontAlgn="b"/>
                      <a:endParaRPr lang="en-US" sz="1400" b="1" i="0" u="none" strike="noStrike">
                        <a:solidFill>
                          <a:schemeClr val="tx1"/>
                        </a:solidFill>
                        <a:effectLst/>
                        <a:latin typeface="+mj-lt"/>
                      </a:endParaRPr>
                    </a:p>
                  </a:txBody>
                  <a:tcPr marL="13980" marR="13980" marT="13980" marB="0" anchor="b"/>
                </a:tc>
                <a:tc>
                  <a:txBody>
                    <a:bodyPr/>
                    <a:lstStyle/>
                    <a:p>
                      <a:pPr algn="ctr" fontAlgn="b"/>
                      <a:r>
                        <a:rPr lang="en-US" sz="1400" u="none" strike="noStrike">
                          <a:effectLst/>
                          <a:latin typeface="+mj-lt"/>
                        </a:rPr>
                        <a:t>Care </a:t>
                      </a:r>
                    </a:p>
                    <a:p>
                      <a:pPr algn="ctr" fontAlgn="b"/>
                      <a:r>
                        <a:rPr lang="en-US" sz="1400" u="none" strike="noStrike">
                          <a:effectLst/>
                          <a:latin typeface="+mj-lt"/>
                        </a:rPr>
                        <a:t>Provider Explained</a:t>
                      </a:r>
                    </a:p>
                    <a:p>
                      <a:pPr algn="ctr" fontAlgn="b"/>
                      <a:endParaRPr lang="en-US" sz="1400" u="none" strike="noStrike">
                        <a:effectLst/>
                        <a:latin typeface="+mj-lt"/>
                      </a:endParaRPr>
                    </a:p>
                  </a:txBody>
                  <a:tcPr marL="13980" marR="13980" marT="13980" marB="0" anchor="b"/>
                </a:tc>
                <a:tc>
                  <a:txBody>
                    <a:bodyPr/>
                    <a:lstStyle/>
                    <a:p>
                      <a:pPr algn="ctr" fontAlgn="b"/>
                      <a:endParaRPr lang="en-US" sz="1400" u="none" strike="noStrike">
                        <a:effectLst/>
                        <a:latin typeface="+mj-lt"/>
                      </a:endParaRPr>
                    </a:p>
                    <a:p>
                      <a:pPr algn="ctr" fontAlgn="b"/>
                      <a:r>
                        <a:rPr lang="en-US" sz="1400" u="none" strike="noStrike">
                          <a:effectLst/>
                          <a:latin typeface="+mj-lt"/>
                        </a:rPr>
                        <a:t>Received </a:t>
                      </a:r>
                    </a:p>
                    <a:p>
                      <a:pPr algn="ctr" fontAlgn="b"/>
                      <a:r>
                        <a:rPr lang="en-US" sz="1400" u="none" strike="noStrike">
                          <a:effectLst/>
                          <a:latin typeface="+mj-lt"/>
                        </a:rPr>
                        <a:t>Clear Information</a:t>
                      </a:r>
                    </a:p>
                    <a:p>
                      <a:pPr algn="ctr" fontAlgn="b"/>
                      <a:endParaRPr lang="en-US" sz="1400" u="none" strike="noStrike">
                        <a:effectLst/>
                        <a:latin typeface="+mj-lt"/>
                      </a:endParaRPr>
                    </a:p>
                  </a:txBody>
                  <a:tcPr marL="13980" marR="13980" marT="13980" marB="0" anchor="b"/>
                </a:tc>
                <a:tc>
                  <a:txBody>
                    <a:bodyPr/>
                    <a:lstStyle/>
                    <a:p>
                      <a:pPr algn="ctr" fontAlgn="ctr"/>
                      <a:r>
                        <a:rPr lang="en-US" sz="1400" u="none" strike="noStrike">
                          <a:effectLst/>
                          <a:latin typeface="+mj-lt"/>
                        </a:rPr>
                        <a:t>Had Input in Care</a:t>
                      </a:r>
                    </a:p>
                  </a:txBody>
                  <a:tcPr marL="13980" marR="13980" marT="13980" marB="0" anchor="ctr"/>
                </a:tc>
                <a:extLst>
                  <a:ext uri="{0D108BD9-81ED-4DB2-BD59-A6C34878D82A}">
                    <a16:rowId xmlns:a16="http://schemas.microsoft.com/office/drawing/2014/main" val="482760783"/>
                  </a:ext>
                </a:extLst>
              </a:tr>
              <a:tr h="626695">
                <a:tc>
                  <a:txBody>
                    <a:bodyPr/>
                    <a:lstStyle/>
                    <a:p>
                      <a:pPr algn="ctr" fontAlgn="b"/>
                      <a:r>
                        <a:rPr lang="en-US" sz="1400" b="1" i="0" u="none" strike="noStrike">
                          <a:solidFill>
                            <a:srgbClr val="000000"/>
                          </a:solidFill>
                          <a:effectLst/>
                          <a:latin typeface="+mj-lt"/>
                        </a:rPr>
                        <a:t>PRE-AIDT</a:t>
                      </a:r>
                    </a:p>
                    <a:p>
                      <a:pPr algn="ctr" fontAlgn="b"/>
                      <a:endParaRPr lang="en-US" sz="1400" b="1" i="0" u="none" strike="noStrike">
                        <a:solidFill>
                          <a:srgbClr val="000000"/>
                        </a:solidFill>
                        <a:effectLst/>
                        <a:latin typeface="+mj-lt"/>
                      </a:endParaRPr>
                    </a:p>
                  </a:txBody>
                  <a:tcPr marL="13980" marR="13980" marT="13980" marB="0" anchor="b"/>
                </a:tc>
                <a:tc>
                  <a:txBody>
                    <a:bodyPr/>
                    <a:lstStyle/>
                    <a:p>
                      <a:pPr algn="ctr" fontAlgn="ctr"/>
                      <a:r>
                        <a:rPr lang="en-US" sz="1400" u="none" strike="noStrike">
                          <a:solidFill>
                            <a:schemeClr val="bg1"/>
                          </a:solidFill>
                          <a:effectLst/>
                          <a:latin typeface="+mj-lt"/>
                        </a:rPr>
                        <a:t>81.2 </a:t>
                      </a:r>
                      <a:endParaRPr lang="en-US" sz="1400" b="0" i="0" u="none" strike="noStrike">
                        <a:solidFill>
                          <a:schemeClr val="bg1"/>
                        </a:solidFill>
                        <a:effectLst/>
                        <a:latin typeface="+mj-lt"/>
                      </a:endParaRPr>
                    </a:p>
                  </a:txBody>
                  <a:tcPr marL="13980" marR="13980" marT="13980" marB="0" anchor="ctr"/>
                </a:tc>
                <a:tc>
                  <a:txBody>
                    <a:bodyPr/>
                    <a:lstStyle/>
                    <a:p>
                      <a:pPr algn="ctr" fontAlgn="ctr"/>
                      <a:r>
                        <a:rPr lang="en-US" sz="1400" u="none" strike="noStrike">
                          <a:solidFill>
                            <a:schemeClr val="bg1"/>
                          </a:solidFill>
                          <a:effectLst/>
                          <a:latin typeface="+mj-lt"/>
                        </a:rPr>
                        <a:t>88.4 </a:t>
                      </a:r>
                      <a:endParaRPr lang="en-US" sz="1400" b="0" i="0" u="none" strike="noStrike">
                        <a:solidFill>
                          <a:schemeClr val="bg1"/>
                        </a:solidFill>
                        <a:effectLst/>
                        <a:latin typeface="+mj-lt"/>
                      </a:endParaRPr>
                    </a:p>
                  </a:txBody>
                  <a:tcPr marL="13980" marR="13980" marT="13980" marB="0" anchor="ctr"/>
                </a:tc>
                <a:tc>
                  <a:txBody>
                    <a:bodyPr/>
                    <a:lstStyle/>
                    <a:p>
                      <a:pPr algn="ctr" fontAlgn="ctr"/>
                      <a:r>
                        <a:rPr lang="en-US" sz="1400" u="none" strike="noStrike">
                          <a:solidFill>
                            <a:schemeClr val="bg1"/>
                          </a:solidFill>
                          <a:effectLst/>
                          <a:latin typeface="+mj-lt"/>
                        </a:rPr>
                        <a:t>88.7</a:t>
                      </a:r>
                      <a:endParaRPr lang="en-US" sz="1400" b="0" i="0" u="none" strike="noStrike">
                        <a:solidFill>
                          <a:schemeClr val="bg1"/>
                        </a:solidFill>
                        <a:effectLst/>
                        <a:latin typeface="+mj-lt"/>
                      </a:endParaRPr>
                    </a:p>
                  </a:txBody>
                  <a:tcPr marL="13980" marR="13980" marT="13980" marB="0" anchor="ctr"/>
                </a:tc>
                <a:tc>
                  <a:txBody>
                    <a:bodyPr/>
                    <a:lstStyle/>
                    <a:p>
                      <a:pPr algn="ctr" fontAlgn="ctr"/>
                      <a:r>
                        <a:rPr lang="en-US" sz="1400" u="none" strike="noStrike">
                          <a:solidFill>
                            <a:schemeClr val="bg1"/>
                          </a:solidFill>
                          <a:effectLst/>
                          <a:latin typeface="+mj-lt"/>
                        </a:rPr>
                        <a:t>86.1 </a:t>
                      </a:r>
                      <a:endParaRPr lang="en-US" sz="1400" b="0" i="0" u="none" strike="noStrike">
                        <a:solidFill>
                          <a:schemeClr val="bg1"/>
                        </a:solidFill>
                        <a:effectLst/>
                        <a:latin typeface="+mj-lt"/>
                      </a:endParaRPr>
                    </a:p>
                  </a:txBody>
                  <a:tcPr marL="13980" marR="13980" marT="13980" marB="0" anchor="ctr"/>
                </a:tc>
                <a:extLst>
                  <a:ext uri="{0D108BD9-81ED-4DB2-BD59-A6C34878D82A}">
                    <a16:rowId xmlns:a16="http://schemas.microsoft.com/office/drawing/2014/main" val="691823535"/>
                  </a:ext>
                </a:extLst>
              </a:tr>
              <a:tr h="626695">
                <a:tc>
                  <a:txBody>
                    <a:bodyPr/>
                    <a:lstStyle/>
                    <a:p>
                      <a:pPr algn="ctr" fontAlgn="b"/>
                      <a:endParaRPr lang="en-US" sz="1400" b="1" u="none" strike="noStrike">
                        <a:effectLst/>
                        <a:latin typeface="+mj-lt"/>
                      </a:endParaRPr>
                    </a:p>
                    <a:p>
                      <a:pPr algn="ctr" fontAlgn="b"/>
                      <a:r>
                        <a:rPr lang="en-US" sz="1400" b="1" u="none" strike="noStrike">
                          <a:effectLst/>
                          <a:latin typeface="+mj-lt"/>
                        </a:rPr>
                        <a:t>POST-AIDT</a:t>
                      </a:r>
                    </a:p>
                    <a:p>
                      <a:pPr algn="ctr" fontAlgn="b"/>
                      <a:endParaRPr lang="en-US" sz="1400" b="1" u="none" strike="noStrike">
                        <a:effectLst/>
                        <a:latin typeface="+mj-lt"/>
                      </a:endParaRPr>
                    </a:p>
                  </a:txBody>
                  <a:tcPr marL="13980" marR="13980" marT="13980" marB="0" anchor="b"/>
                </a:tc>
                <a:tc>
                  <a:txBody>
                    <a:bodyPr/>
                    <a:lstStyle/>
                    <a:p>
                      <a:pPr algn="ctr" fontAlgn="ctr"/>
                      <a:r>
                        <a:rPr lang="en-US" sz="1400" b="0" i="0" u="none" strike="noStrike">
                          <a:solidFill>
                            <a:schemeClr val="bg1"/>
                          </a:solidFill>
                          <a:effectLst/>
                          <a:latin typeface="+mj-lt"/>
                        </a:rPr>
                        <a:t>92.0</a:t>
                      </a:r>
                    </a:p>
                  </a:txBody>
                  <a:tcPr marL="13980" marR="13980" marT="13980" marB="0" anchor="ctr"/>
                </a:tc>
                <a:tc>
                  <a:txBody>
                    <a:bodyPr/>
                    <a:lstStyle/>
                    <a:p>
                      <a:pPr algn="ctr" fontAlgn="ctr"/>
                      <a:r>
                        <a:rPr lang="en-US" sz="1400" u="none" strike="noStrike">
                          <a:solidFill>
                            <a:schemeClr val="bg1"/>
                          </a:solidFill>
                          <a:effectLst/>
                          <a:latin typeface="+mj-lt"/>
                        </a:rPr>
                        <a:t>93.2 </a:t>
                      </a:r>
                      <a:endParaRPr lang="en-US" sz="1400" b="0" i="0" u="none" strike="noStrike">
                        <a:solidFill>
                          <a:schemeClr val="bg1"/>
                        </a:solidFill>
                        <a:effectLst/>
                        <a:latin typeface="+mj-lt"/>
                      </a:endParaRPr>
                    </a:p>
                  </a:txBody>
                  <a:tcPr marL="13980" marR="13980" marT="13980" marB="0" anchor="ctr"/>
                </a:tc>
                <a:tc>
                  <a:txBody>
                    <a:bodyPr/>
                    <a:lstStyle/>
                    <a:p>
                      <a:pPr algn="ctr" fontAlgn="ctr"/>
                      <a:r>
                        <a:rPr lang="en-US" sz="1400" u="none" strike="noStrike">
                          <a:solidFill>
                            <a:schemeClr val="bg1"/>
                          </a:solidFill>
                          <a:effectLst/>
                          <a:latin typeface="+mj-lt"/>
                        </a:rPr>
                        <a:t>93.8 </a:t>
                      </a:r>
                      <a:endParaRPr lang="en-US" sz="1400" b="0" i="0" u="none" strike="noStrike">
                        <a:solidFill>
                          <a:schemeClr val="bg1"/>
                        </a:solidFill>
                        <a:effectLst/>
                        <a:latin typeface="+mj-lt"/>
                      </a:endParaRPr>
                    </a:p>
                  </a:txBody>
                  <a:tcPr marL="13980" marR="13980" marT="13980" marB="0" anchor="ctr"/>
                </a:tc>
                <a:tc>
                  <a:txBody>
                    <a:bodyPr/>
                    <a:lstStyle/>
                    <a:p>
                      <a:pPr algn="ctr" fontAlgn="ctr"/>
                      <a:r>
                        <a:rPr lang="en-US" sz="1400" u="none" strike="noStrike">
                          <a:solidFill>
                            <a:schemeClr val="bg1"/>
                          </a:solidFill>
                          <a:effectLst/>
                          <a:latin typeface="+mj-lt"/>
                        </a:rPr>
                        <a:t>90.7 </a:t>
                      </a:r>
                      <a:endParaRPr lang="en-US" sz="1400" b="0" i="0" u="none" strike="noStrike">
                        <a:solidFill>
                          <a:schemeClr val="bg1"/>
                        </a:solidFill>
                        <a:effectLst/>
                        <a:latin typeface="+mj-lt"/>
                      </a:endParaRPr>
                    </a:p>
                  </a:txBody>
                  <a:tcPr marL="13980" marR="13980" marT="13980" marB="0" anchor="ctr"/>
                </a:tc>
                <a:extLst>
                  <a:ext uri="{0D108BD9-81ED-4DB2-BD59-A6C34878D82A}">
                    <a16:rowId xmlns:a16="http://schemas.microsoft.com/office/drawing/2014/main" val="1033998582"/>
                  </a:ext>
                </a:extLst>
              </a:tr>
              <a:tr h="825569">
                <a:tc>
                  <a:txBody>
                    <a:bodyPr/>
                    <a:lstStyle/>
                    <a:p>
                      <a:pPr algn="ctr" fontAlgn="b"/>
                      <a:endParaRPr lang="en-US" sz="1400" b="1" u="none" strike="noStrike">
                        <a:effectLst/>
                        <a:latin typeface="+mj-lt"/>
                      </a:endParaRPr>
                    </a:p>
                    <a:p>
                      <a:pPr algn="ctr" fontAlgn="b"/>
                      <a:r>
                        <a:rPr lang="en-US" sz="1400" b="1" u="none" strike="noStrike">
                          <a:effectLst/>
                          <a:latin typeface="+mj-lt"/>
                        </a:rPr>
                        <a:t>Improvement</a:t>
                      </a:r>
                      <a:r>
                        <a:rPr lang="en-US" sz="1400" u="none" strike="noStrike">
                          <a:effectLst/>
                          <a:latin typeface="+mj-lt"/>
                        </a:rPr>
                        <a:t> from baseline</a:t>
                      </a:r>
                    </a:p>
                    <a:p>
                      <a:pPr algn="ctr" fontAlgn="b"/>
                      <a:endParaRPr lang="en-US" sz="1400" u="none" strike="noStrike">
                        <a:effectLst/>
                        <a:latin typeface="+mj-lt"/>
                      </a:endParaRPr>
                    </a:p>
                  </a:txBody>
                  <a:tcPr marL="13980" marR="13980" marT="13980" marB="0" anchor="b"/>
                </a:tc>
                <a:tc>
                  <a:txBody>
                    <a:bodyPr/>
                    <a:lstStyle/>
                    <a:p>
                      <a:pPr algn="ctr" fontAlgn="ctr"/>
                      <a:r>
                        <a:rPr lang="en-US" sz="1400" b="1" u="none" strike="noStrike">
                          <a:solidFill>
                            <a:srgbClr val="00B050"/>
                          </a:solidFill>
                          <a:effectLst/>
                          <a:latin typeface="+mj-lt"/>
                        </a:rPr>
                        <a:t>+10.8 </a:t>
                      </a:r>
                      <a:endParaRPr lang="en-US" sz="1400" b="1" i="0" u="none" strike="noStrike">
                        <a:solidFill>
                          <a:srgbClr val="00B050"/>
                        </a:solidFill>
                        <a:effectLst/>
                        <a:latin typeface="+mj-lt"/>
                      </a:endParaRPr>
                    </a:p>
                  </a:txBody>
                  <a:tcPr marL="13980" marR="13980" marT="13980" marB="0" anchor="ctr"/>
                </a:tc>
                <a:tc>
                  <a:txBody>
                    <a:bodyPr/>
                    <a:lstStyle/>
                    <a:p>
                      <a:pPr algn="ctr" fontAlgn="ctr"/>
                      <a:r>
                        <a:rPr lang="en-US" sz="1400" b="1" i="0" u="none" strike="noStrike">
                          <a:solidFill>
                            <a:srgbClr val="00B050"/>
                          </a:solidFill>
                          <a:effectLst/>
                          <a:latin typeface="+mj-lt"/>
                        </a:rPr>
                        <a:t>+4.8</a:t>
                      </a:r>
                    </a:p>
                  </a:txBody>
                  <a:tcPr marL="13980" marR="13980" marT="13980" marB="0" anchor="ctr"/>
                </a:tc>
                <a:tc>
                  <a:txBody>
                    <a:bodyPr/>
                    <a:lstStyle/>
                    <a:p>
                      <a:pPr algn="ctr" fontAlgn="ctr"/>
                      <a:r>
                        <a:rPr lang="en-US" sz="1400" b="1" u="none" strike="noStrike">
                          <a:solidFill>
                            <a:srgbClr val="00B050"/>
                          </a:solidFill>
                          <a:effectLst/>
                          <a:latin typeface="+mj-lt"/>
                        </a:rPr>
                        <a:t>+5.1 </a:t>
                      </a:r>
                      <a:endParaRPr lang="en-US" sz="1400" b="1" i="0" u="none" strike="noStrike">
                        <a:solidFill>
                          <a:srgbClr val="00B050"/>
                        </a:solidFill>
                        <a:effectLst/>
                        <a:latin typeface="+mj-lt"/>
                      </a:endParaRPr>
                    </a:p>
                  </a:txBody>
                  <a:tcPr marL="13980" marR="13980" marT="13980" marB="0" anchor="ctr"/>
                </a:tc>
                <a:tc>
                  <a:txBody>
                    <a:bodyPr/>
                    <a:lstStyle/>
                    <a:p>
                      <a:pPr algn="ctr" fontAlgn="ctr"/>
                      <a:r>
                        <a:rPr lang="en-US" sz="1400" b="1" u="none" strike="noStrike">
                          <a:solidFill>
                            <a:srgbClr val="00B050"/>
                          </a:solidFill>
                          <a:effectLst/>
                          <a:latin typeface="+mj-lt"/>
                        </a:rPr>
                        <a:t>+4.6 </a:t>
                      </a:r>
                      <a:endParaRPr lang="en-US" sz="1400" b="1" i="0" u="none" strike="noStrike">
                        <a:solidFill>
                          <a:srgbClr val="00B050"/>
                        </a:solidFill>
                        <a:effectLst/>
                        <a:latin typeface="+mj-lt"/>
                      </a:endParaRPr>
                    </a:p>
                  </a:txBody>
                  <a:tcPr marL="13980" marR="13980" marT="13980" marB="0" anchor="ctr"/>
                </a:tc>
                <a:extLst>
                  <a:ext uri="{0D108BD9-81ED-4DB2-BD59-A6C34878D82A}">
                    <a16:rowId xmlns:a16="http://schemas.microsoft.com/office/drawing/2014/main" val="2792069340"/>
                  </a:ext>
                </a:extLst>
              </a:tr>
            </a:tbl>
          </a:graphicData>
        </a:graphic>
      </p:graphicFrame>
    </p:spTree>
    <p:extLst>
      <p:ext uri="{BB962C8B-B14F-4D97-AF65-F5344CB8AC3E}">
        <p14:creationId xmlns:p14="http://schemas.microsoft.com/office/powerpoint/2010/main" val="2624906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3E23C64-8296-02A0-101D-8AE999B91306}"/>
              </a:ext>
            </a:extLst>
          </p:cNvPr>
          <p:cNvGraphicFramePr>
            <a:graphicFrameLocks noGrp="1"/>
          </p:cNvGraphicFramePr>
          <p:nvPr/>
        </p:nvGraphicFramePr>
        <p:xfrm>
          <a:off x="809736" y="189915"/>
          <a:ext cx="6969698" cy="4509710"/>
        </p:xfrm>
        <a:graphic>
          <a:graphicData uri="http://schemas.openxmlformats.org/drawingml/2006/table">
            <a:tbl>
              <a:tblPr firstRow="1" bandRow="1">
                <a:tableStyleId>{5C22544A-7EE6-4342-B048-85BDC9FD1C3A}</a:tableStyleId>
              </a:tblPr>
              <a:tblGrid>
                <a:gridCol w="2017870">
                  <a:extLst>
                    <a:ext uri="{9D8B030D-6E8A-4147-A177-3AD203B41FA5}">
                      <a16:colId xmlns:a16="http://schemas.microsoft.com/office/drawing/2014/main" val="3501882792"/>
                    </a:ext>
                  </a:extLst>
                </a:gridCol>
                <a:gridCol w="1153551">
                  <a:extLst>
                    <a:ext uri="{9D8B030D-6E8A-4147-A177-3AD203B41FA5}">
                      <a16:colId xmlns:a16="http://schemas.microsoft.com/office/drawing/2014/main" val="1363616536"/>
                    </a:ext>
                  </a:extLst>
                </a:gridCol>
                <a:gridCol w="1223889">
                  <a:extLst>
                    <a:ext uri="{9D8B030D-6E8A-4147-A177-3AD203B41FA5}">
                      <a16:colId xmlns:a16="http://schemas.microsoft.com/office/drawing/2014/main" val="2151416733"/>
                    </a:ext>
                  </a:extLst>
                </a:gridCol>
                <a:gridCol w="1350499">
                  <a:extLst>
                    <a:ext uri="{9D8B030D-6E8A-4147-A177-3AD203B41FA5}">
                      <a16:colId xmlns:a16="http://schemas.microsoft.com/office/drawing/2014/main" val="1746102184"/>
                    </a:ext>
                  </a:extLst>
                </a:gridCol>
                <a:gridCol w="1223889">
                  <a:extLst>
                    <a:ext uri="{9D8B030D-6E8A-4147-A177-3AD203B41FA5}">
                      <a16:colId xmlns:a16="http://schemas.microsoft.com/office/drawing/2014/main" val="1371216359"/>
                    </a:ext>
                  </a:extLst>
                </a:gridCol>
              </a:tblGrid>
              <a:tr h="1028635">
                <a:tc>
                  <a:txBody>
                    <a:bodyPr/>
                    <a:lstStyle/>
                    <a:p>
                      <a:pPr algn="ctr" fontAlgn="b"/>
                      <a:endParaRPr lang="en-US" sz="1400" b="1" i="0" u="none" strike="noStrike">
                        <a:solidFill>
                          <a:schemeClr val="bg1"/>
                        </a:solidFill>
                        <a:effectLst/>
                        <a:latin typeface="+mj-lt"/>
                      </a:endParaRPr>
                    </a:p>
                  </a:txBody>
                  <a:tcPr marL="13980" marR="13980" marT="13980" marB="0" anchor="b"/>
                </a:tc>
                <a:tc>
                  <a:txBody>
                    <a:bodyPr/>
                    <a:lstStyle/>
                    <a:p>
                      <a:pPr algn="ctr" fontAlgn="b"/>
                      <a:r>
                        <a:rPr lang="en-US" sz="1400" b="1" u="none" strike="noStrike">
                          <a:solidFill>
                            <a:schemeClr val="tx1"/>
                          </a:solidFill>
                          <a:effectLst/>
                          <a:latin typeface="+mj-lt"/>
                        </a:rPr>
                        <a:t>Care Provider Listened</a:t>
                      </a:r>
                    </a:p>
                    <a:p>
                      <a:pPr algn="ctr" fontAlgn="b"/>
                      <a:endParaRPr lang="en-US" sz="1400" b="1" i="0" u="none" strike="noStrike">
                        <a:solidFill>
                          <a:schemeClr val="tx1"/>
                        </a:solidFill>
                        <a:effectLst/>
                        <a:latin typeface="+mj-lt"/>
                      </a:endParaRPr>
                    </a:p>
                  </a:txBody>
                  <a:tcPr marL="13980" marR="13980" marT="13980" marB="0" anchor="b"/>
                </a:tc>
                <a:tc>
                  <a:txBody>
                    <a:bodyPr/>
                    <a:lstStyle/>
                    <a:p>
                      <a:pPr algn="ctr" fontAlgn="b"/>
                      <a:r>
                        <a:rPr lang="en-US" sz="1400" u="none" strike="noStrike">
                          <a:effectLst/>
                          <a:latin typeface="+mj-lt"/>
                        </a:rPr>
                        <a:t>Care </a:t>
                      </a:r>
                    </a:p>
                    <a:p>
                      <a:pPr algn="ctr" fontAlgn="b"/>
                      <a:r>
                        <a:rPr lang="en-US" sz="1400" u="none" strike="noStrike">
                          <a:effectLst/>
                          <a:latin typeface="+mj-lt"/>
                        </a:rPr>
                        <a:t>Provider Explained</a:t>
                      </a:r>
                    </a:p>
                    <a:p>
                      <a:pPr algn="ctr" fontAlgn="b"/>
                      <a:endParaRPr lang="en-US" sz="1400" u="none" strike="noStrike">
                        <a:effectLst/>
                        <a:latin typeface="+mj-lt"/>
                      </a:endParaRPr>
                    </a:p>
                  </a:txBody>
                  <a:tcPr marL="13980" marR="13980" marT="13980" marB="0" anchor="b"/>
                </a:tc>
                <a:tc>
                  <a:txBody>
                    <a:bodyPr/>
                    <a:lstStyle/>
                    <a:p>
                      <a:pPr algn="ctr" fontAlgn="b"/>
                      <a:endParaRPr lang="en-US" sz="1400" u="none" strike="noStrike">
                        <a:effectLst/>
                        <a:latin typeface="+mj-lt"/>
                      </a:endParaRPr>
                    </a:p>
                    <a:p>
                      <a:pPr algn="ctr" fontAlgn="b"/>
                      <a:r>
                        <a:rPr lang="en-US" sz="1400" u="none" strike="noStrike">
                          <a:effectLst/>
                          <a:latin typeface="+mj-lt"/>
                        </a:rPr>
                        <a:t>Received </a:t>
                      </a:r>
                    </a:p>
                    <a:p>
                      <a:pPr algn="ctr" fontAlgn="b"/>
                      <a:r>
                        <a:rPr lang="en-US" sz="1400" u="none" strike="noStrike">
                          <a:effectLst/>
                          <a:latin typeface="+mj-lt"/>
                        </a:rPr>
                        <a:t>Clear Information</a:t>
                      </a:r>
                    </a:p>
                    <a:p>
                      <a:pPr algn="ctr" fontAlgn="b"/>
                      <a:endParaRPr lang="en-US" sz="1400" u="none" strike="noStrike">
                        <a:effectLst/>
                        <a:latin typeface="+mj-lt"/>
                      </a:endParaRPr>
                    </a:p>
                  </a:txBody>
                  <a:tcPr marL="13980" marR="13980" marT="13980" marB="0" anchor="b"/>
                </a:tc>
                <a:tc>
                  <a:txBody>
                    <a:bodyPr/>
                    <a:lstStyle/>
                    <a:p>
                      <a:pPr algn="ctr" fontAlgn="ctr"/>
                      <a:r>
                        <a:rPr lang="en-US" sz="1400" u="none" strike="noStrike">
                          <a:effectLst/>
                          <a:latin typeface="+mj-lt"/>
                        </a:rPr>
                        <a:t>Had Input in Care</a:t>
                      </a:r>
                    </a:p>
                  </a:txBody>
                  <a:tcPr marL="13980" marR="13980" marT="13980" marB="0" anchor="ctr"/>
                </a:tc>
                <a:extLst>
                  <a:ext uri="{0D108BD9-81ED-4DB2-BD59-A6C34878D82A}">
                    <a16:rowId xmlns:a16="http://schemas.microsoft.com/office/drawing/2014/main" val="482760783"/>
                  </a:ext>
                </a:extLst>
              </a:tr>
              <a:tr h="626695">
                <a:tc>
                  <a:txBody>
                    <a:bodyPr/>
                    <a:lstStyle/>
                    <a:p>
                      <a:pPr algn="ctr" fontAlgn="b"/>
                      <a:r>
                        <a:rPr lang="en-US" sz="1400" b="1" i="0" u="none" strike="noStrike">
                          <a:solidFill>
                            <a:srgbClr val="000000"/>
                          </a:solidFill>
                          <a:effectLst/>
                          <a:latin typeface="+mj-lt"/>
                        </a:rPr>
                        <a:t>PRE-AIDT</a:t>
                      </a:r>
                    </a:p>
                    <a:p>
                      <a:pPr algn="ctr" fontAlgn="b"/>
                      <a:endParaRPr lang="en-US" sz="1400" b="1" i="0" u="none" strike="noStrike">
                        <a:solidFill>
                          <a:srgbClr val="000000"/>
                        </a:solidFill>
                        <a:effectLst/>
                        <a:latin typeface="+mj-lt"/>
                      </a:endParaRPr>
                    </a:p>
                  </a:txBody>
                  <a:tcPr marL="13980" marR="13980" marT="13980" marB="0" anchor="b"/>
                </a:tc>
                <a:tc>
                  <a:txBody>
                    <a:bodyPr/>
                    <a:lstStyle/>
                    <a:p>
                      <a:pPr algn="ctr" fontAlgn="ctr"/>
                      <a:r>
                        <a:rPr lang="en-US" sz="1400" u="none" strike="noStrike">
                          <a:solidFill>
                            <a:schemeClr val="bg1"/>
                          </a:solidFill>
                          <a:effectLst/>
                          <a:latin typeface="+mj-lt"/>
                        </a:rPr>
                        <a:t>81.2 </a:t>
                      </a:r>
                      <a:endParaRPr lang="en-US" sz="1400" b="0" i="0" u="none" strike="noStrike">
                        <a:solidFill>
                          <a:schemeClr val="bg1"/>
                        </a:solidFill>
                        <a:effectLst/>
                        <a:latin typeface="+mj-lt"/>
                      </a:endParaRPr>
                    </a:p>
                  </a:txBody>
                  <a:tcPr marL="13980" marR="13980" marT="13980" marB="0" anchor="ctr"/>
                </a:tc>
                <a:tc>
                  <a:txBody>
                    <a:bodyPr/>
                    <a:lstStyle/>
                    <a:p>
                      <a:pPr algn="ctr" fontAlgn="ctr"/>
                      <a:r>
                        <a:rPr lang="en-US" sz="1400" u="none" strike="noStrike">
                          <a:solidFill>
                            <a:schemeClr val="bg1"/>
                          </a:solidFill>
                          <a:effectLst/>
                          <a:latin typeface="+mj-lt"/>
                        </a:rPr>
                        <a:t>88.4 </a:t>
                      </a:r>
                      <a:endParaRPr lang="en-US" sz="1400" b="0" i="0" u="none" strike="noStrike">
                        <a:solidFill>
                          <a:schemeClr val="bg1"/>
                        </a:solidFill>
                        <a:effectLst/>
                        <a:latin typeface="+mj-lt"/>
                      </a:endParaRPr>
                    </a:p>
                  </a:txBody>
                  <a:tcPr marL="13980" marR="13980" marT="13980" marB="0" anchor="ctr"/>
                </a:tc>
                <a:tc>
                  <a:txBody>
                    <a:bodyPr/>
                    <a:lstStyle/>
                    <a:p>
                      <a:pPr algn="ctr" fontAlgn="ctr"/>
                      <a:r>
                        <a:rPr lang="en-US" sz="1400" u="none" strike="noStrike">
                          <a:solidFill>
                            <a:schemeClr val="bg1"/>
                          </a:solidFill>
                          <a:effectLst/>
                          <a:latin typeface="+mj-lt"/>
                        </a:rPr>
                        <a:t>88.7</a:t>
                      </a:r>
                      <a:endParaRPr lang="en-US" sz="1400" b="0" i="0" u="none" strike="noStrike">
                        <a:solidFill>
                          <a:schemeClr val="bg1"/>
                        </a:solidFill>
                        <a:effectLst/>
                        <a:latin typeface="+mj-lt"/>
                      </a:endParaRPr>
                    </a:p>
                  </a:txBody>
                  <a:tcPr marL="13980" marR="13980" marT="13980" marB="0" anchor="ctr"/>
                </a:tc>
                <a:tc>
                  <a:txBody>
                    <a:bodyPr/>
                    <a:lstStyle/>
                    <a:p>
                      <a:pPr algn="ctr" fontAlgn="ctr"/>
                      <a:r>
                        <a:rPr lang="en-US" sz="1400" u="none" strike="noStrike">
                          <a:solidFill>
                            <a:schemeClr val="bg1"/>
                          </a:solidFill>
                          <a:effectLst/>
                          <a:latin typeface="+mj-lt"/>
                        </a:rPr>
                        <a:t>86.1 </a:t>
                      </a:r>
                      <a:endParaRPr lang="en-US" sz="1400" b="0" i="0" u="none" strike="noStrike">
                        <a:solidFill>
                          <a:schemeClr val="bg1"/>
                        </a:solidFill>
                        <a:effectLst/>
                        <a:latin typeface="+mj-lt"/>
                      </a:endParaRPr>
                    </a:p>
                  </a:txBody>
                  <a:tcPr marL="13980" marR="13980" marT="13980" marB="0" anchor="ctr"/>
                </a:tc>
                <a:extLst>
                  <a:ext uri="{0D108BD9-81ED-4DB2-BD59-A6C34878D82A}">
                    <a16:rowId xmlns:a16="http://schemas.microsoft.com/office/drawing/2014/main" val="691823535"/>
                  </a:ext>
                </a:extLst>
              </a:tr>
              <a:tr h="626695">
                <a:tc>
                  <a:txBody>
                    <a:bodyPr/>
                    <a:lstStyle/>
                    <a:p>
                      <a:pPr algn="ctr" fontAlgn="b"/>
                      <a:endParaRPr lang="en-US" sz="1400" b="1" u="none" strike="noStrike">
                        <a:effectLst/>
                        <a:latin typeface="+mj-lt"/>
                      </a:endParaRPr>
                    </a:p>
                    <a:p>
                      <a:pPr algn="ctr" fontAlgn="b"/>
                      <a:r>
                        <a:rPr lang="en-US" sz="1400" b="1" u="none" strike="noStrike">
                          <a:effectLst/>
                          <a:latin typeface="+mj-lt"/>
                        </a:rPr>
                        <a:t>POST-AIDT</a:t>
                      </a:r>
                    </a:p>
                    <a:p>
                      <a:pPr algn="ctr" fontAlgn="b"/>
                      <a:endParaRPr lang="en-US" sz="1400" b="1" u="none" strike="noStrike">
                        <a:effectLst/>
                        <a:latin typeface="+mj-lt"/>
                      </a:endParaRPr>
                    </a:p>
                  </a:txBody>
                  <a:tcPr marL="13980" marR="13980" marT="13980" marB="0" anchor="b"/>
                </a:tc>
                <a:tc>
                  <a:txBody>
                    <a:bodyPr/>
                    <a:lstStyle/>
                    <a:p>
                      <a:pPr algn="ctr" fontAlgn="ctr"/>
                      <a:r>
                        <a:rPr lang="en-US" sz="1400" b="0" i="0" u="none" strike="noStrike">
                          <a:solidFill>
                            <a:schemeClr val="bg1"/>
                          </a:solidFill>
                          <a:effectLst/>
                          <a:latin typeface="+mj-lt"/>
                        </a:rPr>
                        <a:t>92.0</a:t>
                      </a:r>
                    </a:p>
                  </a:txBody>
                  <a:tcPr marL="13980" marR="13980" marT="13980" marB="0" anchor="ctr"/>
                </a:tc>
                <a:tc>
                  <a:txBody>
                    <a:bodyPr/>
                    <a:lstStyle/>
                    <a:p>
                      <a:pPr algn="ctr" fontAlgn="ctr"/>
                      <a:r>
                        <a:rPr lang="en-US" sz="1400" u="none" strike="noStrike">
                          <a:solidFill>
                            <a:schemeClr val="bg1"/>
                          </a:solidFill>
                          <a:effectLst/>
                          <a:latin typeface="+mj-lt"/>
                        </a:rPr>
                        <a:t>93.2 </a:t>
                      </a:r>
                      <a:endParaRPr lang="en-US" sz="1400" b="0" i="0" u="none" strike="noStrike">
                        <a:solidFill>
                          <a:schemeClr val="bg1"/>
                        </a:solidFill>
                        <a:effectLst/>
                        <a:latin typeface="+mj-lt"/>
                      </a:endParaRPr>
                    </a:p>
                  </a:txBody>
                  <a:tcPr marL="13980" marR="13980" marT="13980" marB="0" anchor="ctr"/>
                </a:tc>
                <a:tc>
                  <a:txBody>
                    <a:bodyPr/>
                    <a:lstStyle/>
                    <a:p>
                      <a:pPr algn="ctr" fontAlgn="ctr"/>
                      <a:r>
                        <a:rPr lang="en-US" sz="1400" u="none" strike="noStrike">
                          <a:solidFill>
                            <a:schemeClr val="bg1"/>
                          </a:solidFill>
                          <a:effectLst/>
                          <a:latin typeface="+mj-lt"/>
                        </a:rPr>
                        <a:t>93.8 </a:t>
                      </a:r>
                      <a:endParaRPr lang="en-US" sz="1400" b="0" i="0" u="none" strike="noStrike">
                        <a:solidFill>
                          <a:schemeClr val="bg1"/>
                        </a:solidFill>
                        <a:effectLst/>
                        <a:latin typeface="+mj-lt"/>
                      </a:endParaRPr>
                    </a:p>
                  </a:txBody>
                  <a:tcPr marL="13980" marR="13980" marT="13980" marB="0" anchor="ctr"/>
                </a:tc>
                <a:tc>
                  <a:txBody>
                    <a:bodyPr/>
                    <a:lstStyle/>
                    <a:p>
                      <a:pPr algn="ctr" fontAlgn="ctr"/>
                      <a:r>
                        <a:rPr lang="en-US" sz="1400" u="none" strike="noStrike">
                          <a:solidFill>
                            <a:schemeClr val="bg1"/>
                          </a:solidFill>
                          <a:effectLst/>
                          <a:latin typeface="+mj-lt"/>
                        </a:rPr>
                        <a:t>90.7 </a:t>
                      </a:r>
                      <a:endParaRPr lang="en-US" sz="1400" b="0" i="0" u="none" strike="noStrike">
                        <a:solidFill>
                          <a:schemeClr val="bg1"/>
                        </a:solidFill>
                        <a:effectLst/>
                        <a:latin typeface="+mj-lt"/>
                      </a:endParaRPr>
                    </a:p>
                  </a:txBody>
                  <a:tcPr marL="13980" marR="13980" marT="13980" marB="0" anchor="ctr"/>
                </a:tc>
                <a:extLst>
                  <a:ext uri="{0D108BD9-81ED-4DB2-BD59-A6C34878D82A}">
                    <a16:rowId xmlns:a16="http://schemas.microsoft.com/office/drawing/2014/main" val="1033998582"/>
                  </a:ext>
                </a:extLst>
              </a:tr>
              <a:tr h="825569">
                <a:tc>
                  <a:txBody>
                    <a:bodyPr/>
                    <a:lstStyle/>
                    <a:p>
                      <a:pPr algn="ctr" fontAlgn="b"/>
                      <a:endParaRPr lang="en-US" sz="1400" b="1" u="none" strike="noStrike">
                        <a:effectLst/>
                        <a:latin typeface="+mj-lt"/>
                      </a:endParaRPr>
                    </a:p>
                    <a:p>
                      <a:pPr algn="ctr" fontAlgn="b"/>
                      <a:r>
                        <a:rPr lang="en-US" sz="1400" b="1" u="none" strike="noStrike">
                          <a:effectLst/>
                          <a:latin typeface="+mj-lt"/>
                        </a:rPr>
                        <a:t>Improvement</a:t>
                      </a:r>
                      <a:r>
                        <a:rPr lang="en-US" sz="1400" u="none" strike="noStrike">
                          <a:effectLst/>
                          <a:latin typeface="+mj-lt"/>
                        </a:rPr>
                        <a:t> from baseline</a:t>
                      </a:r>
                    </a:p>
                    <a:p>
                      <a:pPr algn="ctr" fontAlgn="b"/>
                      <a:endParaRPr lang="en-US" sz="1400" u="none" strike="noStrike">
                        <a:effectLst/>
                        <a:latin typeface="+mj-lt"/>
                      </a:endParaRPr>
                    </a:p>
                  </a:txBody>
                  <a:tcPr marL="13980" marR="13980" marT="13980" marB="0" anchor="b"/>
                </a:tc>
                <a:tc>
                  <a:txBody>
                    <a:bodyPr/>
                    <a:lstStyle/>
                    <a:p>
                      <a:pPr algn="ctr" fontAlgn="ctr"/>
                      <a:r>
                        <a:rPr lang="en-US" sz="1400" b="1" u="none" strike="noStrike">
                          <a:solidFill>
                            <a:srgbClr val="00B050"/>
                          </a:solidFill>
                          <a:effectLst/>
                          <a:latin typeface="+mj-lt"/>
                        </a:rPr>
                        <a:t>+10.8 </a:t>
                      </a:r>
                      <a:endParaRPr lang="en-US" sz="1400" b="1" i="0" u="none" strike="noStrike">
                        <a:solidFill>
                          <a:srgbClr val="00B050"/>
                        </a:solidFill>
                        <a:effectLst/>
                        <a:latin typeface="+mj-lt"/>
                      </a:endParaRPr>
                    </a:p>
                  </a:txBody>
                  <a:tcPr marL="13980" marR="13980" marT="13980" marB="0" anchor="ctr"/>
                </a:tc>
                <a:tc>
                  <a:txBody>
                    <a:bodyPr/>
                    <a:lstStyle/>
                    <a:p>
                      <a:pPr algn="ctr" fontAlgn="ctr"/>
                      <a:r>
                        <a:rPr lang="en-US" sz="1400" b="1" i="0" u="none" strike="noStrike">
                          <a:solidFill>
                            <a:srgbClr val="00B050"/>
                          </a:solidFill>
                          <a:effectLst/>
                          <a:latin typeface="+mj-lt"/>
                        </a:rPr>
                        <a:t>+4.8</a:t>
                      </a:r>
                    </a:p>
                  </a:txBody>
                  <a:tcPr marL="13980" marR="13980" marT="13980" marB="0" anchor="ctr"/>
                </a:tc>
                <a:tc>
                  <a:txBody>
                    <a:bodyPr/>
                    <a:lstStyle/>
                    <a:p>
                      <a:pPr algn="ctr" fontAlgn="ctr"/>
                      <a:r>
                        <a:rPr lang="en-US" sz="1400" b="1" u="none" strike="noStrike">
                          <a:solidFill>
                            <a:srgbClr val="00B050"/>
                          </a:solidFill>
                          <a:effectLst/>
                          <a:latin typeface="+mj-lt"/>
                        </a:rPr>
                        <a:t>+5.1 </a:t>
                      </a:r>
                      <a:endParaRPr lang="en-US" sz="1400" b="1" i="0" u="none" strike="noStrike">
                        <a:solidFill>
                          <a:srgbClr val="00B050"/>
                        </a:solidFill>
                        <a:effectLst/>
                        <a:latin typeface="+mj-lt"/>
                      </a:endParaRPr>
                    </a:p>
                  </a:txBody>
                  <a:tcPr marL="13980" marR="13980" marT="13980" marB="0" anchor="ctr"/>
                </a:tc>
                <a:tc>
                  <a:txBody>
                    <a:bodyPr/>
                    <a:lstStyle/>
                    <a:p>
                      <a:pPr algn="ctr" fontAlgn="ctr"/>
                      <a:r>
                        <a:rPr lang="en-US" sz="1400" b="1" u="none" strike="noStrike">
                          <a:solidFill>
                            <a:srgbClr val="00B050"/>
                          </a:solidFill>
                          <a:effectLst/>
                          <a:latin typeface="+mj-lt"/>
                        </a:rPr>
                        <a:t>+4.6 </a:t>
                      </a:r>
                      <a:endParaRPr lang="en-US" sz="1400" b="1" i="0" u="none" strike="noStrike">
                        <a:solidFill>
                          <a:srgbClr val="00B050"/>
                        </a:solidFill>
                        <a:effectLst/>
                        <a:latin typeface="+mj-lt"/>
                      </a:endParaRPr>
                    </a:p>
                  </a:txBody>
                  <a:tcPr marL="13980" marR="13980" marT="13980" marB="0" anchor="ctr"/>
                </a:tc>
                <a:extLst>
                  <a:ext uri="{0D108BD9-81ED-4DB2-BD59-A6C34878D82A}">
                    <a16:rowId xmlns:a16="http://schemas.microsoft.com/office/drawing/2014/main" val="2792069340"/>
                  </a:ext>
                </a:extLst>
              </a:tr>
              <a:tr h="626695">
                <a:tc>
                  <a:txBody>
                    <a:bodyPr/>
                    <a:lstStyle/>
                    <a:p>
                      <a:pPr algn="ctr" fontAlgn="b"/>
                      <a:r>
                        <a:rPr lang="en-US" sz="1400" b="1" i="1" u="none" strike="noStrike">
                          <a:solidFill>
                            <a:schemeClr val="bg1"/>
                          </a:solidFill>
                          <a:effectLst/>
                          <a:latin typeface="+mj-lt"/>
                        </a:rPr>
                        <a:t>Maintenance</a:t>
                      </a:r>
                    </a:p>
                    <a:p>
                      <a:pPr algn="ctr" fontAlgn="b"/>
                      <a:endParaRPr lang="en-US" sz="1400" b="1" i="1" u="none" strike="noStrike">
                        <a:solidFill>
                          <a:schemeClr val="bg1"/>
                        </a:solidFill>
                        <a:effectLst/>
                        <a:latin typeface="+mj-lt"/>
                      </a:endParaRPr>
                    </a:p>
                  </a:txBody>
                  <a:tcPr marL="13980" marR="13980" marT="13980" marB="0" anchor="b"/>
                </a:tc>
                <a:tc>
                  <a:txBody>
                    <a:bodyPr/>
                    <a:lstStyle/>
                    <a:p>
                      <a:pPr algn="ctr" fontAlgn="ctr"/>
                      <a:r>
                        <a:rPr lang="en-US" sz="1400" b="0" i="1" u="none" strike="noStrike">
                          <a:solidFill>
                            <a:schemeClr val="bg1"/>
                          </a:solidFill>
                          <a:effectLst/>
                          <a:latin typeface="+mj-lt"/>
                        </a:rPr>
                        <a:t>91.6</a:t>
                      </a:r>
                    </a:p>
                  </a:txBody>
                  <a:tcPr marL="13980" marR="13980" marT="13980" marB="0" anchor="ctr"/>
                </a:tc>
                <a:tc>
                  <a:txBody>
                    <a:bodyPr/>
                    <a:lstStyle/>
                    <a:p>
                      <a:pPr algn="ctr" fontAlgn="ctr"/>
                      <a:r>
                        <a:rPr lang="en-US" sz="1400" b="0" i="1" u="none" strike="noStrike">
                          <a:solidFill>
                            <a:schemeClr val="bg1"/>
                          </a:solidFill>
                          <a:effectLst/>
                          <a:latin typeface="+mj-lt"/>
                        </a:rPr>
                        <a:t>93.7</a:t>
                      </a:r>
                    </a:p>
                  </a:txBody>
                  <a:tcPr marL="13980" marR="13980" marT="13980" marB="0" anchor="ctr"/>
                </a:tc>
                <a:tc>
                  <a:txBody>
                    <a:bodyPr/>
                    <a:lstStyle/>
                    <a:p>
                      <a:pPr algn="ctr" fontAlgn="ctr"/>
                      <a:r>
                        <a:rPr lang="en-US" sz="1400" b="0" i="1" u="none" strike="noStrike">
                          <a:solidFill>
                            <a:schemeClr val="bg1"/>
                          </a:solidFill>
                          <a:effectLst/>
                          <a:latin typeface="+mj-lt"/>
                        </a:rPr>
                        <a:t>90.6</a:t>
                      </a:r>
                    </a:p>
                  </a:txBody>
                  <a:tcPr marL="13980" marR="13980" marT="13980" marB="0" anchor="ctr"/>
                </a:tc>
                <a:tc>
                  <a:txBody>
                    <a:bodyPr/>
                    <a:lstStyle/>
                    <a:p>
                      <a:pPr algn="ctr" fontAlgn="ctr"/>
                      <a:r>
                        <a:rPr lang="en-US" sz="1400" b="0" i="1" u="none" strike="noStrike">
                          <a:solidFill>
                            <a:schemeClr val="bg1"/>
                          </a:solidFill>
                          <a:effectLst/>
                          <a:latin typeface="+mj-lt"/>
                        </a:rPr>
                        <a:t>90.2</a:t>
                      </a:r>
                    </a:p>
                  </a:txBody>
                  <a:tcPr marL="13980" marR="13980" marT="13980" marB="0" anchor="ctr"/>
                </a:tc>
                <a:extLst>
                  <a:ext uri="{0D108BD9-81ED-4DB2-BD59-A6C34878D82A}">
                    <a16:rowId xmlns:a16="http://schemas.microsoft.com/office/drawing/2014/main" val="1053659171"/>
                  </a:ext>
                </a:extLst>
              </a:tr>
              <a:tr h="626695">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1400" b="1" u="none" strike="noStrike" kern="1200">
                          <a:solidFill>
                            <a:schemeClr val="dk1"/>
                          </a:solidFill>
                          <a:effectLst/>
                          <a:latin typeface="+mn-lt"/>
                          <a:ea typeface="+mn-ea"/>
                          <a:cs typeface="+mn-cs"/>
                        </a:rPr>
                        <a:t>Improvement</a:t>
                      </a:r>
                      <a:r>
                        <a:rPr lang="en-US" sz="1400" u="none" strike="noStrike" kern="1200">
                          <a:solidFill>
                            <a:schemeClr val="dk1"/>
                          </a:solidFill>
                          <a:effectLst/>
                          <a:latin typeface="+mn-lt"/>
                          <a:ea typeface="+mn-ea"/>
                          <a:cs typeface="+mn-cs"/>
                        </a:rPr>
                        <a:t> from baseline</a:t>
                      </a:r>
                    </a:p>
                    <a:p>
                      <a:pPr algn="ctr" fontAlgn="b"/>
                      <a:endParaRPr lang="en-US" sz="1400" u="none" strike="noStrike">
                        <a:effectLst/>
                        <a:latin typeface="+mj-lt"/>
                      </a:endParaRPr>
                    </a:p>
                  </a:txBody>
                  <a:tcPr marL="13980" marR="13980" marT="13980" marB="0" anchor="b"/>
                </a:tc>
                <a:tc>
                  <a:txBody>
                    <a:bodyPr/>
                    <a:lstStyle/>
                    <a:p>
                      <a:pPr algn="ctr" fontAlgn="ctr"/>
                      <a:r>
                        <a:rPr lang="en-US" sz="1400" b="1" i="0" u="none" strike="noStrike">
                          <a:solidFill>
                            <a:srgbClr val="00B050"/>
                          </a:solidFill>
                          <a:effectLst/>
                          <a:latin typeface="+mj-lt"/>
                        </a:rPr>
                        <a:t>+10.4</a:t>
                      </a:r>
                    </a:p>
                  </a:txBody>
                  <a:tcPr marL="13980" marR="13980" marT="13980" marB="0" anchor="ctr"/>
                </a:tc>
                <a:tc>
                  <a:txBody>
                    <a:bodyPr/>
                    <a:lstStyle/>
                    <a:p>
                      <a:pPr algn="ctr" fontAlgn="ctr"/>
                      <a:r>
                        <a:rPr lang="en-US" sz="1400" b="1" i="0" u="none" strike="noStrike">
                          <a:solidFill>
                            <a:srgbClr val="00B050"/>
                          </a:solidFill>
                          <a:effectLst/>
                          <a:latin typeface="+mj-lt"/>
                        </a:rPr>
                        <a:t>+5.3</a:t>
                      </a:r>
                    </a:p>
                  </a:txBody>
                  <a:tcPr marL="13980" marR="13980" marT="13980" marB="0" anchor="ctr"/>
                </a:tc>
                <a:tc>
                  <a:txBody>
                    <a:bodyPr/>
                    <a:lstStyle/>
                    <a:p>
                      <a:pPr algn="ctr" fontAlgn="ctr"/>
                      <a:r>
                        <a:rPr lang="en-US" sz="1400" b="1" i="0" u="none" strike="noStrike">
                          <a:solidFill>
                            <a:srgbClr val="00B050"/>
                          </a:solidFill>
                          <a:effectLst/>
                          <a:latin typeface="+mj-lt"/>
                        </a:rPr>
                        <a:t>+1.9</a:t>
                      </a:r>
                    </a:p>
                  </a:txBody>
                  <a:tcPr marL="13980" marR="13980" marT="13980" marB="0" anchor="ctr"/>
                </a:tc>
                <a:tc>
                  <a:txBody>
                    <a:bodyPr/>
                    <a:lstStyle/>
                    <a:p>
                      <a:pPr algn="ctr" fontAlgn="ctr"/>
                      <a:r>
                        <a:rPr lang="en-US" sz="1400" b="1" i="0" u="none" strike="noStrike">
                          <a:solidFill>
                            <a:srgbClr val="00B050"/>
                          </a:solidFill>
                          <a:effectLst/>
                          <a:latin typeface="+mj-lt"/>
                        </a:rPr>
                        <a:t>+4.1</a:t>
                      </a:r>
                    </a:p>
                  </a:txBody>
                  <a:tcPr marL="13980" marR="13980" marT="13980" marB="0" anchor="ctr"/>
                </a:tc>
                <a:extLst>
                  <a:ext uri="{0D108BD9-81ED-4DB2-BD59-A6C34878D82A}">
                    <a16:rowId xmlns:a16="http://schemas.microsoft.com/office/drawing/2014/main" val="637226467"/>
                  </a:ext>
                </a:extLst>
              </a:tr>
            </a:tbl>
          </a:graphicData>
        </a:graphic>
      </p:graphicFrame>
    </p:spTree>
    <p:extLst>
      <p:ext uri="{BB962C8B-B14F-4D97-AF65-F5344CB8AC3E}">
        <p14:creationId xmlns:p14="http://schemas.microsoft.com/office/powerpoint/2010/main" val="26311262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67BFDF1-1C45-FBC9-EE7F-9F8520A08E30}"/>
              </a:ext>
            </a:extLst>
          </p:cNvPr>
          <p:cNvGraphicFramePr>
            <a:graphicFrameLocks noGrp="1"/>
          </p:cNvGraphicFramePr>
          <p:nvPr/>
        </p:nvGraphicFramePr>
        <p:xfrm>
          <a:off x="633045" y="386859"/>
          <a:ext cx="7420706" cy="1361348"/>
        </p:xfrm>
        <a:graphic>
          <a:graphicData uri="http://schemas.openxmlformats.org/drawingml/2006/table">
            <a:tbl>
              <a:tblPr firstRow="1" bandRow="1">
                <a:tableStyleId>{5C22544A-7EE6-4342-B048-85BDC9FD1C3A}</a:tableStyleId>
              </a:tblPr>
              <a:tblGrid>
                <a:gridCol w="2117188">
                  <a:extLst>
                    <a:ext uri="{9D8B030D-6E8A-4147-A177-3AD203B41FA5}">
                      <a16:colId xmlns:a16="http://schemas.microsoft.com/office/drawing/2014/main" val="3501882792"/>
                    </a:ext>
                  </a:extLst>
                </a:gridCol>
                <a:gridCol w="1237957">
                  <a:extLst>
                    <a:ext uri="{9D8B030D-6E8A-4147-A177-3AD203B41FA5}">
                      <a16:colId xmlns:a16="http://schemas.microsoft.com/office/drawing/2014/main" val="1363616536"/>
                    </a:ext>
                  </a:extLst>
                </a:gridCol>
                <a:gridCol w="1308295">
                  <a:extLst>
                    <a:ext uri="{9D8B030D-6E8A-4147-A177-3AD203B41FA5}">
                      <a16:colId xmlns:a16="http://schemas.microsoft.com/office/drawing/2014/main" val="2151416733"/>
                    </a:ext>
                  </a:extLst>
                </a:gridCol>
                <a:gridCol w="1448973">
                  <a:extLst>
                    <a:ext uri="{9D8B030D-6E8A-4147-A177-3AD203B41FA5}">
                      <a16:colId xmlns:a16="http://schemas.microsoft.com/office/drawing/2014/main" val="1746102184"/>
                    </a:ext>
                  </a:extLst>
                </a:gridCol>
                <a:gridCol w="1308293">
                  <a:extLst>
                    <a:ext uri="{9D8B030D-6E8A-4147-A177-3AD203B41FA5}">
                      <a16:colId xmlns:a16="http://schemas.microsoft.com/office/drawing/2014/main" val="1371216359"/>
                    </a:ext>
                  </a:extLst>
                </a:gridCol>
              </a:tblGrid>
              <a:tr h="1361348">
                <a:tc>
                  <a:txBody>
                    <a:bodyPr/>
                    <a:lstStyle/>
                    <a:p>
                      <a:pPr algn="ctr" fontAlgn="b"/>
                      <a:endParaRPr lang="en-US" sz="1700" b="1" i="0" u="none" strike="noStrike">
                        <a:solidFill>
                          <a:schemeClr val="bg1"/>
                        </a:solidFill>
                        <a:effectLst/>
                        <a:latin typeface="+mj-lt"/>
                      </a:endParaRPr>
                    </a:p>
                  </a:txBody>
                  <a:tcPr marL="13980" marR="13980" marT="13980" marB="0" anchor="b"/>
                </a:tc>
                <a:tc>
                  <a:txBody>
                    <a:bodyPr/>
                    <a:lstStyle/>
                    <a:p>
                      <a:pPr algn="ctr" fontAlgn="b"/>
                      <a:r>
                        <a:rPr lang="en-US" sz="1700" u="none" strike="noStrike">
                          <a:effectLst/>
                          <a:latin typeface="+mj-lt"/>
                        </a:rPr>
                        <a:t> </a:t>
                      </a:r>
                      <a:r>
                        <a:rPr lang="en-US" sz="1700" b="1" u="none" strike="noStrike">
                          <a:solidFill>
                            <a:schemeClr val="tx1"/>
                          </a:solidFill>
                          <a:effectLst/>
                          <a:latin typeface="+mj-lt"/>
                        </a:rPr>
                        <a:t>Care Provider Listened</a:t>
                      </a:r>
                      <a:endParaRPr lang="en-US" sz="1700" b="1" i="0" u="none" strike="noStrike">
                        <a:solidFill>
                          <a:schemeClr val="tx1"/>
                        </a:solidFill>
                        <a:effectLst/>
                        <a:latin typeface="+mj-lt"/>
                      </a:endParaRPr>
                    </a:p>
                    <a:p>
                      <a:pPr algn="ctr" fontAlgn="b"/>
                      <a:endParaRPr lang="en-US" sz="1700" b="1" i="0" u="none" strike="noStrike">
                        <a:solidFill>
                          <a:schemeClr val="tx1"/>
                        </a:solidFill>
                        <a:effectLst/>
                        <a:latin typeface="+mj-lt"/>
                      </a:endParaRPr>
                    </a:p>
                  </a:txBody>
                  <a:tcPr marL="13980" marR="13980" marT="13980" marB="0" anchor="b"/>
                </a:tc>
                <a:tc>
                  <a:txBody>
                    <a:bodyPr/>
                    <a:lstStyle/>
                    <a:p>
                      <a:pPr algn="ctr" fontAlgn="b"/>
                      <a:r>
                        <a:rPr lang="en-US" sz="1700" u="none" strike="noStrike">
                          <a:effectLst/>
                          <a:latin typeface="+mj-lt"/>
                        </a:rPr>
                        <a:t> Care Provider Explained</a:t>
                      </a:r>
                    </a:p>
                    <a:p>
                      <a:pPr algn="ctr" fontAlgn="b"/>
                      <a:endParaRPr lang="en-US" sz="1700" u="none" strike="noStrike">
                        <a:effectLst/>
                        <a:latin typeface="+mj-lt"/>
                      </a:endParaRPr>
                    </a:p>
                  </a:txBody>
                  <a:tcPr marL="13980" marR="13980" marT="13980" marB="0" anchor="b"/>
                </a:tc>
                <a:tc>
                  <a:txBody>
                    <a:bodyPr/>
                    <a:lstStyle/>
                    <a:p>
                      <a:pPr algn="ctr" fontAlgn="b"/>
                      <a:r>
                        <a:rPr lang="en-US" sz="1700" u="none" strike="noStrike">
                          <a:effectLst/>
                          <a:latin typeface="+mj-lt"/>
                        </a:rPr>
                        <a:t> Received Clear Information</a:t>
                      </a:r>
                    </a:p>
                    <a:p>
                      <a:pPr algn="ctr" fontAlgn="b"/>
                      <a:endParaRPr lang="en-US" sz="1700" u="none" strike="noStrike">
                        <a:effectLst/>
                        <a:latin typeface="+mj-lt"/>
                      </a:endParaRPr>
                    </a:p>
                  </a:txBody>
                  <a:tcPr marL="13980" marR="13980" marT="13980" marB="0" anchor="b"/>
                </a:tc>
                <a:tc>
                  <a:txBody>
                    <a:bodyPr/>
                    <a:lstStyle/>
                    <a:p>
                      <a:pPr algn="ctr" fontAlgn="ctr"/>
                      <a:endParaRPr lang="en-US" sz="1700" u="none" strike="noStrike">
                        <a:effectLst/>
                        <a:latin typeface="+mj-lt"/>
                      </a:endParaRPr>
                    </a:p>
                    <a:p>
                      <a:pPr algn="ctr" fontAlgn="ctr"/>
                      <a:r>
                        <a:rPr lang="en-US" sz="1700" u="none" strike="noStrike">
                          <a:effectLst/>
                          <a:latin typeface="+mj-lt"/>
                        </a:rPr>
                        <a:t>Had Input in Care </a:t>
                      </a:r>
                    </a:p>
                    <a:p>
                      <a:pPr algn="ctr" fontAlgn="ctr"/>
                      <a:endParaRPr lang="en-US" sz="1700" b="0" i="0" u="none" strike="noStrike">
                        <a:solidFill>
                          <a:srgbClr val="000000"/>
                        </a:solidFill>
                        <a:effectLst/>
                        <a:latin typeface="+mj-lt"/>
                      </a:endParaRPr>
                    </a:p>
                  </a:txBody>
                  <a:tcPr marL="13980" marR="13980" marT="13980" marB="0" anchor="ctr"/>
                </a:tc>
                <a:extLst>
                  <a:ext uri="{0D108BD9-81ED-4DB2-BD59-A6C34878D82A}">
                    <a16:rowId xmlns:a16="http://schemas.microsoft.com/office/drawing/2014/main" val="482760783"/>
                  </a:ext>
                </a:extLst>
              </a:tr>
            </a:tbl>
          </a:graphicData>
        </a:graphic>
      </p:graphicFrame>
      <p:sp>
        <p:nvSpPr>
          <p:cNvPr id="3" name="TextBox 2">
            <a:extLst>
              <a:ext uri="{FF2B5EF4-FFF2-40B4-BE49-F238E27FC236}">
                <a16:creationId xmlns:a16="http://schemas.microsoft.com/office/drawing/2014/main" id="{720C3D3F-979D-3C38-0C16-BFF33F35A70C}"/>
              </a:ext>
            </a:extLst>
          </p:cNvPr>
          <p:cNvSpPr txBox="1"/>
          <p:nvPr/>
        </p:nvSpPr>
        <p:spPr>
          <a:xfrm>
            <a:off x="3727939" y="1910637"/>
            <a:ext cx="29823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8B00"/>
                </a:solidFill>
                <a:effectLst/>
                <a:uLnTx/>
                <a:uFillTx/>
                <a:latin typeface="Arial" panose="020B0604020202020204"/>
                <a:ea typeface="+mn-ea"/>
                <a:cs typeface="+mn-cs"/>
              </a:rPr>
              <a:t>N = 23</a:t>
            </a:r>
          </a:p>
        </p:txBody>
      </p:sp>
    </p:spTree>
    <p:extLst>
      <p:ext uri="{BB962C8B-B14F-4D97-AF65-F5344CB8AC3E}">
        <p14:creationId xmlns:p14="http://schemas.microsoft.com/office/powerpoint/2010/main" val="77882516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67BFDF1-1C45-FBC9-EE7F-9F8520A08E30}"/>
              </a:ext>
            </a:extLst>
          </p:cNvPr>
          <p:cNvGraphicFramePr>
            <a:graphicFrameLocks noGrp="1"/>
          </p:cNvGraphicFramePr>
          <p:nvPr/>
        </p:nvGraphicFramePr>
        <p:xfrm>
          <a:off x="633045" y="386859"/>
          <a:ext cx="7420706" cy="2263194"/>
        </p:xfrm>
        <a:graphic>
          <a:graphicData uri="http://schemas.openxmlformats.org/drawingml/2006/table">
            <a:tbl>
              <a:tblPr firstRow="1" bandRow="1">
                <a:tableStyleId>{5C22544A-7EE6-4342-B048-85BDC9FD1C3A}</a:tableStyleId>
              </a:tblPr>
              <a:tblGrid>
                <a:gridCol w="2117188">
                  <a:extLst>
                    <a:ext uri="{9D8B030D-6E8A-4147-A177-3AD203B41FA5}">
                      <a16:colId xmlns:a16="http://schemas.microsoft.com/office/drawing/2014/main" val="3501882792"/>
                    </a:ext>
                  </a:extLst>
                </a:gridCol>
                <a:gridCol w="1237957">
                  <a:extLst>
                    <a:ext uri="{9D8B030D-6E8A-4147-A177-3AD203B41FA5}">
                      <a16:colId xmlns:a16="http://schemas.microsoft.com/office/drawing/2014/main" val="1363616536"/>
                    </a:ext>
                  </a:extLst>
                </a:gridCol>
                <a:gridCol w="1308295">
                  <a:extLst>
                    <a:ext uri="{9D8B030D-6E8A-4147-A177-3AD203B41FA5}">
                      <a16:colId xmlns:a16="http://schemas.microsoft.com/office/drawing/2014/main" val="2151416733"/>
                    </a:ext>
                  </a:extLst>
                </a:gridCol>
                <a:gridCol w="1448973">
                  <a:extLst>
                    <a:ext uri="{9D8B030D-6E8A-4147-A177-3AD203B41FA5}">
                      <a16:colId xmlns:a16="http://schemas.microsoft.com/office/drawing/2014/main" val="1746102184"/>
                    </a:ext>
                  </a:extLst>
                </a:gridCol>
                <a:gridCol w="1308293">
                  <a:extLst>
                    <a:ext uri="{9D8B030D-6E8A-4147-A177-3AD203B41FA5}">
                      <a16:colId xmlns:a16="http://schemas.microsoft.com/office/drawing/2014/main" val="1371216359"/>
                    </a:ext>
                  </a:extLst>
                </a:gridCol>
              </a:tblGrid>
              <a:tr h="1361348">
                <a:tc>
                  <a:txBody>
                    <a:bodyPr/>
                    <a:lstStyle/>
                    <a:p>
                      <a:pPr algn="ctr" fontAlgn="b"/>
                      <a:endParaRPr lang="en-US" sz="1700" b="1" i="0" u="none" strike="noStrike">
                        <a:solidFill>
                          <a:schemeClr val="bg1"/>
                        </a:solidFill>
                        <a:effectLst/>
                        <a:latin typeface="+mj-lt"/>
                      </a:endParaRPr>
                    </a:p>
                  </a:txBody>
                  <a:tcPr marL="13980" marR="13980" marT="13980" marB="0" anchor="b"/>
                </a:tc>
                <a:tc>
                  <a:txBody>
                    <a:bodyPr/>
                    <a:lstStyle/>
                    <a:p>
                      <a:pPr algn="ctr" fontAlgn="b"/>
                      <a:r>
                        <a:rPr lang="en-US" sz="1700" u="none" strike="noStrike">
                          <a:effectLst/>
                          <a:latin typeface="+mj-lt"/>
                        </a:rPr>
                        <a:t> </a:t>
                      </a:r>
                      <a:r>
                        <a:rPr lang="en-US" sz="1700" b="1" u="none" strike="noStrike">
                          <a:solidFill>
                            <a:schemeClr val="tx1"/>
                          </a:solidFill>
                          <a:effectLst/>
                          <a:latin typeface="+mj-lt"/>
                        </a:rPr>
                        <a:t>Care Provider Listened</a:t>
                      </a:r>
                      <a:endParaRPr lang="en-US" sz="1700" b="1" i="0" u="none" strike="noStrike">
                        <a:solidFill>
                          <a:schemeClr val="tx1"/>
                        </a:solidFill>
                        <a:effectLst/>
                        <a:latin typeface="+mj-lt"/>
                      </a:endParaRPr>
                    </a:p>
                    <a:p>
                      <a:pPr algn="ctr" fontAlgn="b"/>
                      <a:endParaRPr lang="en-US" sz="1700" b="1" i="0" u="none" strike="noStrike">
                        <a:solidFill>
                          <a:schemeClr val="tx1"/>
                        </a:solidFill>
                        <a:effectLst/>
                        <a:latin typeface="+mj-lt"/>
                      </a:endParaRPr>
                    </a:p>
                  </a:txBody>
                  <a:tcPr marL="13980" marR="13980" marT="13980" marB="0" anchor="b"/>
                </a:tc>
                <a:tc>
                  <a:txBody>
                    <a:bodyPr/>
                    <a:lstStyle/>
                    <a:p>
                      <a:pPr algn="ctr" fontAlgn="b"/>
                      <a:r>
                        <a:rPr lang="en-US" sz="1700" u="none" strike="noStrike">
                          <a:effectLst/>
                          <a:latin typeface="+mj-lt"/>
                        </a:rPr>
                        <a:t> Care Provider Explained</a:t>
                      </a:r>
                    </a:p>
                    <a:p>
                      <a:pPr algn="ctr" fontAlgn="b"/>
                      <a:endParaRPr lang="en-US" sz="1700" u="none" strike="noStrike">
                        <a:effectLst/>
                        <a:latin typeface="+mj-lt"/>
                      </a:endParaRPr>
                    </a:p>
                  </a:txBody>
                  <a:tcPr marL="13980" marR="13980" marT="13980" marB="0" anchor="b"/>
                </a:tc>
                <a:tc>
                  <a:txBody>
                    <a:bodyPr/>
                    <a:lstStyle/>
                    <a:p>
                      <a:pPr algn="ctr" fontAlgn="b"/>
                      <a:r>
                        <a:rPr lang="en-US" sz="1700" u="none" strike="noStrike">
                          <a:effectLst/>
                          <a:latin typeface="+mj-lt"/>
                        </a:rPr>
                        <a:t> Received Clear Information</a:t>
                      </a:r>
                    </a:p>
                    <a:p>
                      <a:pPr algn="ctr" fontAlgn="b"/>
                      <a:endParaRPr lang="en-US" sz="1700" u="none" strike="noStrike">
                        <a:effectLst/>
                        <a:latin typeface="+mj-lt"/>
                      </a:endParaRPr>
                    </a:p>
                  </a:txBody>
                  <a:tcPr marL="13980" marR="13980" marT="13980" marB="0" anchor="b"/>
                </a:tc>
                <a:tc>
                  <a:txBody>
                    <a:bodyPr/>
                    <a:lstStyle/>
                    <a:p>
                      <a:pPr algn="ctr" fontAlgn="ctr"/>
                      <a:endParaRPr lang="en-US" sz="1700" u="none" strike="noStrike">
                        <a:effectLst/>
                        <a:latin typeface="+mj-lt"/>
                      </a:endParaRPr>
                    </a:p>
                    <a:p>
                      <a:pPr algn="ctr" fontAlgn="ctr"/>
                      <a:r>
                        <a:rPr lang="en-US" sz="1700" u="none" strike="noStrike">
                          <a:effectLst/>
                          <a:latin typeface="+mj-lt"/>
                        </a:rPr>
                        <a:t>Had Input in Care </a:t>
                      </a:r>
                    </a:p>
                    <a:p>
                      <a:pPr algn="ctr" fontAlgn="ctr"/>
                      <a:endParaRPr lang="en-US" sz="1700" b="0" i="0" u="none" strike="noStrike">
                        <a:solidFill>
                          <a:srgbClr val="000000"/>
                        </a:solidFill>
                        <a:effectLst/>
                        <a:latin typeface="+mj-lt"/>
                      </a:endParaRPr>
                    </a:p>
                  </a:txBody>
                  <a:tcPr marL="13980" marR="13980" marT="13980" marB="0" anchor="ctr"/>
                </a:tc>
                <a:extLst>
                  <a:ext uri="{0D108BD9-81ED-4DB2-BD59-A6C34878D82A}">
                    <a16:rowId xmlns:a16="http://schemas.microsoft.com/office/drawing/2014/main" val="482760783"/>
                  </a:ext>
                </a:extLst>
              </a:tr>
              <a:tr h="901846">
                <a:tc>
                  <a:txBody>
                    <a:bodyPr/>
                    <a:lstStyle/>
                    <a:p>
                      <a:pPr algn="ctr" fontAlgn="b"/>
                      <a:endParaRPr lang="en-US" sz="1400" b="1" i="0" u="none" strike="noStrike">
                        <a:solidFill>
                          <a:srgbClr val="000000"/>
                        </a:solidFill>
                        <a:effectLst/>
                        <a:latin typeface="+mj-lt"/>
                      </a:endParaRPr>
                    </a:p>
                    <a:p>
                      <a:pPr algn="ctr" fontAlgn="b"/>
                      <a:r>
                        <a:rPr lang="en-US" sz="1400" b="1" i="0" u="none" strike="noStrike">
                          <a:solidFill>
                            <a:srgbClr val="000000"/>
                          </a:solidFill>
                          <a:effectLst/>
                          <a:latin typeface="+mj-lt"/>
                        </a:rPr>
                        <a:t>PRE-AIDT</a:t>
                      </a:r>
                    </a:p>
                    <a:p>
                      <a:pPr algn="ctr" fontAlgn="b"/>
                      <a:r>
                        <a:rPr lang="en-US" sz="1400" b="0" i="0" u="none" strike="noStrike">
                          <a:solidFill>
                            <a:srgbClr val="000000"/>
                          </a:solidFill>
                          <a:effectLst/>
                          <a:latin typeface="+mj-lt"/>
                        </a:rPr>
                        <a:t>Training (n = 1337)</a:t>
                      </a:r>
                    </a:p>
                    <a:p>
                      <a:pPr algn="ctr" fontAlgn="b"/>
                      <a:endParaRPr lang="en-US" sz="1400" b="0" i="0" u="none" strike="noStrike">
                        <a:solidFill>
                          <a:srgbClr val="000000"/>
                        </a:solidFill>
                        <a:effectLst/>
                        <a:latin typeface="+mj-lt"/>
                      </a:endParaRPr>
                    </a:p>
                  </a:txBody>
                  <a:tcPr marL="13980" marR="13980" marT="13980" marB="0" anchor="b"/>
                </a:tc>
                <a:tc>
                  <a:txBody>
                    <a:bodyPr/>
                    <a:lstStyle/>
                    <a:p>
                      <a:pPr algn="ctr" fontAlgn="ctr"/>
                      <a:r>
                        <a:rPr lang="en-US" sz="1700" u="none" strike="noStrike">
                          <a:solidFill>
                            <a:schemeClr val="bg1"/>
                          </a:solidFill>
                          <a:effectLst/>
                          <a:latin typeface="+mj-lt"/>
                        </a:rPr>
                        <a:t>85.8 </a:t>
                      </a:r>
                      <a:endParaRPr lang="en-US" sz="1700" b="0" i="0" u="none" strike="noStrike">
                        <a:solidFill>
                          <a:schemeClr val="bg1"/>
                        </a:solidFill>
                        <a:effectLst/>
                        <a:latin typeface="+mj-lt"/>
                      </a:endParaRPr>
                    </a:p>
                  </a:txBody>
                  <a:tcPr marL="13980" marR="13980" marT="13980" marB="0" anchor="ctr"/>
                </a:tc>
                <a:tc>
                  <a:txBody>
                    <a:bodyPr/>
                    <a:lstStyle/>
                    <a:p>
                      <a:pPr algn="ctr" fontAlgn="ctr"/>
                      <a:r>
                        <a:rPr lang="en-US" sz="1700" u="none" strike="noStrike">
                          <a:solidFill>
                            <a:schemeClr val="bg1"/>
                          </a:solidFill>
                          <a:effectLst/>
                          <a:latin typeface="+mj-lt"/>
                        </a:rPr>
                        <a:t>89.4 </a:t>
                      </a:r>
                      <a:endParaRPr lang="en-US" sz="1700" b="0" i="0" u="none" strike="noStrike">
                        <a:solidFill>
                          <a:schemeClr val="bg1"/>
                        </a:solidFill>
                        <a:effectLst/>
                        <a:latin typeface="+mj-lt"/>
                      </a:endParaRPr>
                    </a:p>
                  </a:txBody>
                  <a:tcPr marL="13980" marR="13980" marT="13980" marB="0" anchor="ctr"/>
                </a:tc>
                <a:tc>
                  <a:txBody>
                    <a:bodyPr/>
                    <a:lstStyle/>
                    <a:p>
                      <a:pPr algn="ctr" fontAlgn="ctr"/>
                      <a:r>
                        <a:rPr lang="en-US" sz="1700" u="none" strike="noStrike">
                          <a:solidFill>
                            <a:schemeClr val="bg1"/>
                          </a:solidFill>
                          <a:effectLst/>
                          <a:latin typeface="+mj-lt"/>
                        </a:rPr>
                        <a:t>89.2</a:t>
                      </a:r>
                      <a:endParaRPr lang="en-US" sz="1700" b="0" i="0" u="none" strike="noStrike">
                        <a:solidFill>
                          <a:schemeClr val="bg1"/>
                        </a:solidFill>
                        <a:effectLst/>
                        <a:latin typeface="+mj-lt"/>
                      </a:endParaRPr>
                    </a:p>
                  </a:txBody>
                  <a:tcPr marL="13980" marR="13980" marT="13980" marB="0" anchor="ctr"/>
                </a:tc>
                <a:tc>
                  <a:txBody>
                    <a:bodyPr/>
                    <a:lstStyle/>
                    <a:p>
                      <a:pPr algn="ctr" fontAlgn="ctr"/>
                      <a:r>
                        <a:rPr lang="en-US" sz="1700" u="none" strike="noStrike">
                          <a:solidFill>
                            <a:schemeClr val="bg1"/>
                          </a:solidFill>
                          <a:effectLst/>
                          <a:latin typeface="+mj-lt"/>
                        </a:rPr>
                        <a:t>86.1 </a:t>
                      </a:r>
                      <a:endParaRPr lang="en-US" sz="1700" b="0" i="0" u="none" strike="noStrike">
                        <a:solidFill>
                          <a:schemeClr val="bg1"/>
                        </a:solidFill>
                        <a:effectLst/>
                        <a:latin typeface="+mj-lt"/>
                      </a:endParaRPr>
                    </a:p>
                  </a:txBody>
                  <a:tcPr marL="13980" marR="13980" marT="13980" marB="0" anchor="ctr"/>
                </a:tc>
                <a:extLst>
                  <a:ext uri="{0D108BD9-81ED-4DB2-BD59-A6C34878D82A}">
                    <a16:rowId xmlns:a16="http://schemas.microsoft.com/office/drawing/2014/main" val="691823535"/>
                  </a:ext>
                </a:extLst>
              </a:tr>
            </a:tbl>
          </a:graphicData>
        </a:graphic>
      </p:graphicFrame>
    </p:spTree>
    <p:extLst>
      <p:ext uri="{BB962C8B-B14F-4D97-AF65-F5344CB8AC3E}">
        <p14:creationId xmlns:p14="http://schemas.microsoft.com/office/powerpoint/2010/main" val="21869263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67BFDF1-1C45-FBC9-EE7F-9F8520A08E30}"/>
              </a:ext>
            </a:extLst>
          </p:cNvPr>
          <p:cNvGraphicFramePr>
            <a:graphicFrameLocks noGrp="1"/>
          </p:cNvGraphicFramePr>
          <p:nvPr/>
        </p:nvGraphicFramePr>
        <p:xfrm>
          <a:off x="633045" y="386859"/>
          <a:ext cx="7420706" cy="4066886"/>
        </p:xfrm>
        <a:graphic>
          <a:graphicData uri="http://schemas.openxmlformats.org/drawingml/2006/table">
            <a:tbl>
              <a:tblPr firstRow="1" bandRow="1">
                <a:tableStyleId>{5C22544A-7EE6-4342-B048-85BDC9FD1C3A}</a:tableStyleId>
              </a:tblPr>
              <a:tblGrid>
                <a:gridCol w="2117188">
                  <a:extLst>
                    <a:ext uri="{9D8B030D-6E8A-4147-A177-3AD203B41FA5}">
                      <a16:colId xmlns:a16="http://schemas.microsoft.com/office/drawing/2014/main" val="3501882792"/>
                    </a:ext>
                  </a:extLst>
                </a:gridCol>
                <a:gridCol w="1237957">
                  <a:extLst>
                    <a:ext uri="{9D8B030D-6E8A-4147-A177-3AD203B41FA5}">
                      <a16:colId xmlns:a16="http://schemas.microsoft.com/office/drawing/2014/main" val="1363616536"/>
                    </a:ext>
                  </a:extLst>
                </a:gridCol>
                <a:gridCol w="1308295">
                  <a:extLst>
                    <a:ext uri="{9D8B030D-6E8A-4147-A177-3AD203B41FA5}">
                      <a16:colId xmlns:a16="http://schemas.microsoft.com/office/drawing/2014/main" val="2151416733"/>
                    </a:ext>
                  </a:extLst>
                </a:gridCol>
                <a:gridCol w="1448973">
                  <a:extLst>
                    <a:ext uri="{9D8B030D-6E8A-4147-A177-3AD203B41FA5}">
                      <a16:colId xmlns:a16="http://schemas.microsoft.com/office/drawing/2014/main" val="1746102184"/>
                    </a:ext>
                  </a:extLst>
                </a:gridCol>
                <a:gridCol w="1308293">
                  <a:extLst>
                    <a:ext uri="{9D8B030D-6E8A-4147-A177-3AD203B41FA5}">
                      <a16:colId xmlns:a16="http://schemas.microsoft.com/office/drawing/2014/main" val="1371216359"/>
                    </a:ext>
                  </a:extLst>
                </a:gridCol>
              </a:tblGrid>
              <a:tr h="1361348">
                <a:tc>
                  <a:txBody>
                    <a:bodyPr/>
                    <a:lstStyle/>
                    <a:p>
                      <a:pPr algn="ctr" fontAlgn="b"/>
                      <a:endParaRPr lang="en-US" sz="1700" b="1" i="0" u="none" strike="noStrike">
                        <a:solidFill>
                          <a:schemeClr val="bg1"/>
                        </a:solidFill>
                        <a:effectLst/>
                        <a:latin typeface="+mj-lt"/>
                      </a:endParaRPr>
                    </a:p>
                  </a:txBody>
                  <a:tcPr marL="13980" marR="13980" marT="13980" marB="0" anchor="b"/>
                </a:tc>
                <a:tc>
                  <a:txBody>
                    <a:bodyPr/>
                    <a:lstStyle/>
                    <a:p>
                      <a:pPr algn="ctr" fontAlgn="b"/>
                      <a:r>
                        <a:rPr lang="en-US" sz="1700" u="none" strike="noStrike">
                          <a:effectLst/>
                          <a:latin typeface="+mj-lt"/>
                        </a:rPr>
                        <a:t> </a:t>
                      </a:r>
                      <a:r>
                        <a:rPr lang="en-US" sz="1700" b="1" u="none" strike="noStrike">
                          <a:solidFill>
                            <a:schemeClr val="tx1"/>
                          </a:solidFill>
                          <a:effectLst/>
                          <a:latin typeface="+mj-lt"/>
                        </a:rPr>
                        <a:t>Care Provider Listened</a:t>
                      </a:r>
                      <a:endParaRPr lang="en-US" sz="1700" b="1" i="0" u="none" strike="noStrike">
                        <a:solidFill>
                          <a:schemeClr val="tx1"/>
                        </a:solidFill>
                        <a:effectLst/>
                        <a:latin typeface="+mj-lt"/>
                      </a:endParaRPr>
                    </a:p>
                    <a:p>
                      <a:pPr algn="ctr" fontAlgn="b"/>
                      <a:endParaRPr lang="en-US" sz="1700" b="1" i="0" u="none" strike="noStrike">
                        <a:solidFill>
                          <a:schemeClr val="tx1"/>
                        </a:solidFill>
                        <a:effectLst/>
                        <a:latin typeface="+mj-lt"/>
                      </a:endParaRPr>
                    </a:p>
                  </a:txBody>
                  <a:tcPr marL="13980" marR="13980" marT="13980" marB="0" anchor="b"/>
                </a:tc>
                <a:tc>
                  <a:txBody>
                    <a:bodyPr/>
                    <a:lstStyle/>
                    <a:p>
                      <a:pPr algn="ctr" fontAlgn="b"/>
                      <a:r>
                        <a:rPr lang="en-US" sz="1700" u="none" strike="noStrike">
                          <a:effectLst/>
                          <a:latin typeface="+mj-lt"/>
                        </a:rPr>
                        <a:t> Care Provider Explained</a:t>
                      </a:r>
                    </a:p>
                    <a:p>
                      <a:pPr algn="ctr" fontAlgn="b"/>
                      <a:endParaRPr lang="en-US" sz="1700" u="none" strike="noStrike">
                        <a:effectLst/>
                        <a:latin typeface="+mj-lt"/>
                      </a:endParaRPr>
                    </a:p>
                  </a:txBody>
                  <a:tcPr marL="13980" marR="13980" marT="13980" marB="0" anchor="b"/>
                </a:tc>
                <a:tc>
                  <a:txBody>
                    <a:bodyPr/>
                    <a:lstStyle/>
                    <a:p>
                      <a:pPr algn="ctr" fontAlgn="b"/>
                      <a:r>
                        <a:rPr lang="en-US" sz="1700" u="none" strike="noStrike">
                          <a:effectLst/>
                          <a:latin typeface="+mj-lt"/>
                        </a:rPr>
                        <a:t> Received Clear Information</a:t>
                      </a:r>
                    </a:p>
                    <a:p>
                      <a:pPr algn="ctr" fontAlgn="b"/>
                      <a:endParaRPr lang="en-US" sz="1700" u="none" strike="noStrike">
                        <a:effectLst/>
                        <a:latin typeface="+mj-lt"/>
                      </a:endParaRPr>
                    </a:p>
                  </a:txBody>
                  <a:tcPr marL="13980" marR="13980" marT="13980" marB="0" anchor="b"/>
                </a:tc>
                <a:tc>
                  <a:txBody>
                    <a:bodyPr/>
                    <a:lstStyle/>
                    <a:p>
                      <a:pPr algn="ctr" fontAlgn="ctr"/>
                      <a:endParaRPr lang="en-US" sz="1700" u="none" strike="noStrike">
                        <a:effectLst/>
                        <a:latin typeface="+mj-lt"/>
                      </a:endParaRPr>
                    </a:p>
                    <a:p>
                      <a:pPr algn="ctr" fontAlgn="ctr"/>
                      <a:r>
                        <a:rPr lang="en-US" sz="1700" u="none" strike="noStrike">
                          <a:effectLst/>
                          <a:latin typeface="+mj-lt"/>
                        </a:rPr>
                        <a:t>Had Input in Care </a:t>
                      </a:r>
                    </a:p>
                    <a:p>
                      <a:pPr algn="ctr" fontAlgn="ctr"/>
                      <a:endParaRPr lang="en-US" sz="1700" b="0" i="0" u="none" strike="noStrike">
                        <a:solidFill>
                          <a:srgbClr val="000000"/>
                        </a:solidFill>
                        <a:effectLst/>
                        <a:latin typeface="+mj-lt"/>
                      </a:endParaRPr>
                    </a:p>
                  </a:txBody>
                  <a:tcPr marL="13980" marR="13980" marT="13980" marB="0" anchor="ctr"/>
                </a:tc>
                <a:extLst>
                  <a:ext uri="{0D108BD9-81ED-4DB2-BD59-A6C34878D82A}">
                    <a16:rowId xmlns:a16="http://schemas.microsoft.com/office/drawing/2014/main" val="482760783"/>
                  </a:ext>
                </a:extLst>
              </a:tr>
              <a:tr h="901846">
                <a:tc>
                  <a:txBody>
                    <a:bodyPr/>
                    <a:lstStyle/>
                    <a:p>
                      <a:pPr algn="ctr" fontAlgn="b"/>
                      <a:endParaRPr lang="en-US" sz="1400" b="1" i="0" u="none" strike="noStrike">
                        <a:solidFill>
                          <a:srgbClr val="000000"/>
                        </a:solidFill>
                        <a:effectLst/>
                        <a:latin typeface="+mj-lt"/>
                      </a:endParaRPr>
                    </a:p>
                    <a:p>
                      <a:pPr algn="ctr" fontAlgn="b"/>
                      <a:r>
                        <a:rPr lang="en-US" sz="1400" b="1" i="0" u="none" strike="noStrike">
                          <a:solidFill>
                            <a:srgbClr val="000000"/>
                          </a:solidFill>
                          <a:effectLst/>
                          <a:latin typeface="+mj-lt"/>
                        </a:rPr>
                        <a:t>PRE-AIDT</a:t>
                      </a:r>
                    </a:p>
                    <a:p>
                      <a:pPr algn="ctr" fontAlgn="b"/>
                      <a:r>
                        <a:rPr lang="en-US" sz="1400" b="0" i="0" u="none" strike="noStrike">
                          <a:solidFill>
                            <a:srgbClr val="000000"/>
                          </a:solidFill>
                          <a:effectLst/>
                          <a:latin typeface="+mj-lt"/>
                        </a:rPr>
                        <a:t>Training (n = 1337)</a:t>
                      </a:r>
                    </a:p>
                    <a:p>
                      <a:pPr algn="ctr" fontAlgn="b"/>
                      <a:endParaRPr lang="en-US" sz="1400" b="0" i="0" u="none" strike="noStrike">
                        <a:solidFill>
                          <a:srgbClr val="000000"/>
                        </a:solidFill>
                        <a:effectLst/>
                        <a:latin typeface="+mj-lt"/>
                      </a:endParaRPr>
                    </a:p>
                  </a:txBody>
                  <a:tcPr marL="13980" marR="13980" marT="13980" marB="0" anchor="b"/>
                </a:tc>
                <a:tc>
                  <a:txBody>
                    <a:bodyPr/>
                    <a:lstStyle/>
                    <a:p>
                      <a:pPr algn="ctr" fontAlgn="ctr"/>
                      <a:r>
                        <a:rPr lang="en-US" sz="1700" u="none" strike="noStrike">
                          <a:solidFill>
                            <a:schemeClr val="bg1"/>
                          </a:solidFill>
                          <a:effectLst/>
                          <a:latin typeface="+mj-lt"/>
                        </a:rPr>
                        <a:t>85.8 </a:t>
                      </a:r>
                      <a:endParaRPr lang="en-US" sz="1700" b="0" i="0" u="none" strike="noStrike">
                        <a:solidFill>
                          <a:schemeClr val="bg1"/>
                        </a:solidFill>
                        <a:effectLst/>
                        <a:latin typeface="+mj-lt"/>
                      </a:endParaRPr>
                    </a:p>
                  </a:txBody>
                  <a:tcPr marL="13980" marR="13980" marT="13980" marB="0" anchor="ctr"/>
                </a:tc>
                <a:tc>
                  <a:txBody>
                    <a:bodyPr/>
                    <a:lstStyle/>
                    <a:p>
                      <a:pPr algn="ctr" fontAlgn="ctr"/>
                      <a:r>
                        <a:rPr lang="en-US" sz="1700" u="none" strike="noStrike">
                          <a:solidFill>
                            <a:schemeClr val="bg1"/>
                          </a:solidFill>
                          <a:effectLst/>
                          <a:latin typeface="+mj-lt"/>
                        </a:rPr>
                        <a:t>89.4 </a:t>
                      </a:r>
                      <a:endParaRPr lang="en-US" sz="1700" b="0" i="0" u="none" strike="noStrike">
                        <a:solidFill>
                          <a:schemeClr val="bg1"/>
                        </a:solidFill>
                        <a:effectLst/>
                        <a:latin typeface="+mj-lt"/>
                      </a:endParaRPr>
                    </a:p>
                  </a:txBody>
                  <a:tcPr marL="13980" marR="13980" marT="13980" marB="0" anchor="ctr"/>
                </a:tc>
                <a:tc>
                  <a:txBody>
                    <a:bodyPr/>
                    <a:lstStyle/>
                    <a:p>
                      <a:pPr algn="ctr" fontAlgn="ctr"/>
                      <a:r>
                        <a:rPr lang="en-US" sz="1700" u="none" strike="noStrike">
                          <a:solidFill>
                            <a:schemeClr val="bg1"/>
                          </a:solidFill>
                          <a:effectLst/>
                          <a:latin typeface="+mj-lt"/>
                        </a:rPr>
                        <a:t>89.2</a:t>
                      </a:r>
                      <a:endParaRPr lang="en-US" sz="1700" b="0" i="0" u="none" strike="noStrike">
                        <a:solidFill>
                          <a:schemeClr val="bg1"/>
                        </a:solidFill>
                        <a:effectLst/>
                        <a:latin typeface="+mj-lt"/>
                      </a:endParaRPr>
                    </a:p>
                  </a:txBody>
                  <a:tcPr marL="13980" marR="13980" marT="13980" marB="0" anchor="ctr"/>
                </a:tc>
                <a:tc>
                  <a:txBody>
                    <a:bodyPr/>
                    <a:lstStyle/>
                    <a:p>
                      <a:pPr algn="ctr" fontAlgn="ctr"/>
                      <a:r>
                        <a:rPr lang="en-US" sz="1700" u="none" strike="noStrike">
                          <a:solidFill>
                            <a:schemeClr val="bg1"/>
                          </a:solidFill>
                          <a:effectLst/>
                          <a:latin typeface="+mj-lt"/>
                        </a:rPr>
                        <a:t>86.1 </a:t>
                      </a:r>
                      <a:endParaRPr lang="en-US" sz="1700" b="0" i="0" u="none" strike="noStrike">
                        <a:solidFill>
                          <a:schemeClr val="bg1"/>
                        </a:solidFill>
                        <a:effectLst/>
                        <a:latin typeface="+mj-lt"/>
                      </a:endParaRPr>
                    </a:p>
                  </a:txBody>
                  <a:tcPr marL="13980" marR="13980" marT="13980" marB="0" anchor="ctr"/>
                </a:tc>
                <a:extLst>
                  <a:ext uri="{0D108BD9-81ED-4DB2-BD59-A6C34878D82A}">
                    <a16:rowId xmlns:a16="http://schemas.microsoft.com/office/drawing/2014/main" val="691823535"/>
                  </a:ext>
                </a:extLst>
              </a:tr>
              <a:tr h="901846">
                <a:tc>
                  <a:txBody>
                    <a:bodyPr/>
                    <a:lstStyle/>
                    <a:p>
                      <a:pPr algn="ctr" fontAlgn="b"/>
                      <a:endParaRPr lang="en-US" sz="1400" b="1" u="none" strike="noStrike">
                        <a:effectLst/>
                        <a:latin typeface="+mj-lt"/>
                      </a:endParaRPr>
                    </a:p>
                    <a:p>
                      <a:pPr algn="ctr" fontAlgn="b"/>
                      <a:r>
                        <a:rPr lang="en-US" sz="1400" b="1" u="none" strike="noStrike">
                          <a:effectLst/>
                          <a:latin typeface="+mj-lt"/>
                        </a:rPr>
                        <a:t>POST-AIDT</a:t>
                      </a:r>
                    </a:p>
                    <a:p>
                      <a:pPr algn="ctr" fontAlgn="b"/>
                      <a:r>
                        <a:rPr lang="en-US" sz="1400" b="0" i="0" u="none" strike="noStrike">
                          <a:solidFill>
                            <a:srgbClr val="000000"/>
                          </a:solidFill>
                          <a:effectLst/>
                          <a:latin typeface="+mj-lt"/>
                        </a:rPr>
                        <a:t>(n=1109)</a:t>
                      </a:r>
                    </a:p>
                    <a:p>
                      <a:pPr algn="ctr" fontAlgn="b"/>
                      <a:endParaRPr lang="en-US" sz="1400" b="0" i="0" u="none" strike="noStrike">
                        <a:solidFill>
                          <a:srgbClr val="000000"/>
                        </a:solidFill>
                        <a:effectLst/>
                        <a:latin typeface="+mj-lt"/>
                      </a:endParaRPr>
                    </a:p>
                  </a:txBody>
                  <a:tcPr marL="13980" marR="13980" marT="13980" marB="0" anchor="b"/>
                </a:tc>
                <a:tc>
                  <a:txBody>
                    <a:bodyPr/>
                    <a:lstStyle/>
                    <a:p>
                      <a:pPr algn="ctr" fontAlgn="ctr"/>
                      <a:r>
                        <a:rPr lang="en-US" sz="1700" b="0" i="0" u="none" strike="noStrike">
                          <a:solidFill>
                            <a:schemeClr val="bg1"/>
                          </a:solidFill>
                          <a:effectLst/>
                          <a:latin typeface="+mj-lt"/>
                        </a:rPr>
                        <a:t>92.4</a:t>
                      </a:r>
                    </a:p>
                  </a:txBody>
                  <a:tcPr marL="13980" marR="13980" marT="13980" marB="0" anchor="ctr"/>
                </a:tc>
                <a:tc>
                  <a:txBody>
                    <a:bodyPr/>
                    <a:lstStyle/>
                    <a:p>
                      <a:pPr algn="ctr" fontAlgn="ctr"/>
                      <a:r>
                        <a:rPr lang="en-US" sz="1700" u="none" strike="noStrike">
                          <a:solidFill>
                            <a:schemeClr val="bg1"/>
                          </a:solidFill>
                          <a:effectLst/>
                          <a:latin typeface="+mj-lt"/>
                        </a:rPr>
                        <a:t>92.6 </a:t>
                      </a:r>
                      <a:endParaRPr lang="en-US" sz="1700" b="0" i="0" u="none" strike="noStrike">
                        <a:solidFill>
                          <a:schemeClr val="bg1"/>
                        </a:solidFill>
                        <a:effectLst/>
                        <a:latin typeface="+mj-lt"/>
                      </a:endParaRPr>
                    </a:p>
                  </a:txBody>
                  <a:tcPr marL="13980" marR="13980" marT="13980" marB="0" anchor="ctr"/>
                </a:tc>
                <a:tc>
                  <a:txBody>
                    <a:bodyPr/>
                    <a:lstStyle/>
                    <a:p>
                      <a:pPr algn="ctr" fontAlgn="ctr"/>
                      <a:r>
                        <a:rPr lang="en-US" sz="1700" u="none" strike="noStrike">
                          <a:solidFill>
                            <a:schemeClr val="bg1"/>
                          </a:solidFill>
                          <a:effectLst/>
                          <a:latin typeface="+mj-lt"/>
                        </a:rPr>
                        <a:t>92.0 </a:t>
                      </a:r>
                      <a:endParaRPr lang="en-US" sz="1700" b="0" i="0" u="none" strike="noStrike">
                        <a:solidFill>
                          <a:schemeClr val="bg1"/>
                        </a:solidFill>
                        <a:effectLst/>
                        <a:latin typeface="+mj-lt"/>
                      </a:endParaRPr>
                    </a:p>
                  </a:txBody>
                  <a:tcPr marL="13980" marR="13980" marT="13980" marB="0" anchor="ctr"/>
                </a:tc>
                <a:tc>
                  <a:txBody>
                    <a:bodyPr/>
                    <a:lstStyle/>
                    <a:p>
                      <a:pPr algn="ctr" fontAlgn="ctr"/>
                      <a:r>
                        <a:rPr lang="en-US" sz="1700" u="none" strike="noStrike">
                          <a:solidFill>
                            <a:schemeClr val="bg1"/>
                          </a:solidFill>
                          <a:effectLst/>
                          <a:latin typeface="+mj-lt"/>
                        </a:rPr>
                        <a:t>87.9 </a:t>
                      </a:r>
                      <a:endParaRPr lang="en-US" sz="1700" b="0" i="0" u="none" strike="noStrike">
                        <a:solidFill>
                          <a:schemeClr val="bg1"/>
                        </a:solidFill>
                        <a:effectLst/>
                        <a:latin typeface="+mj-lt"/>
                      </a:endParaRPr>
                    </a:p>
                  </a:txBody>
                  <a:tcPr marL="13980" marR="13980" marT="13980" marB="0" anchor="ctr"/>
                </a:tc>
                <a:extLst>
                  <a:ext uri="{0D108BD9-81ED-4DB2-BD59-A6C34878D82A}">
                    <a16:rowId xmlns:a16="http://schemas.microsoft.com/office/drawing/2014/main" val="1033998582"/>
                  </a:ext>
                </a:extLst>
              </a:tr>
              <a:tr h="901846">
                <a:tc>
                  <a:txBody>
                    <a:bodyPr/>
                    <a:lstStyle/>
                    <a:p>
                      <a:pPr algn="ctr" fontAlgn="b"/>
                      <a:endParaRPr lang="en-US" sz="1400" b="1" u="none" strike="noStrike">
                        <a:effectLst/>
                        <a:latin typeface="+mj-lt"/>
                      </a:endParaRPr>
                    </a:p>
                    <a:p>
                      <a:pPr algn="ctr" fontAlgn="b"/>
                      <a:r>
                        <a:rPr lang="en-US" sz="1400" b="1" u="none" strike="noStrike">
                          <a:effectLst/>
                          <a:latin typeface="+mj-lt"/>
                        </a:rPr>
                        <a:t>Improvement</a:t>
                      </a:r>
                      <a:r>
                        <a:rPr lang="en-US" sz="1400" u="none" strike="noStrike">
                          <a:effectLst/>
                          <a:latin typeface="+mj-lt"/>
                        </a:rPr>
                        <a:t> from baseline</a:t>
                      </a:r>
                    </a:p>
                    <a:p>
                      <a:pPr algn="ctr" fontAlgn="b"/>
                      <a:endParaRPr lang="en-US" sz="1400" b="0" i="0" u="none" strike="noStrike">
                        <a:solidFill>
                          <a:srgbClr val="000000"/>
                        </a:solidFill>
                        <a:effectLst/>
                        <a:latin typeface="+mj-lt"/>
                      </a:endParaRPr>
                    </a:p>
                  </a:txBody>
                  <a:tcPr marL="13980" marR="13980" marT="13980" marB="0" anchor="b"/>
                </a:tc>
                <a:tc>
                  <a:txBody>
                    <a:bodyPr/>
                    <a:lstStyle/>
                    <a:p>
                      <a:pPr algn="ctr" fontAlgn="ctr"/>
                      <a:r>
                        <a:rPr lang="en-US" sz="1700" b="1" u="none" strike="noStrike">
                          <a:solidFill>
                            <a:srgbClr val="00B050"/>
                          </a:solidFill>
                          <a:effectLst/>
                          <a:latin typeface="+mj-lt"/>
                        </a:rPr>
                        <a:t>+6.6 </a:t>
                      </a:r>
                      <a:endParaRPr lang="en-US" sz="1700" b="1" i="0" u="none" strike="noStrike">
                        <a:solidFill>
                          <a:srgbClr val="00B050"/>
                        </a:solidFill>
                        <a:effectLst/>
                        <a:latin typeface="+mj-lt"/>
                      </a:endParaRPr>
                    </a:p>
                  </a:txBody>
                  <a:tcPr marL="13980" marR="13980" marT="13980" marB="0" anchor="ctr"/>
                </a:tc>
                <a:tc>
                  <a:txBody>
                    <a:bodyPr/>
                    <a:lstStyle/>
                    <a:p>
                      <a:pPr algn="ctr" fontAlgn="ctr"/>
                      <a:r>
                        <a:rPr lang="en-US" sz="1700" b="1" i="0" u="none" strike="noStrike">
                          <a:solidFill>
                            <a:srgbClr val="00B050"/>
                          </a:solidFill>
                          <a:effectLst/>
                          <a:latin typeface="+mj-lt"/>
                        </a:rPr>
                        <a:t>+3.2</a:t>
                      </a:r>
                    </a:p>
                  </a:txBody>
                  <a:tcPr marL="13980" marR="13980" marT="13980" marB="0" anchor="ctr"/>
                </a:tc>
                <a:tc>
                  <a:txBody>
                    <a:bodyPr/>
                    <a:lstStyle/>
                    <a:p>
                      <a:pPr algn="ctr" fontAlgn="ctr"/>
                      <a:r>
                        <a:rPr lang="en-US" sz="1700" b="1" u="none" strike="noStrike">
                          <a:solidFill>
                            <a:srgbClr val="00B050"/>
                          </a:solidFill>
                          <a:effectLst/>
                          <a:latin typeface="+mj-lt"/>
                        </a:rPr>
                        <a:t>+2.8 </a:t>
                      </a:r>
                      <a:endParaRPr lang="en-US" sz="1700" b="1" i="0" u="none" strike="noStrike">
                        <a:solidFill>
                          <a:srgbClr val="00B050"/>
                        </a:solidFill>
                        <a:effectLst/>
                        <a:latin typeface="+mj-lt"/>
                      </a:endParaRPr>
                    </a:p>
                  </a:txBody>
                  <a:tcPr marL="13980" marR="13980" marT="13980" marB="0" anchor="ctr"/>
                </a:tc>
                <a:tc>
                  <a:txBody>
                    <a:bodyPr/>
                    <a:lstStyle/>
                    <a:p>
                      <a:pPr algn="ctr" fontAlgn="ctr"/>
                      <a:r>
                        <a:rPr lang="en-US" sz="1700" b="1" u="none" strike="noStrike">
                          <a:solidFill>
                            <a:srgbClr val="00B050"/>
                          </a:solidFill>
                          <a:effectLst/>
                          <a:latin typeface="+mj-lt"/>
                        </a:rPr>
                        <a:t>+1.8 </a:t>
                      </a:r>
                      <a:endParaRPr lang="en-US" sz="1700" b="1" i="0" u="none" strike="noStrike">
                        <a:solidFill>
                          <a:srgbClr val="00B050"/>
                        </a:solidFill>
                        <a:effectLst/>
                        <a:latin typeface="+mj-lt"/>
                      </a:endParaRPr>
                    </a:p>
                  </a:txBody>
                  <a:tcPr marL="13980" marR="13980" marT="13980" marB="0" anchor="ctr"/>
                </a:tc>
                <a:extLst>
                  <a:ext uri="{0D108BD9-81ED-4DB2-BD59-A6C34878D82A}">
                    <a16:rowId xmlns:a16="http://schemas.microsoft.com/office/drawing/2014/main" val="2792069340"/>
                  </a:ext>
                </a:extLst>
              </a:tr>
            </a:tbl>
          </a:graphicData>
        </a:graphic>
      </p:graphicFrame>
    </p:spTree>
    <p:extLst>
      <p:ext uri="{BB962C8B-B14F-4D97-AF65-F5344CB8AC3E}">
        <p14:creationId xmlns:p14="http://schemas.microsoft.com/office/powerpoint/2010/main" val="320756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702F25-4D59-F509-CAF0-9CFE2C07E2C0}"/>
              </a:ext>
            </a:extLst>
          </p:cNvPr>
          <p:cNvSpPr txBox="1"/>
          <p:nvPr/>
        </p:nvSpPr>
        <p:spPr>
          <a:xfrm>
            <a:off x="348006" y="1700240"/>
            <a:ext cx="2621913" cy="2862322"/>
          </a:xfrm>
          <a:prstGeom prst="rect">
            <a:avLst/>
          </a:prstGeom>
          <a:noFill/>
        </p:spPr>
        <p:txBody>
          <a:bodyPr wrap="square">
            <a:spAutoFit/>
          </a:bodyPr>
          <a:lstStyle/>
          <a:p>
            <a:r>
              <a:rPr lang="en-US" sz="1000">
                <a:latin typeface="+mj-lt"/>
              </a:rPr>
              <a:t>Peggy Greco, PhD, Chief Patient Experience Officer</a:t>
            </a:r>
          </a:p>
          <a:p>
            <a:endParaRPr lang="en-US" sz="1000">
              <a:latin typeface="+mj-lt"/>
            </a:endParaRPr>
          </a:p>
          <a:p>
            <a:endParaRPr lang="en-US" sz="1000">
              <a:latin typeface="+mj-lt"/>
            </a:endParaRPr>
          </a:p>
          <a:p>
            <a:r>
              <a:rPr lang="en-US" sz="1000">
                <a:latin typeface="+mj-lt"/>
              </a:rPr>
              <a:t>Cynthia Lewis, MBA, CPXP, Patient </a:t>
            </a:r>
          </a:p>
          <a:p>
            <a:r>
              <a:rPr lang="en-US" sz="1000">
                <a:latin typeface="+mj-lt"/>
              </a:rPr>
              <a:t>Experience Operations Manager</a:t>
            </a:r>
          </a:p>
          <a:p>
            <a:endParaRPr lang="en-US" sz="1000">
              <a:latin typeface="+mj-lt"/>
            </a:endParaRPr>
          </a:p>
          <a:p>
            <a:endParaRPr lang="en-US" sz="1000">
              <a:latin typeface="+mj-lt"/>
            </a:endParaRPr>
          </a:p>
          <a:p>
            <a:r>
              <a:rPr lang="en-US" sz="1000">
                <a:latin typeface="+mj-lt"/>
              </a:rPr>
              <a:t>Daria Young, CPXP, Patient Experience </a:t>
            </a:r>
          </a:p>
          <a:p>
            <a:r>
              <a:rPr lang="en-US" sz="1000">
                <a:latin typeface="+mj-lt"/>
              </a:rPr>
              <a:t>Clinical Partner, Delaware Valley</a:t>
            </a:r>
          </a:p>
          <a:p>
            <a:endParaRPr lang="en-US" sz="1000">
              <a:latin typeface="+mj-lt"/>
            </a:endParaRPr>
          </a:p>
          <a:p>
            <a:endParaRPr lang="en-US" sz="1000">
              <a:latin typeface="+mj-lt"/>
            </a:endParaRPr>
          </a:p>
          <a:p>
            <a:r>
              <a:rPr lang="en-US" sz="1000">
                <a:latin typeface="+mj-lt"/>
              </a:rPr>
              <a:t>Tyler Pieters, MHA, Patient Experience </a:t>
            </a:r>
          </a:p>
          <a:p>
            <a:r>
              <a:rPr lang="en-US" sz="1000">
                <a:latin typeface="+mj-lt"/>
              </a:rPr>
              <a:t>Partner, Florida</a:t>
            </a:r>
          </a:p>
          <a:p>
            <a:endParaRPr lang="en-US" sz="1000">
              <a:latin typeface="+mj-lt"/>
            </a:endParaRPr>
          </a:p>
          <a:p>
            <a:endParaRPr lang="en-US" sz="1000">
              <a:latin typeface="+mj-lt"/>
            </a:endParaRPr>
          </a:p>
          <a:p>
            <a:r>
              <a:rPr lang="en-US" sz="1000">
                <a:latin typeface="+mj-lt"/>
              </a:rPr>
              <a:t>Kaitlin Danzig, Patient Experience </a:t>
            </a:r>
          </a:p>
          <a:p>
            <a:r>
              <a:rPr lang="en-US" sz="1000">
                <a:latin typeface="+mj-lt"/>
              </a:rPr>
              <a:t>Clinical Partner, Florida</a:t>
            </a:r>
          </a:p>
        </p:txBody>
      </p:sp>
      <p:sp>
        <p:nvSpPr>
          <p:cNvPr id="8" name="TextBox 7">
            <a:extLst>
              <a:ext uri="{FF2B5EF4-FFF2-40B4-BE49-F238E27FC236}">
                <a16:creationId xmlns:a16="http://schemas.microsoft.com/office/drawing/2014/main" id="{FC720A7B-8753-845B-37D6-66E17077F6BF}"/>
              </a:ext>
            </a:extLst>
          </p:cNvPr>
          <p:cNvSpPr txBox="1"/>
          <p:nvPr/>
        </p:nvSpPr>
        <p:spPr>
          <a:xfrm>
            <a:off x="4691391" y="1546351"/>
            <a:ext cx="2698197" cy="2862322"/>
          </a:xfrm>
          <a:prstGeom prst="rect">
            <a:avLst/>
          </a:prstGeom>
          <a:noFill/>
        </p:spPr>
        <p:txBody>
          <a:bodyPr wrap="square">
            <a:spAutoFit/>
          </a:bodyPr>
          <a:lstStyle/>
          <a:p>
            <a:r>
              <a:rPr lang="en-US" sz="1000" i="1">
                <a:solidFill>
                  <a:schemeClr val="accent2"/>
                </a:solidFill>
                <a:latin typeface="+mj-lt"/>
              </a:rPr>
              <a:t>Part-time Clinician Liaisons:</a:t>
            </a:r>
          </a:p>
          <a:p>
            <a:endParaRPr lang="en-US" sz="1000">
              <a:latin typeface="+mj-lt"/>
            </a:endParaRPr>
          </a:p>
          <a:p>
            <a:r>
              <a:rPr lang="en-US" sz="1000">
                <a:latin typeface="+mj-lt"/>
              </a:rPr>
              <a:t>Cheyenne Hughes-Reid, Ph.D. </a:t>
            </a:r>
          </a:p>
          <a:p>
            <a:r>
              <a:rPr lang="en-US" sz="1000">
                <a:latin typeface="+mj-lt"/>
              </a:rPr>
              <a:t>Patient Experience Clinician Liaison, Delaware Valley</a:t>
            </a:r>
          </a:p>
          <a:p>
            <a:endParaRPr lang="en-US" sz="1000">
              <a:latin typeface="+mj-lt"/>
            </a:endParaRPr>
          </a:p>
          <a:p>
            <a:endParaRPr lang="en-US" sz="1000">
              <a:latin typeface="+mj-lt"/>
            </a:endParaRPr>
          </a:p>
          <a:p>
            <a:r>
              <a:rPr lang="en-US" sz="1000">
                <a:latin typeface="+mj-lt"/>
              </a:rPr>
              <a:t>Sahar Barfchin, M.D.</a:t>
            </a:r>
          </a:p>
          <a:p>
            <a:r>
              <a:rPr lang="en-US" sz="1000">
                <a:latin typeface="+mj-lt"/>
              </a:rPr>
              <a:t>Patient Experience Clinician Liaison, Delaware Valley</a:t>
            </a:r>
          </a:p>
          <a:p>
            <a:endParaRPr lang="en-US" sz="1000">
              <a:latin typeface="+mj-lt"/>
            </a:endParaRPr>
          </a:p>
          <a:p>
            <a:endParaRPr lang="en-US" sz="1000">
              <a:latin typeface="+mj-lt"/>
            </a:endParaRPr>
          </a:p>
          <a:p>
            <a:r>
              <a:rPr lang="en-US" sz="1000">
                <a:latin typeface="+mj-lt"/>
              </a:rPr>
              <a:t>Nicole Kahhan, Ph.D. </a:t>
            </a:r>
          </a:p>
          <a:p>
            <a:r>
              <a:rPr lang="en-US" sz="1000">
                <a:latin typeface="+mj-lt"/>
              </a:rPr>
              <a:t>Patient Experience Clinician Liaison, Florida</a:t>
            </a:r>
          </a:p>
          <a:p>
            <a:endParaRPr lang="en-US" sz="1000">
              <a:latin typeface="+mj-lt"/>
            </a:endParaRPr>
          </a:p>
          <a:p>
            <a:endParaRPr lang="en-US" sz="1000">
              <a:latin typeface="+mj-lt"/>
            </a:endParaRPr>
          </a:p>
          <a:p>
            <a:r>
              <a:rPr lang="en-US" sz="1000">
                <a:latin typeface="+mj-lt"/>
              </a:rPr>
              <a:t>Carlos Araya, M.D.</a:t>
            </a:r>
          </a:p>
          <a:p>
            <a:r>
              <a:rPr lang="en-US" sz="1000">
                <a:latin typeface="+mj-lt"/>
              </a:rPr>
              <a:t>Patient Experience Clinician Liaison, Florida</a:t>
            </a:r>
          </a:p>
        </p:txBody>
      </p:sp>
      <p:grpSp>
        <p:nvGrpSpPr>
          <p:cNvPr id="7" name="Group 6">
            <a:extLst>
              <a:ext uri="{FF2B5EF4-FFF2-40B4-BE49-F238E27FC236}">
                <a16:creationId xmlns:a16="http://schemas.microsoft.com/office/drawing/2014/main" id="{D32C0967-15EB-CEE9-B1A9-07BB3ED2772D}"/>
              </a:ext>
            </a:extLst>
          </p:cNvPr>
          <p:cNvGrpSpPr/>
          <p:nvPr/>
        </p:nvGrpSpPr>
        <p:grpSpPr>
          <a:xfrm>
            <a:off x="2925491" y="1344380"/>
            <a:ext cx="1389857" cy="3372070"/>
            <a:chOff x="3212843" y="1121832"/>
            <a:chExt cx="1609524" cy="3905023"/>
          </a:xfrm>
        </p:grpSpPr>
        <p:pic>
          <p:nvPicPr>
            <p:cNvPr id="9" name="Picture 8">
              <a:extLst>
                <a:ext uri="{FF2B5EF4-FFF2-40B4-BE49-F238E27FC236}">
                  <a16:creationId xmlns:a16="http://schemas.microsoft.com/office/drawing/2014/main" id="{CD6C724D-6733-99B1-6B6A-656E7EC8BF0E}"/>
                </a:ext>
              </a:extLst>
            </p:cNvPr>
            <p:cNvPicPr>
              <a:picLocks noChangeAspect="1"/>
            </p:cNvPicPr>
            <p:nvPr/>
          </p:nvPicPr>
          <p:blipFill>
            <a:blip r:embed="rId2"/>
            <a:stretch>
              <a:fillRect/>
            </a:stretch>
          </p:blipFill>
          <p:spPr>
            <a:xfrm>
              <a:off x="3212843" y="1121832"/>
              <a:ext cx="1307370" cy="1497329"/>
            </a:xfrm>
            <a:prstGeom prst="rect">
              <a:avLst/>
            </a:prstGeom>
          </p:spPr>
        </p:pic>
        <p:pic>
          <p:nvPicPr>
            <p:cNvPr id="10" name="Picture 9">
              <a:extLst>
                <a:ext uri="{FF2B5EF4-FFF2-40B4-BE49-F238E27FC236}">
                  <a16:creationId xmlns:a16="http://schemas.microsoft.com/office/drawing/2014/main" id="{FA2A309B-9F02-058C-975E-F48FEEDAA4E0}"/>
                </a:ext>
              </a:extLst>
            </p:cNvPr>
            <p:cNvPicPr>
              <a:picLocks noChangeAspect="1"/>
            </p:cNvPicPr>
            <p:nvPr/>
          </p:nvPicPr>
          <p:blipFill>
            <a:blip r:embed="rId3"/>
            <a:stretch>
              <a:fillRect/>
            </a:stretch>
          </p:blipFill>
          <p:spPr>
            <a:xfrm>
              <a:off x="4029725" y="1980646"/>
              <a:ext cx="755970" cy="926672"/>
            </a:xfrm>
            <a:prstGeom prst="rect">
              <a:avLst/>
            </a:prstGeom>
          </p:spPr>
        </p:pic>
        <p:pic>
          <p:nvPicPr>
            <p:cNvPr id="11" name="Picture 10">
              <a:extLst>
                <a:ext uri="{FF2B5EF4-FFF2-40B4-BE49-F238E27FC236}">
                  <a16:creationId xmlns:a16="http://schemas.microsoft.com/office/drawing/2014/main" id="{E31EF625-8E19-4140-49F8-46C67D21A1A3}"/>
                </a:ext>
              </a:extLst>
            </p:cNvPr>
            <p:cNvPicPr>
              <a:picLocks noChangeAspect="1"/>
            </p:cNvPicPr>
            <p:nvPr/>
          </p:nvPicPr>
          <p:blipFill>
            <a:blip r:embed="rId4"/>
            <a:stretch>
              <a:fillRect/>
            </a:stretch>
          </p:blipFill>
          <p:spPr>
            <a:xfrm>
              <a:off x="3338576" y="2686094"/>
              <a:ext cx="871804" cy="981541"/>
            </a:xfrm>
            <a:prstGeom prst="rect">
              <a:avLst/>
            </a:prstGeom>
          </p:spPr>
        </p:pic>
        <p:pic>
          <p:nvPicPr>
            <p:cNvPr id="12" name="Picture 11">
              <a:extLst>
                <a:ext uri="{FF2B5EF4-FFF2-40B4-BE49-F238E27FC236}">
                  <a16:creationId xmlns:a16="http://schemas.microsoft.com/office/drawing/2014/main" id="{1C1B5582-0DD7-96E9-DD2B-55277F5C1914}"/>
                </a:ext>
              </a:extLst>
            </p:cNvPr>
            <p:cNvPicPr>
              <a:picLocks noChangeAspect="1"/>
            </p:cNvPicPr>
            <p:nvPr/>
          </p:nvPicPr>
          <p:blipFill rotWithShape="1">
            <a:blip r:embed="rId5"/>
            <a:srcRect l="4771" r="5569"/>
            <a:stretch/>
          </p:blipFill>
          <p:spPr>
            <a:xfrm>
              <a:off x="4035241" y="3506263"/>
              <a:ext cx="787126" cy="987638"/>
            </a:xfrm>
            <a:prstGeom prst="rect">
              <a:avLst/>
            </a:prstGeom>
          </p:spPr>
        </p:pic>
        <p:pic>
          <p:nvPicPr>
            <p:cNvPr id="13" name="Picture 12">
              <a:extLst>
                <a:ext uri="{FF2B5EF4-FFF2-40B4-BE49-F238E27FC236}">
                  <a16:creationId xmlns:a16="http://schemas.microsoft.com/office/drawing/2014/main" id="{B3CBEA41-0639-A8EC-2C86-A11112E852A8}"/>
                </a:ext>
              </a:extLst>
            </p:cNvPr>
            <p:cNvPicPr>
              <a:picLocks noChangeAspect="1"/>
            </p:cNvPicPr>
            <p:nvPr/>
          </p:nvPicPr>
          <p:blipFill rotWithShape="1">
            <a:blip r:embed="rId6"/>
            <a:srcRect l="11832" t="7950" r="5505" b="8119"/>
            <a:stretch/>
          </p:blipFill>
          <p:spPr>
            <a:xfrm>
              <a:off x="3338576" y="4075650"/>
              <a:ext cx="833350" cy="951205"/>
            </a:xfrm>
            <a:prstGeom prst="rect">
              <a:avLst/>
            </a:prstGeom>
          </p:spPr>
        </p:pic>
      </p:grpSp>
      <p:grpSp>
        <p:nvGrpSpPr>
          <p:cNvPr id="18" name="Group 17">
            <a:extLst>
              <a:ext uri="{FF2B5EF4-FFF2-40B4-BE49-F238E27FC236}">
                <a16:creationId xmlns:a16="http://schemas.microsoft.com/office/drawing/2014/main" id="{37AB3851-6FA7-76AD-0B63-6A5188EF90B7}"/>
              </a:ext>
            </a:extLst>
          </p:cNvPr>
          <p:cNvGrpSpPr/>
          <p:nvPr/>
        </p:nvGrpSpPr>
        <p:grpSpPr>
          <a:xfrm>
            <a:off x="7512683" y="1633096"/>
            <a:ext cx="1104377" cy="2943625"/>
            <a:chOff x="7782776" y="1272536"/>
            <a:chExt cx="1301093" cy="3467953"/>
          </a:xfrm>
        </p:grpSpPr>
        <p:pic>
          <p:nvPicPr>
            <p:cNvPr id="14" name="Picture 13">
              <a:extLst>
                <a:ext uri="{FF2B5EF4-FFF2-40B4-BE49-F238E27FC236}">
                  <a16:creationId xmlns:a16="http://schemas.microsoft.com/office/drawing/2014/main" id="{1F85727E-6DE3-8A43-B5DC-1BD6F4D464E4}"/>
                </a:ext>
              </a:extLst>
            </p:cNvPr>
            <p:cNvPicPr>
              <a:picLocks noChangeAspect="1"/>
            </p:cNvPicPr>
            <p:nvPr/>
          </p:nvPicPr>
          <p:blipFill rotWithShape="1">
            <a:blip r:embed="rId7"/>
            <a:srcRect b="2307"/>
            <a:stretch/>
          </p:blipFill>
          <p:spPr>
            <a:xfrm>
              <a:off x="8176002" y="1272536"/>
              <a:ext cx="862612" cy="932769"/>
            </a:xfrm>
            <a:prstGeom prst="rect">
              <a:avLst/>
            </a:prstGeom>
          </p:spPr>
        </p:pic>
        <p:pic>
          <p:nvPicPr>
            <p:cNvPr id="15" name="Picture 14">
              <a:extLst>
                <a:ext uri="{FF2B5EF4-FFF2-40B4-BE49-F238E27FC236}">
                  <a16:creationId xmlns:a16="http://schemas.microsoft.com/office/drawing/2014/main" id="{A38F616A-7591-E2CD-1A9D-6BD4918FE0C6}"/>
                </a:ext>
              </a:extLst>
            </p:cNvPr>
            <p:cNvPicPr>
              <a:picLocks noChangeAspect="1"/>
            </p:cNvPicPr>
            <p:nvPr/>
          </p:nvPicPr>
          <p:blipFill>
            <a:blip r:embed="rId8"/>
            <a:stretch>
              <a:fillRect/>
            </a:stretch>
          </p:blipFill>
          <p:spPr>
            <a:xfrm>
              <a:off x="7859335" y="2126777"/>
              <a:ext cx="823032" cy="932768"/>
            </a:xfrm>
            <a:prstGeom prst="rect">
              <a:avLst/>
            </a:prstGeom>
          </p:spPr>
        </p:pic>
        <p:pic>
          <p:nvPicPr>
            <p:cNvPr id="16" name="Picture 15">
              <a:extLst>
                <a:ext uri="{FF2B5EF4-FFF2-40B4-BE49-F238E27FC236}">
                  <a16:creationId xmlns:a16="http://schemas.microsoft.com/office/drawing/2014/main" id="{7E3A3736-B7BB-8E50-7F39-1189BC933035}"/>
                </a:ext>
              </a:extLst>
            </p:cNvPr>
            <p:cNvPicPr>
              <a:picLocks noChangeAspect="1"/>
            </p:cNvPicPr>
            <p:nvPr/>
          </p:nvPicPr>
          <p:blipFill>
            <a:blip r:embed="rId9"/>
            <a:stretch>
              <a:fillRect/>
            </a:stretch>
          </p:blipFill>
          <p:spPr>
            <a:xfrm>
              <a:off x="8254741" y="2967758"/>
              <a:ext cx="829128" cy="932769"/>
            </a:xfrm>
            <a:prstGeom prst="rect">
              <a:avLst/>
            </a:prstGeom>
          </p:spPr>
        </p:pic>
        <p:pic>
          <p:nvPicPr>
            <p:cNvPr id="17" name="Picture 16">
              <a:extLst>
                <a:ext uri="{FF2B5EF4-FFF2-40B4-BE49-F238E27FC236}">
                  <a16:creationId xmlns:a16="http://schemas.microsoft.com/office/drawing/2014/main" id="{90033DEB-52F6-A8F2-04F6-B8750B0B4B9C}"/>
                </a:ext>
              </a:extLst>
            </p:cNvPr>
            <p:cNvPicPr>
              <a:picLocks noChangeAspect="1"/>
            </p:cNvPicPr>
            <p:nvPr/>
          </p:nvPicPr>
          <p:blipFill>
            <a:blip r:embed="rId10"/>
            <a:stretch>
              <a:fillRect/>
            </a:stretch>
          </p:blipFill>
          <p:spPr>
            <a:xfrm>
              <a:off x="7782776" y="3740658"/>
              <a:ext cx="786452" cy="999831"/>
            </a:xfrm>
            <a:prstGeom prst="rect">
              <a:avLst/>
            </a:prstGeom>
          </p:spPr>
        </p:pic>
      </p:grpSp>
      <p:sp>
        <p:nvSpPr>
          <p:cNvPr id="5" name="Title 4">
            <a:extLst>
              <a:ext uri="{FF2B5EF4-FFF2-40B4-BE49-F238E27FC236}">
                <a16:creationId xmlns:a16="http://schemas.microsoft.com/office/drawing/2014/main" id="{17A9C15B-7937-9AFF-EC8C-C358E3F8909D}"/>
              </a:ext>
            </a:extLst>
          </p:cNvPr>
          <p:cNvSpPr>
            <a:spLocks noGrp="1"/>
          </p:cNvSpPr>
          <p:nvPr>
            <p:ph type="title"/>
          </p:nvPr>
        </p:nvSpPr>
        <p:spPr/>
        <p:txBody>
          <a:bodyPr/>
          <a:lstStyle/>
          <a:p>
            <a:r>
              <a:rPr lang="en-US"/>
              <a:t>Department of Patient Experience</a:t>
            </a:r>
            <a:br>
              <a:rPr lang="en-US"/>
            </a:br>
            <a:r>
              <a:rPr lang="en-US"/>
              <a:t>Nemours Children’s Health</a:t>
            </a:r>
          </a:p>
        </p:txBody>
      </p:sp>
    </p:spTree>
    <p:extLst>
      <p:ext uri="{BB962C8B-B14F-4D97-AF65-F5344CB8AC3E}">
        <p14:creationId xmlns:p14="http://schemas.microsoft.com/office/powerpoint/2010/main" val="195081513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908B01-39E4-8047-AD22-294AB2B877D7}"/>
              </a:ext>
            </a:extLst>
          </p:cNvPr>
          <p:cNvSpPr>
            <a:spLocks noGrp="1"/>
          </p:cNvSpPr>
          <p:nvPr>
            <p:ph type="title"/>
          </p:nvPr>
        </p:nvSpPr>
        <p:spPr/>
        <p:txBody>
          <a:bodyPr>
            <a:normAutofit/>
          </a:bodyPr>
          <a:lstStyle/>
          <a:p>
            <a:r>
              <a:rPr lang="en-US" sz="3600" b="1">
                <a:solidFill>
                  <a:schemeClr val="accent1"/>
                </a:solidFill>
              </a:rPr>
              <a:t>Improvement in Provider Experience</a:t>
            </a:r>
          </a:p>
        </p:txBody>
      </p:sp>
      <p:pic>
        <p:nvPicPr>
          <p:cNvPr id="4" name="Content Placeholder 3">
            <a:extLst>
              <a:ext uri="{FF2B5EF4-FFF2-40B4-BE49-F238E27FC236}">
                <a16:creationId xmlns:a16="http://schemas.microsoft.com/office/drawing/2014/main" id="{F71FF8D7-066C-F0BA-F8C8-666985E9B1A7}"/>
              </a:ext>
            </a:extLst>
          </p:cNvPr>
          <p:cNvPicPr>
            <a:picLocks noGrp="1" noChangeAspect="1"/>
          </p:cNvPicPr>
          <p:nvPr>
            <p:ph idx="4294967295"/>
          </p:nvPr>
        </p:nvPicPr>
        <p:blipFill>
          <a:blip r:embed="rId2"/>
          <a:stretch>
            <a:fillRect/>
          </a:stretch>
        </p:blipFill>
        <p:spPr>
          <a:xfrm>
            <a:off x="436563" y="1943100"/>
            <a:ext cx="4568825" cy="2571750"/>
          </a:xfrm>
          <a:prstGeom prst="rect">
            <a:avLst/>
          </a:prstGeom>
        </p:spPr>
      </p:pic>
      <p:pic>
        <p:nvPicPr>
          <p:cNvPr id="5" name="Content Placeholder 3">
            <a:extLst>
              <a:ext uri="{FF2B5EF4-FFF2-40B4-BE49-F238E27FC236}">
                <a16:creationId xmlns:a16="http://schemas.microsoft.com/office/drawing/2014/main" id="{AE5898AE-F499-C81C-15AD-77185F089D8D}"/>
              </a:ext>
            </a:extLst>
          </p:cNvPr>
          <p:cNvPicPr>
            <a:picLocks noChangeAspect="1"/>
          </p:cNvPicPr>
          <p:nvPr/>
        </p:nvPicPr>
        <p:blipFill>
          <a:blip r:embed="rId3"/>
          <a:stretch>
            <a:fillRect/>
          </a:stretch>
        </p:blipFill>
        <p:spPr>
          <a:xfrm>
            <a:off x="4165599" y="1292225"/>
            <a:ext cx="4441803" cy="2511055"/>
          </a:xfrm>
          <a:prstGeom prst="rect">
            <a:avLst/>
          </a:prstGeom>
        </p:spPr>
      </p:pic>
    </p:spTree>
    <p:extLst>
      <p:ext uri="{BB962C8B-B14F-4D97-AF65-F5344CB8AC3E}">
        <p14:creationId xmlns:p14="http://schemas.microsoft.com/office/powerpoint/2010/main" val="256438519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C6CE80-B670-9C2F-E095-1185BE456553}"/>
              </a:ext>
            </a:extLst>
          </p:cNvPr>
          <p:cNvSpPr>
            <a:spLocks noGrp="1"/>
          </p:cNvSpPr>
          <p:nvPr>
            <p:ph idx="1"/>
          </p:nvPr>
        </p:nvSpPr>
        <p:spPr/>
        <p:txBody>
          <a:bodyPr>
            <a:normAutofit fontScale="85000" lnSpcReduction="20000"/>
          </a:bodyPr>
          <a:lstStyle/>
          <a:p>
            <a:pPr marL="0">
              <a:lnSpc>
                <a:spcPct val="107000"/>
              </a:lnSpc>
              <a:spcBef>
                <a:spcPts val="0"/>
              </a:spcBef>
              <a:spcAft>
                <a:spcPts val="600"/>
              </a:spcAft>
            </a:pPr>
            <a:r>
              <a:rPr lang="en-US" sz="2000" kern="100">
                <a:ea typeface="Calibri" panose="020F0502020204030204" pitchFamily="34" charset="0"/>
                <a:cs typeface="Times New Roman" panose="02020603050405020304" pitchFamily="18" charset="0"/>
              </a:rPr>
              <a:t>“I find myself </a:t>
            </a:r>
            <a:r>
              <a:rPr lang="en-US" sz="2000" b="1" kern="100">
                <a:solidFill>
                  <a:schemeClr val="accent1"/>
                </a:solidFill>
                <a:ea typeface="Calibri" panose="020F0502020204030204" pitchFamily="34" charset="0"/>
                <a:cs typeface="Times New Roman" panose="02020603050405020304" pitchFamily="18" charset="0"/>
              </a:rPr>
              <a:t>enjoying my time in the room with patients and families more</a:t>
            </a:r>
            <a:r>
              <a:rPr lang="en-US" sz="2000" kern="100">
                <a:ea typeface="Calibri" panose="020F0502020204030204" pitchFamily="34" charset="0"/>
                <a:cs typeface="Times New Roman" panose="02020603050405020304" pitchFamily="18" charset="0"/>
              </a:rPr>
              <a:t> - as I can have a conversation and not feel burdened to document as I go or feel that I need to hold all the information in my brain until I can 'download' it at the end of the clinic session or day.”</a:t>
            </a:r>
          </a:p>
          <a:p>
            <a:pPr marL="0" indent="0">
              <a:lnSpc>
                <a:spcPct val="107000"/>
              </a:lnSpc>
              <a:spcBef>
                <a:spcPts val="0"/>
              </a:spcBef>
              <a:spcAft>
                <a:spcPts val="600"/>
              </a:spcAft>
              <a:buNone/>
            </a:pPr>
            <a:endParaRPr lang="en-US" sz="2000" kern="100">
              <a:ea typeface="Calibri" panose="020F0502020204030204" pitchFamily="34" charset="0"/>
              <a:cs typeface="Times New Roman" panose="02020603050405020304" pitchFamily="18" charset="0"/>
            </a:endParaRPr>
          </a:p>
          <a:p>
            <a:pPr marL="0">
              <a:lnSpc>
                <a:spcPct val="107000"/>
              </a:lnSpc>
              <a:spcBef>
                <a:spcPts val="0"/>
              </a:spcBef>
              <a:spcAft>
                <a:spcPts val="600"/>
              </a:spcAft>
            </a:pPr>
            <a:r>
              <a:rPr lang="en-US" sz="2000" kern="100">
                <a:ea typeface="Calibri" panose="020F0502020204030204" pitchFamily="34" charset="0"/>
                <a:cs typeface="Times New Roman" panose="02020603050405020304" pitchFamily="18" charset="0"/>
              </a:rPr>
              <a:t>“It has allowed me to </a:t>
            </a:r>
            <a:r>
              <a:rPr lang="en-US" sz="2000" b="1" kern="100">
                <a:solidFill>
                  <a:schemeClr val="accent1"/>
                </a:solidFill>
                <a:ea typeface="Calibri" panose="020F0502020204030204" pitchFamily="34" charset="0"/>
                <a:cs typeface="Times New Roman" panose="02020603050405020304" pitchFamily="18" charset="0"/>
              </a:rPr>
              <a:t>focus more on my patients </a:t>
            </a:r>
            <a:r>
              <a:rPr lang="en-US" sz="2000" kern="100">
                <a:ea typeface="Calibri" panose="020F0502020204030204" pitchFamily="34" charset="0"/>
                <a:cs typeface="Times New Roman" panose="02020603050405020304" pitchFamily="18" charset="0"/>
              </a:rPr>
              <a:t>during my time with them but not at the expense of leaving more documentation for me later.”</a:t>
            </a:r>
          </a:p>
          <a:p>
            <a:pPr marL="0" indent="0">
              <a:lnSpc>
                <a:spcPct val="107000"/>
              </a:lnSpc>
              <a:spcBef>
                <a:spcPts val="0"/>
              </a:spcBef>
              <a:spcAft>
                <a:spcPts val="600"/>
              </a:spcAft>
              <a:buNone/>
            </a:pPr>
            <a:endParaRPr lang="en-US" sz="2000" kern="100">
              <a:ea typeface="Calibri" panose="020F0502020204030204" pitchFamily="34" charset="0"/>
              <a:cs typeface="Times New Roman" panose="02020603050405020304" pitchFamily="18" charset="0"/>
            </a:endParaRPr>
          </a:p>
          <a:p>
            <a:pPr marL="0">
              <a:lnSpc>
                <a:spcPct val="107000"/>
              </a:lnSpc>
              <a:spcBef>
                <a:spcPts val="0"/>
              </a:spcBef>
              <a:spcAft>
                <a:spcPts val="600"/>
              </a:spcAft>
            </a:pPr>
            <a:r>
              <a:rPr lang="en-US" sz="2000" kern="100">
                <a:ea typeface="Calibri" panose="020F0502020204030204" pitchFamily="34" charset="0"/>
                <a:cs typeface="Times New Roman" panose="02020603050405020304" pitchFamily="18" charset="0"/>
              </a:rPr>
              <a:t>“I enjoy not being on the computer as much during the visits and </a:t>
            </a:r>
            <a:r>
              <a:rPr lang="en-US" sz="2000" b="1" kern="100">
                <a:solidFill>
                  <a:schemeClr val="accent1"/>
                </a:solidFill>
                <a:ea typeface="Calibri" panose="020F0502020204030204" pitchFamily="34" charset="0"/>
                <a:cs typeface="Times New Roman" panose="02020603050405020304" pitchFamily="18" charset="0"/>
              </a:rPr>
              <a:t>enjoy my interactions with patients more</a:t>
            </a:r>
            <a:r>
              <a:rPr lang="en-US" sz="2000" b="1" kern="100">
                <a:ea typeface="Calibri" panose="020F0502020204030204" pitchFamily="34" charset="0"/>
                <a:cs typeface="Times New Roman" panose="02020603050405020304" pitchFamily="18" charset="0"/>
              </a:rPr>
              <a:t> </a:t>
            </a:r>
            <a:r>
              <a:rPr lang="en-US" sz="2000" kern="100">
                <a:ea typeface="Calibri" panose="020F0502020204030204" pitchFamily="34" charset="0"/>
                <a:cs typeface="Times New Roman" panose="02020603050405020304" pitchFamily="18" charset="0"/>
              </a:rPr>
              <a:t>during the time in the room.”</a:t>
            </a:r>
          </a:p>
          <a:p>
            <a:pPr marL="0" indent="0">
              <a:lnSpc>
                <a:spcPct val="107000"/>
              </a:lnSpc>
              <a:spcBef>
                <a:spcPts val="0"/>
              </a:spcBef>
              <a:spcAft>
                <a:spcPts val="600"/>
              </a:spcAft>
              <a:buNone/>
            </a:pPr>
            <a:endParaRPr lang="en-US" sz="2000" kern="100">
              <a:ea typeface="Calibri" panose="020F0502020204030204" pitchFamily="34" charset="0"/>
              <a:cs typeface="Times New Roman" panose="02020603050405020304" pitchFamily="18" charset="0"/>
            </a:endParaRPr>
          </a:p>
          <a:p>
            <a:endParaRPr lang="en-US"/>
          </a:p>
        </p:txBody>
      </p:sp>
      <p:sp>
        <p:nvSpPr>
          <p:cNvPr id="3" name="Title 2">
            <a:extLst>
              <a:ext uri="{FF2B5EF4-FFF2-40B4-BE49-F238E27FC236}">
                <a16:creationId xmlns:a16="http://schemas.microsoft.com/office/drawing/2014/main" id="{6BF9F187-51E5-D45B-594C-EB29E90A548D}"/>
              </a:ext>
            </a:extLst>
          </p:cNvPr>
          <p:cNvSpPr>
            <a:spLocks noGrp="1"/>
          </p:cNvSpPr>
          <p:nvPr>
            <p:ph type="title"/>
          </p:nvPr>
        </p:nvSpPr>
        <p:spPr/>
        <p:txBody>
          <a:bodyPr>
            <a:noAutofit/>
          </a:bodyPr>
          <a:lstStyle/>
          <a:p>
            <a:r>
              <a:rPr lang="en-US" sz="3200" b="1">
                <a:solidFill>
                  <a:schemeClr val="accent1"/>
                </a:solidFill>
                <a:latin typeface="+mn-lt"/>
              </a:rPr>
              <a:t>Physician Thoughts on Patient Impact</a:t>
            </a:r>
          </a:p>
        </p:txBody>
      </p:sp>
    </p:spTree>
    <p:extLst>
      <p:ext uri="{BB962C8B-B14F-4D97-AF65-F5344CB8AC3E}">
        <p14:creationId xmlns:p14="http://schemas.microsoft.com/office/powerpoint/2010/main" val="268429541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bot with a face">
            <a:extLst>
              <a:ext uri="{FF2B5EF4-FFF2-40B4-BE49-F238E27FC236}">
                <a16:creationId xmlns:a16="http://schemas.microsoft.com/office/drawing/2014/main" id="{68860A76-AED4-C073-C430-3CE6396D75E8}"/>
              </a:ext>
            </a:extLst>
          </p:cNvPr>
          <p:cNvPicPr>
            <a:picLocks noChangeAspect="1"/>
          </p:cNvPicPr>
          <p:nvPr/>
        </p:nvPicPr>
        <p:blipFill>
          <a:blip r:embed="rId2"/>
          <a:stretch>
            <a:fillRect/>
          </a:stretch>
        </p:blipFill>
        <p:spPr>
          <a:xfrm>
            <a:off x="1167618" y="493871"/>
            <a:ext cx="5943600" cy="4160520"/>
          </a:xfrm>
          <a:prstGeom prst="rect">
            <a:avLst/>
          </a:prstGeom>
        </p:spPr>
      </p:pic>
      <p:pic>
        <p:nvPicPr>
          <p:cNvPr id="8" name="Picture 7" descr="Nurse holding patient's hand">
            <a:extLst>
              <a:ext uri="{FF2B5EF4-FFF2-40B4-BE49-F238E27FC236}">
                <a16:creationId xmlns:a16="http://schemas.microsoft.com/office/drawing/2014/main" id="{2F738551-E426-292B-57F9-C2257F0E4B11}"/>
              </a:ext>
            </a:extLst>
          </p:cNvPr>
          <p:cNvPicPr>
            <a:picLocks noChangeAspect="1"/>
          </p:cNvPicPr>
          <p:nvPr/>
        </p:nvPicPr>
        <p:blipFill>
          <a:blip r:embed="rId3"/>
          <a:stretch>
            <a:fillRect/>
          </a:stretch>
        </p:blipFill>
        <p:spPr>
          <a:xfrm>
            <a:off x="0" y="-288900"/>
            <a:ext cx="9144000" cy="6096001"/>
          </a:xfrm>
          <a:prstGeom prst="rect">
            <a:avLst/>
          </a:prstGeom>
        </p:spPr>
      </p:pic>
    </p:spTree>
    <p:extLst>
      <p:ext uri="{BB962C8B-B14F-4D97-AF65-F5344CB8AC3E}">
        <p14:creationId xmlns:p14="http://schemas.microsoft.com/office/powerpoint/2010/main" val="24704964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rtoiseshell eyeglasses">
            <a:extLst>
              <a:ext uri="{FF2B5EF4-FFF2-40B4-BE49-F238E27FC236}">
                <a16:creationId xmlns:a16="http://schemas.microsoft.com/office/drawing/2014/main" id="{D0B7D073-3AB1-F3D4-B673-3E5BBFD534DF}"/>
              </a:ext>
            </a:extLst>
          </p:cNvPr>
          <p:cNvPicPr>
            <a:picLocks noChangeAspect="1"/>
          </p:cNvPicPr>
          <p:nvPr/>
        </p:nvPicPr>
        <p:blipFill rotWithShape="1">
          <a:blip r:embed="rId2"/>
          <a:srcRect t="21395" b="3116"/>
          <a:stretch/>
        </p:blipFill>
        <p:spPr>
          <a:xfrm>
            <a:off x="-543327" y="0"/>
            <a:ext cx="10230654" cy="5148263"/>
          </a:xfrm>
          <a:prstGeom prst="rect">
            <a:avLst/>
          </a:prstGeom>
        </p:spPr>
      </p:pic>
      <p:sp>
        <p:nvSpPr>
          <p:cNvPr id="3" name="TextBox 2">
            <a:extLst>
              <a:ext uri="{FF2B5EF4-FFF2-40B4-BE49-F238E27FC236}">
                <a16:creationId xmlns:a16="http://schemas.microsoft.com/office/drawing/2014/main" id="{EA5CE4EE-4374-08E5-8116-9876C0A0C4AA}"/>
              </a:ext>
            </a:extLst>
          </p:cNvPr>
          <p:cNvSpPr txBox="1"/>
          <p:nvPr/>
        </p:nvSpPr>
        <p:spPr>
          <a:xfrm>
            <a:off x="1014631" y="2098680"/>
            <a:ext cx="227193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8B00"/>
                </a:solidFill>
                <a:effectLst/>
                <a:uLnTx/>
                <a:uFillTx/>
                <a:latin typeface="Arial" panose="020B0604020202020204"/>
                <a:ea typeface="+mn-ea"/>
                <a:cs typeface="+mn-cs"/>
              </a:rPr>
              <a:t>EQUITY</a:t>
            </a:r>
          </a:p>
        </p:txBody>
      </p:sp>
      <p:sp>
        <p:nvSpPr>
          <p:cNvPr id="4" name="TextBox 3">
            <a:extLst>
              <a:ext uri="{FF2B5EF4-FFF2-40B4-BE49-F238E27FC236}">
                <a16:creationId xmlns:a16="http://schemas.microsoft.com/office/drawing/2014/main" id="{9D8C375C-462B-0716-A165-63FE752342C7}"/>
              </a:ext>
            </a:extLst>
          </p:cNvPr>
          <p:cNvSpPr txBox="1"/>
          <p:nvPr/>
        </p:nvSpPr>
        <p:spPr>
          <a:xfrm>
            <a:off x="3397347" y="2100160"/>
            <a:ext cx="262306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8B00"/>
                </a:solidFill>
                <a:effectLst/>
                <a:uLnTx/>
                <a:uFillTx/>
                <a:latin typeface="Arial" panose="020B0604020202020204"/>
                <a:ea typeface="+mn-ea"/>
                <a:cs typeface="+mn-cs"/>
              </a:rPr>
              <a:t>QUALITY/</a:t>
            </a:r>
          </a:p>
        </p:txBody>
      </p:sp>
      <p:sp>
        <p:nvSpPr>
          <p:cNvPr id="5" name="TextBox 4">
            <a:extLst>
              <a:ext uri="{FF2B5EF4-FFF2-40B4-BE49-F238E27FC236}">
                <a16:creationId xmlns:a16="http://schemas.microsoft.com/office/drawing/2014/main" id="{7E5DEDE9-3B93-1EE3-8320-428D4A9E0CAC}"/>
              </a:ext>
            </a:extLst>
          </p:cNvPr>
          <p:cNvSpPr txBox="1"/>
          <p:nvPr/>
        </p:nvSpPr>
        <p:spPr>
          <a:xfrm>
            <a:off x="5857438" y="2100858"/>
            <a:ext cx="227193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8B00"/>
                </a:solidFill>
                <a:effectLst/>
                <a:uLnTx/>
                <a:uFillTx/>
                <a:latin typeface="Arial" panose="020B0604020202020204"/>
                <a:ea typeface="+mn-ea"/>
                <a:cs typeface="+mn-cs"/>
              </a:rPr>
              <a:t>SAFETY</a:t>
            </a:r>
          </a:p>
        </p:txBody>
      </p:sp>
    </p:spTree>
    <p:extLst>
      <p:ext uri="{BB962C8B-B14F-4D97-AF65-F5344CB8AC3E}">
        <p14:creationId xmlns:p14="http://schemas.microsoft.com/office/powerpoint/2010/main" val="389610937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Diagram 23">
            <a:extLst>
              <a:ext uri="{FF2B5EF4-FFF2-40B4-BE49-F238E27FC236}">
                <a16:creationId xmlns:a16="http://schemas.microsoft.com/office/drawing/2014/main" id="{31331605-F1D4-1FD1-B508-64D0693CE5B6}"/>
              </a:ext>
            </a:extLst>
          </p:cNvPr>
          <p:cNvGraphicFramePr/>
          <p:nvPr/>
        </p:nvGraphicFramePr>
        <p:xfrm>
          <a:off x="585567" y="140678"/>
          <a:ext cx="7716129" cy="44795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20F228A1-7B82-6805-B6A4-68728D306054}"/>
              </a:ext>
            </a:extLst>
          </p:cNvPr>
          <p:cNvSpPr txBox="1"/>
          <p:nvPr/>
        </p:nvSpPr>
        <p:spPr>
          <a:xfrm>
            <a:off x="2034906" y="1274929"/>
            <a:ext cx="178659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6500D"/>
                </a:solidFill>
                <a:effectLst/>
                <a:uLnTx/>
                <a:uFillTx/>
                <a:latin typeface="Arial" panose="020B0604020202020204"/>
                <a:ea typeface="+mn-ea"/>
                <a:cs typeface="+mn-cs"/>
              </a:rPr>
              <a:t>Revolutionary</a:t>
            </a:r>
          </a:p>
        </p:txBody>
      </p:sp>
      <p:sp>
        <p:nvSpPr>
          <p:cNvPr id="7" name="TextBox 6">
            <a:extLst>
              <a:ext uri="{FF2B5EF4-FFF2-40B4-BE49-F238E27FC236}">
                <a16:creationId xmlns:a16="http://schemas.microsoft.com/office/drawing/2014/main" id="{D20ACA67-5433-1DB4-4777-F7F9007A3D08}"/>
              </a:ext>
            </a:extLst>
          </p:cNvPr>
          <p:cNvSpPr txBox="1"/>
          <p:nvPr/>
        </p:nvSpPr>
        <p:spPr>
          <a:xfrm>
            <a:off x="1252758" y="2962794"/>
            <a:ext cx="302499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panose="020B0604020202020204"/>
                <a:ea typeface="+mn-ea"/>
                <a:cs typeface="+mn-cs"/>
              </a:rPr>
              <a:t>Advancement</a:t>
            </a:r>
          </a:p>
        </p:txBody>
      </p:sp>
      <p:sp>
        <p:nvSpPr>
          <p:cNvPr id="9" name="TextBox 8">
            <a:extLst>
              <a:ext uri="{FF2B5EF4-FFF2-40B4-BE49-F238E27FC236}">
                <a16:creationId xmlns:a16="http://schemas.microsoft.com/office/drawing/2014/main" id="{07A65225-8C01-F153-BBD9-198AE0E95292}"/>
              </a:ext>
            </a:extLst>
          </p:cNvPr>
          <p:cNvSpPr txBox="1"/>
          <p:nvPr/>
        </p:nvSpPr>
        <p:spPr>
          <a:xfrm>
            <a:off x="3905542" y="2653435"/>
            <a:ext cx="178659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04EBC"/>
                </a:solidFill>
                <a:effectLst/>
                <a:uLnTx/>
                <a:uFillTx/>
                <a:latin typeface="Arial" panose="020B0604020202020204"/>
                <a:ea typeface="+mn-ea"/>
                <a:cs typeface="+mn-cs"/>
              </a:rPr>
              <a:t>Trending</a:t>
            </a:r>
          </a:p>
        </p:txBody>
      </p:sp>
      <p:sp>
        <p:nvSpPr>
          <p:cNvPr id="10" name="TextBox 9">
            <a:extLst>
              <a:ext uri="{FF2B5EF4-FFF2-40B4-BE49-F238E27FC236}">
                <a16:creationId xmlns:a16="http://schemas.microsoft.com/office/drawing/2014/main" id="{F023F147-4180-102A-77F8-0071AC279622}"/>
              </a:ext>
            </a:extLst>
          </p:cNvPr>
          <p:cNvSpPr txBox="1"/>
          <p:nvPr/>
        </p:nvSpPr>
        <p:spPr>
          <a:xfrm>
            <a:off x="5084591" y="2543119"/>
            <a:ext cx="178659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Non-humanistic</a:t>
            </a:r>
          </a:p>
        </p:txBody>
      </p:sp>
      <p:sp>
        <p:nvSpPr>
          <p:cNvPr id="12" name="TextBox 11">
            <a:extLst>
              <a:ext uri="{FF2B5EF4-FFF2-40B4-BE49-F238E27FC236}">
                <a16:creationId xmlns:a16="http://schemas.microsoft.com/office/drawing/2014/main" id="{A6840668-34A9-1BD8-2BB5-55BF0A1BD368}"/>
              </a:ext>
            </a:extLst>
          </p:cNvPr>
          <p:cNvSpPr txBox="1"/>
          <p:nvPr/>
        </p:nvSpPr>
        <p:spPr>
          <a:xfrm>
            <a:off x="4572000" y="642839"/>
            <a:ext cx="2904978"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anose="020B0604020202020204"/>
                <a:ea typeface="+mn-ea"/>
                <a:cs typeface="+mn-cs"/>
              </a:rPr>
              <a:t>Terminator</a:t>
            </a:r>
          </a:p>
        </p:txBody>
      </p:sp>
      <p:sp>
        <p:nvSpPr>
          <p:cNvPr id="13" name="TextBox 12">
            <a:extLst>
              <a:ext uri="{FF2B5EF4-FFF2-40B4-BE49-F238E27FC236}">
                <a16:creationId xmlns:a16="http://schemas.microsoft.com/office/drawing/2014/main" id="{8AD65956-F843-7F96-5320-5B3FAB3D58AD}"/>
              </a:ext>
            </a:extLst>
          </p:cNvPr>
          <p:cNvSpPr txBox="1"/>
          <p:nvPr/>
        </p:nvSpPr>
        <p:spPr>
          <a:xfrm>
            <a:off x="6362112" y="2778128"/>
            <a:ext cx="1786597"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Arial" panose="020B0604020202020204"/>
                <a:ea typeface="+mn-ea"/>
                <a:cs typeface="+mn-cs"/>
              </a:rPr>
              <a:t>Scary</a:t>
            </a:r>
          </a:p>
        </p:txBody>
      </p:sp>
      <p:sp>
        <p:nvSpPr>
          <p:cNvPr id="14" name="TextBox 13">
            <a:extLst>
              <a:ext uri="{FF2B5EF4-FFF2-40B4-BE49-F238E27FC236}">
                <a16:creationId xmlns:a16="http://schemas.microsoft.com/office/drawing/2014/main" id="{522ACFBD-3430-3E58-6F79-C6F1B41FC5FE}"/>
              </a:ext>
            </a:extLst>
          </p:cNvPr>
          <p:cNvSpPr txBox="1"/>
          <p:nvPr/>
        </p:nvSpPr>
        <p:spPr>
          <a:xfrm>
            <a:off x="2785403" y="3686223"/>
            <a:ext cx="178659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A3E0"/>
                </a:solidFill>
                <a:effectLst/>
                <a:uLnTx/>
                <a:uFillTx/>
                <a:latin typeface="Arial" panose="020B0604020202020204"/>
                <a:ea typeface="+mn-ea"/>
                <a:cs typeface="+mn-cs"/>
              </a:rPr>
              <a:t>Efficient</a:t>
            </a:r>
          </a:p>
        </p:txBody>
      </p:sp>
      <p:sp>
        <p:nvSpPr>
          <p:cNvPr id="15" name="TextBox 14">
            <a:extLst>
              <a:ext uri="{FF2B5EF4-FFF2-40B4-BE49-F238E27FC236}">
                <a16:creationId xmlns:a16="http://schemas.microsoft.com/office/drawing/2014/main" id="{38BB66C3-96A7-BADC-B854-A41F999FBE66}"/>
              </a:ext>
            </a:extLst>
          </p:cNvPr>
          <p:cNvSpPr txBox="1"/>
          <p:nvPr/>
        </p:nvSpPr>
        <p:spPr>
          <a:xfrm>
            <a:off x="1115450" y="1557144"/>
            <a:ext cx="1786597"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A3E0"/>
                </a:solidFill>
                <a:effectLst/>
                <a:uLnTx/>
                <a:uFillTx/>
                <a:latin typeface="Arial" panose="020B0604020202020204"/>
                <a:ea typeface="+mn-ea"/>
                <a:cs typeface="+mn-cs"/>
              </a:rPr>
              <a:t>Flexible</a:t>
            </a:r>
          </a:p>
        </p:txBody>
      </p:sp>
      <p:sp>
        <p:nvSpPr>
          <p:cNvPr id="16" name="TextBox 15">
            <a:extLst>
              <a:ext uri="{FF2B5EF4-FFF2-40B4-BE49-F238E27FC236}">
                <a16:creationId xmlns:a16="http://schemas.microsoft.com/office/drawing/2014/main" id="{56C116BD-690A-51C8-1A47-2D40EE16FC61}"/>
              </a:ext>
            </a:extLst>
          </p:cNvPr>
          <p:cNvSpPr txBox="1"/>
          <p:nvPr/>
        </p:nvSpPr>
        <p:spPr>
          <a:xfrm>
            <a:off x="5218528" y="1424180"/>
            <a:ext cx="178659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Risky</a:t>
            </a:r>
          </a:p>
        </p:txBody>
      </p:sp>
      <p:sp>
        <p:nvSpPr>
          <p:cNvPr id="17" name="TextBox 16">
            <a:extLst>
              <a:ext uri="{FF2B5EF4-FFF2-40B4-BE49-F238E27FC236}">
                <a16:creationId xmlns:a16="http://schemas.microsoft.com/office/drawing/2014/main" id="{039E02B5-5068-843F-F029-7C9AE0309701}"/>
              </a:ext>
            </a:extLst>
          </p:cNvPr>
          <p:cNvSpPr txBox="1"/>
          <p:nvPr/>
        </p:nvSpPr>
        <p:spPr>
          <a:xfrm>
            <a:off x="3926350" y="1480417"/>
            <a:ext cx="1786597"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srgbClr val="FFFFFF"/>
                </a:solidFill>
                <a:effectLst/>
                <a:uLnTx/>
                <a:uFillTx/>
                <a:latin typeface="Arial" panose="020B0604020202020204"/>
                <a:ea typeface="+mn-ea"/>
                <a:cs typeface="+mn-cs"/>
              </a:rPr>
              <a:t>Tool</a:t>
            </a:r>
          </a:p>
        </p:txBody>
      </p:sp>
      <p:sp>
        <p:nvSpPr>
          <p:cNvPr id="18" name="TextBox 17">
            <a:extLst>
              <a:ext uri="{FF2B5EF4-FFF2-40B4-BE49-F238E27FC236}">
                <a16:creationId xmlns:a16="http://schemas.microsoft.com/office/drawing/2014/main" id="{EF45967B-DF38-4AE8-9E86-763E626EDE34}"/>
              </a:ext>
            </a:extLst>
          </p:cNvPr>
          <p:cNvSpPr txBox="1"/>
          <p:nvPr/>
        </p:nvSpPr>
        <p:spPr>
          <a:xfrm>
            <a:off x="5311432" y="3714477"/>
            <a:ext cx="1786597"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E6500D"/>
                </a:solidFill>
                <a:effectLst/>
                <a:uLnTx/>
                <a:uFillTx/>
                <a:latin typeface="Arial" panose="020B0604020202020204"/>
                <a:ea typeface="+mn-ea"/>
                <a:cs typeface="+mn-cs"/>
              </a:rPr>
              <a:t>Mistakes</a:t>
            </a:r>
          </a:p>
        </p:txBody>
      </p:sp>
      <p:sp>
        <p:nvSpPr>
          <p:cNvPr id="19" name="TextBox 18">
            <a:extLst>
              <a:ext uri="{FF2B5EF4-FFF2-40B4-BE49-F238E27FC236}">
                <a16:creationId xmlns:a16="http://schemas.microsoft.com/office/drawing/2014/main" id="{C722025A-604C-5AC2-BA41-D44211E90DD7}"/>
              </a:ext>
            </a:extLst>
          </p:cNvPr>
          <p:cNvSpPr txBox="1"/>
          <p:nvPr/>
        </p:nvSpPr>
        <p:spPr>
          <a:xfrm>
            <a:off x="6871188" y="1814496"/>
            <a:ext cx="178659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04EBC"/>
                </a:solidFill>
                <a:effectLst/>
                <a:uLnTx/>
                <a:uFillTx/>
                <a:latin typeface="Arial" panose="020B0604020202020204"/>
                <a:ea typeface="+mn-ea"/>
                <a:cs typeface="+mn-cs"/>
              </a:rPr>
              <a:t>ROBOTIC</a:t>
            </a:r>
          </a:p>
        </p:txBody>
      </p:sp>
      <p:sp>
        <p:nvSpPr>
          <p:cNvPr id="20" name="TextBox 19">
            <a:extLst>
              <a:ext uri="{FF2B5EF4-FFF2-40B4-BE49-F238E27FC236}">
                <a16:creationId xmlns:a16="http://schemas.microsoft.com/office/drawing/2014/main" id="{072930C5-573A-1AE0-A6FA-85A6E31FD0C4}"/>
              </a:ext>
            </a:extLst>
          </p:cNvPr>
          <p:cNvSpPr txBox="1"/>
          <p:nvPr/>
        </p:nvSpPr>
        <p:spPr>
          <a:xfrm>
            <a:off x="882750" y="2593462"/>
            <a:ext cx="178659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HOPEFUL</a:t>
            </a:r>
          </a:p>
        </p:txBody>
      </p:sp>
      <p:sp>
        <p:nvSpPr>
          <p:cNvPr id="21" name="TextBox 20">
            <a:extLst>
              <a:ext uri="{FF2B5EF4-FFF2-40B4-BE49-F238E27FC236}">
                <a16:creationId xmlns:a16="http://schemas.microsoft.com/office/drawing/2014/main" id="{99A70C3F-0EE1-08F5-D89C-79DECAAAFB72}"/>
              </a:ext>
            </a:extLst>
          </p:cNvPr>
          <p:cNvSpPr txBox="1"/>
          <p:nvPr/>
        </p:nvSpPr>
        <p:spPr>
          <a:xfrm>
            <a:off x="3815275" y="2127903"/>
            <a:ext cx="1403253"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21C37"/>
                </a:solidFill>
                <a:effectLst/>
                <a:uLnTx/>
                <a:uFillTx/>
                <a:latin typeface="Arial" panose="020B0604020202020204"/>
                <a:ea typeface="+mn-ea"/>
                <a:cs typeface="+mn-cs"/>
              </a:rPr>
              <a:t>Research</a:t>
            </a:r>
          </a:p>
        </p:txBody>
      </p:sp>
      <p:sp>
        <p:nvSpPr>
          <p:cNvPr id="22" name="TextBox 21">
            <a:extLst>
              <a:ext uri="{FF2B5EF4-FFF2-40B4-BE49-F238E27FC236}">
                <a16:creationId xmlns:a16="http://schemas.microsoft.com/office/drawing/2014/main" id="{1D9570EB-7C3D-68FA-0631-1361A44DC235}"/>
              </a:ext>
            </a:extLst>
          </p:cNvPr>
          <p:cNvSpPr txBox="1"/>
          <p:nvPr/>
        </p:nvSpPr>
        <p:spPr>
          <a:xfrm>
            <a:off x="2567354" y="446269"/>
            <a:ext cx="178659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804EBC"/>
                </a:solidFill>
                <a:effectLst/>
                <a:uLnTx/>
                <a:uFillTx/>
                <a:latin typeface="Arial" panose="020B0604020202020204"/>
                <a:ea typeface="+mn-ea"/>
                <a:cs typeface="+mn-cs"/>
              </a:rPr>
              <a:t>Impactful</a:t>
            </a:r>
          </a:p>
        </p:txBody>
      </p:sp>
      <p:sp>
        <p:nvSpPr>
          <p:cNvPr id="23" name="TextBox 22">
            <a:extLst>
              <a:ext uri="{FF2B5EF4-FFF2-40B4-BE49-F238E27FC236}">
                <a16:creationId xmlns:a16="http://schemas.microsoft.com/office/drawing/2014/main" id="{7BDBC7E6-EC44-F598-4EF3-838C09CC4126}"/>
              </a:ext>
            </a:extLst>
          </p:cNvPr>
          <p:cNvSpPr txBox="1"/>
          <p:nvPr/>
        </p:nvSpPr>
        <p:spPr>
          <a:xfrm>
            <a:off x="6568292" y="1204574"/>
            <a:ext cx="1786597"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00A3E0"/>
                </a:solidFill>
                <a:effectLst/>
                <a:uLnTx/>
                <a:uFillTx/>
                <a:latin typeface="Arial" panose="020B0604020202020204"/>
                <a:ea typeface="+mn-ea"/>
                <a:cs typeface="+mn-cs"/>
              </a:rPr>
              <a:t>Cold</a:t>
            </a:r>
          </a:p>
        </p:txBody>
      </p:sp>
      <p:sp>
        <p:nvSpPr>
          <p:cNvPr id="25" name="TextBox 24">
            <a:extLst>
              <a:ext uri="{FF2B5EF4-FFF2-40B4-BE49-F238E27FC236}">
                <a16:creationId xmlns:a16="http://schemas.microsoft.com/office/drawing/2014/main" id="{D1BC44FB-D16D-6FF4-BA2B-6C1572605746}"/>
              </a:ext>
            </a:extLst>
          </p:cNvPr>
          <p:cNvSpPr txBox="1"/>
          <p:nvPr/>
        </p:nvSpPr>
        <p:spPr>
          <a:xfrm>
            <a:off x="1412008" y="878088"/>
            <a:ext cx="272389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Arial" panose="020B0604020202020204"/>
                <a:ea typeface="+mn-ea"/>
                <a:cs typeface="+mn-cs"/>
              </a:rPr>
              <a:t>INNOVATIVE</a:t>
            </a:r>
          </a:p>
        </p:txBody>
      </p:sp>
      <p:sp>
        <p:nvSpPr>
          <p:cNvPr id="26" name="TextBox 25">
            <a:extLst>
              <a:ext uri="{FF2B5EF4-FFF2-40B4-BE49-F238E27FC236}">
                <a16:creationId xmlns:a16="http://schemas.microsoft.com/office/drawing/2014/main" id="{4931CE99-2384-2B28-C373-06010F0DA9A7}"/>
              </a:ext>
            </a:extLst>
          </p:cNvPr>
          <p:cNvSpPr txBox="1"/>
          <p:nvPr/>
        </p:nvSpPr>
        <p:spPr>
          <a:xfrm>
            <a:off x="4615942" y="3307700"/>
            <a:ext cx="272389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00A3E0"/>
                </a:solidFill>
                <a:effectLst/>
                <a:uLnTx/>
                <a:uFillTx/>
                <a:latin typeface="Arial" panose="020B0604020202020204"/>
                <a:ea typeface="+mn-ea"/>
                <a:cs typeface="+mn-cs"/>
              </a:rPr>
              <a:t>HAZARDOUS</a:t>
            </a:r>
          </a:p>
        </p:txBody>
      </p:sp>
    </p:spTree>
    <p:extLst>
      <p:ext uri="{BB962C8B-B14F-4D97-AF65-F5344CB8AC3E}">
        <p14:creationId xmlns:p14="http://schemas.microsoft.com/office/powerpoint/2010/main" val="20543661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Scales of justice on blue background">
            <a:extLst>
              <a:ext uri="{FF2B5EF4-FFF2-40B4-BE49-F238E27FC236}">
                <a16:creationId xmlns:a16="http://schemas.microsoft.com/office/drawing/2014/main" id="{D2D6D524-1560-ADB9-B83B-FCE6F3D6B3BF}"/>
              </a:ext>
            </a:extLst>
          </p:cNvPr>
          <p:cNvPicPr>
            <a:picLocks noChangeAspect="1"/>
          </p:cNvPicPr>
          <p:nvPr/>
        </p:nvPicPr>
        <p:blipFill rotWithShape="1">
          <a:blip r:embed="rId2"/>
          <a:srcRect l="8207" r="9162" b="3"/>
          <a:stretch/>
        </p:blipFill>
        <p:spPr>
          <a:xfrm>
            <a:off x="-857" y="1"/>
            <a:ext cx="9480050" cy="5148262"/>
          </a:xfrm>
          <a:prstGeom prst="rect">
            <a:avLst/>
          </a:prstGeom>
          <a:noFill/>
        </p:spPr>
      </p:pic>
    </p:spTree>
    <p:extLst>
      <p:ext uri="{BB962C8B-B14F-4D97-AF65-F5344CB8AC3E}">
        <p14:creationId xmlns:p14="http://schemas.microsoft.com/office/powerpoint/2010/main" val="172271415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ctor talking to patient">
            <a:extLst>
              <a:ext uri="{FF2B5EF4-FFF2-40B4-BE49-F238E27FC236}">
                <a16:creationId xmlns:a16="http://schemas.microsoft.com/office/drawing/2014/main" id="{5B502A07-296C-EA2B-5E3B-A051C9E6A503}"/>
              </a:ext>
            </a:extLst>
          </p:cNvPr>
          <p:cNvPicPr>
            <a:picLocks noChangeAspect="1"/>
          </p:cNvPicPr>
          <p:nvPr/>
        </p:nvPicPr>
        <p:blipFill>
          <a:blip r:embed="rId2"/>
          <a:stretch>
            <a:fillRect/>
          </a:stretch>
        </p:blipFill>
        <p:spPr>
          <a:xfrm>
            <a:off x="545083" y="194899"/>
            <a:ext cx="3502377" cy="2334918"/>
          </a:xfrm>
          <a:prstGeom prst="rect">
            <a:avLst/>
          </a:prstGeom>
        </p:spPr>
      </p:pic>
      <p:pic>
        <p:nvPicPr>
          <p:cNvPr id="9" name="Picture 8" descr="Nurse with patients in hospital">
            <a:extLst>
              <a:ext uri="{FF2B5EF4-FFF2-40B4-BE49-F238E27FC236}">
                <a16:creationId xmlns:a16="http://schemas.microsoft.com/office/drawing/2014/main" id="{F1C3837F-F181-F196-EC4C-D6E0ECD957B2}"/>
              </a:ext>
            </a:extLst>
          </p:cNvPr>
          <p:cNvPicPr>
            <a:picLocks noChangeAspect="1"/>
          </p:cNvPicPr>
          <p:nvPr/>
        </p:nvPicPr>
        <p:blipFill>
          <a:blip r:embed="rId3"/>
          <a:stretch>
            <a:fillRect/>
          </a:stretch>
        </p:blipFill>
        <p:spPr>
          <a:xfrm>
            <a:off x="4250974" y="128640"/>
            <a:ext cx="4285015" cy="2858024"/>
          </a:xfrm>
          <a:prstGeom prst="rect">
            <a:avLst/>
          </a:prstGeom>
        </p:spPr>
      </p:pic>
      <p:pic>
        <p:nvPicPr>
          <p:cNvPr id="11" name="Picture 10" descr="Two people with doctor">
            <a:extLst>
              <a:ext uri="{FF2B5EF4-FFF2-40B4-BE49-F238E27FC236}">
                <a16:creationId xmlns:a16="http://schemas.microsoft.com/office/drawing/2014/main" id="{B9D190CA-FED9-2944-D5A0-1DF5EA631636}"/>
              </a:ext>
            </a:extLst>
          </p:cNvPr>
          <p:cNvPicPr>
            <a:picLocks noChangeAspect="1"/>
          </p:cNvPicPr>
          <p:nvPr/>
        </p:nvPicPr>
        <p:blipFill>
          <a:blip r:embed="rId4"/>
          <a:stretch>
            <a:fillRect/>
          </a:stretch>
        </p:blipFill>
        <p:spPr>
          <a:xfrm>
            <a:off x="176008" y="2767466"/>
            <a:ext cx="3321083" cy="2215149"/>
          </a:xfrm>
          <a:prstGeom prst="rect">
            <a:avLst/>
          </a:prstGeom>
        </p:spPr>
      </p:pic>
      <p:pic>
        <p:nvPicPr>
          <p:cNvPr id="13" name="Picture 12" descr="Healthcare worker holding newborn baby">
            <a:extLst>
              <a:ext uri="{FF2B5EF4-FFF2-40B4-BE49-F238E27FC236}">
                <a16:creationId xmlns:a16="http://schemas.microsoft.com/office/drawing/2014/main" id="{DB87AD62-1566-08A8-56D8-60745979F4FE}"/>
              </a:ext>
            </a:extLst>
          </p:cNvPr>
          <p:cNvPicPr>
            <a:picLocks noChangeAspect="1"/>
          </p:cNvPicPr>
          <p:nvPr/>
        </p:nvPicPr>
        <p:blipFill>
          <a:blip r:embed="rId5"/>
          <a:stretch>
            <a:fillRect/>
          </a:stretch>
        </p:blipFill>
        <p:spPr>
          <a:xfrm>
            <a:off x="3232386" y="2078243"/>
            <a:ext cx="2725262" cy="1816841"/>
          </a:xfrm>
          <a:prstGeom prst="rect">
            <a:avLst/>
          </a:prstGeom>
        </p:spPr>
      </p:pic>
      <p:pic>
        <p:nvPicPr>
          <p:cNvPr id="15" name="Picture 14" descr="Doctor examining small child">
            <a:extLst>
              <a:ext uri="{FF2B5EF4-FFF2-40B4-BE49-F238E27FC236}">
                <a16:creationId xmlns:a16="http://schemas.microsoft.com/office/drawing/2014/main" id="{55979F62-FB25-A721-4A9A-CBB156322497}"/>
              </a:ext>
            </a:extLst>
          </p:cNvPr>
          <p:cNvPicPr>
            <a:picLocks noChangeAspect="1"/>
          </p:cNvPicPr>
          <p:nvPr/>
        </p:nvPicPr>
        <p:blipFill>
          <a:blip r:embed="rId6"/>
          <a:stretch>
            <a:fillRect/>
          </a:stretch>
        </p:blipFill>
        <p:spPr>
          <a:xfrm>
            <a:off x="5291019" y="2702666"/>
            <a:ext cx="3011083" cy="2007582"/>
          </a:xfrm>
          <a:prstGeom prst="rect">
            <a:avLst/>
          </a:prstGeom>
        </p:spPr>
      </p:pic>
    </p:spTree>
    <p:extLst>
      <p:ext uri="{BB962C8B-B14F-4D97-AF65-F5344CB8AC3E}">
        <p14:creationId xmlns:p14="http://schemas.microsoft.com/office/powerpoint/2010/main" val="94120364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D1B4E7-DDD6-94E7-1954-06C756E17AE7}"/>
              </a:ext>
            </a:extLst>
          </p:cNvPr>
          <p:cNvPicPr>
            <a:picLocks noChangeAspect="1"/>
          </p:cNvPicPr>
          <p:nvPr/>
        </p:nvPicPr>
        <p:blipFill>
          <a:blip r:embed="rId2"/>
          <a:stretch>
            <a:fillRect/>
          </a:stretch>
        </p:blipFill>
        <p:spPr>
          <a:xfrm>
            <a:off x="2693670" y="448151"/>
            <a:ext cx="3756660" cy="4251960"/>
          </a:xfrm>
          <a:prstGeom prst="rect">
            <a:avLst/>
          </a:prstGeom>
        </p:spPr>
      </p:pic>
    </p:spTree>
    <p:extLst>
      <p:ext uri="{BB962C8B-B14F-4D97-AF65-F5344CB8AC3E}">
        <p14:creationId xmlns:p14="http://schemas.microsoft.com/office/powerpoint/2010/main" val="39044938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rtoiseshell eyeglasses">
            <a:extLst>
              <a:ext uri="{FF2B5EF4-FFF2-40B4-BE49-F238E27FC236}">
                <a16:creationId xmlns:a16="http://schemas.microsoft.com/office/drawing/2014/main" id="{D0B7D073-3AB1-F3D4-B673-3E5BBFD534DF}"/>
              </a:ext>
            </a:extLst>
          </p:cNvPr>
          <p:cNvPicPr>
            <a:picLocks noChangeAspect="1"/>
          </p:cNvPicPr>
          <p:nvPr/>
        </p:nvPicPr>
        <p:blipFill rotWithShape="1">
          <a:blip r:embed="rId2"/>
          <a:srcRect t="21395" b="3116"/>
          <a:stretch/>
        </p:blipFill>
        <p:spPr>
          <a:xfrm>
            <a:off x="-543327" y="-1"/>
            <a:ext cx="10230654" cy="5148263"/>
          </a:xfrm>
          <a:prstGeom prst="rect">
            <a:avLst/>
          </a:prstGeom>
        </p:spPr>
      </p:pic>
      <p:sp>
        <p:nvSpPr>
          <p:cNvPr id="3" name="TextBox 2">
            <a:extLst>
              <a:ext uri="{FF2B5EF4-FFF2-40B4-BE49-F238E27FC236}">
                <a16:creationId xmlns:a16="http://schemas.microsoft.com/office/drawing/2014/main" id="{EA5CE4EE-4374-08E5-8116-9876C0A0C4AA}"/>
              </a:ext>
            </a:extLst>
          </p:cNvPr>
          <p:cNvSpPr txBox="1"/>
          <p:nvPr/>
        </p:nvSpPr>
        <p:spPr>
          <a:xfrm>
            <a:off x="1014631" y="2098680"/>
            <a:ext cx="227193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8B00"/>
                </a:solidFill>
                <a:effectLst/>
                <a:uLnTx/>
                <a:uFillTx/>
                <a:latin typeface="Arial" panose="020B0604020202020204"/>
                <a:ea typeface="+mn-ea"/>
                <a:cs typeface="+mn-cs"/>
              </a:rPr>
              <a:t>EQUITY</a:t>
            </a:r>
          </a:p>
        </p:txBody>
      </p:sp>
      <p:sp>
        <p:nvSpPr>
          <p:cNvPr id="4" name="TextBox 3">
            <a:extLst>
              <a:ext uri="{FF2B5EF4-FFF2-40B4-BE49-F238E27FC236}">
                <a16:creationId xmlns:a16="http://schemas.microsoft.com/office/drawing/2014/main" id="{9D8C375C-462B-0716-A165-63FE752342C7}"/>
              </a:ext>
            </a:extLst>
          </p:cNvPr>
          <p:cNvSpPr txBox="1"/>
          <p:nvPr/>
        </p:nvSpPr>
        <p:spPr>
          <a:xfrm>
            <a:off x="3397347" y="2100160"/>
            <a:ext cx="262306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8B00"/>
                </a:solidFill>
                <a:effectLst/>
                <a:uLnTx/>
                <a:uFillTx/>
                <a:latin typeface="Arial" panose="020B0604020202020204"/>
                <a:ea typeface="+mn-ea"/>
                <a:cs typeface="+mn-cs"/>
              </a:rPr>
              <a:t>QUALITY/</a:t>
            </a:r>
          </a:p>
        </p:txBody>
      </p:sp>
      <p:sp>
        <p:nvSpPr>
          <p:cNvPr id="5" name="TextBox 4">
            <a:extLst>
              <a:ext uri="{FF2B5EF4-FFF2-40B4-BE49-F238E27FC236}">
                <a16:creationId xmlns:a16="http://schemas.microsoft.com/office/drawing/2014/main" id="{7E5DEDE9-3B93-1EE3-8320-428D4A9E0CAC}"/>
              </a:ext>
            </a:extLst>
          </p:cNvPr>
          <p:cNvSpPr txBox="1"/>
          <p:nvPr/>
        </p:nvSpPr>
        <p:spPr>
          <a:xfrm>
            <a:off x="5857438" y="2100858"/>
            <a:ext cx="227193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8B00"/>
                </a:solidFill>
                <a:effectLst/>
                <a:uLnTx/>
                <a:uFillTx/>
                <a:latin typeface="Arial" panose="020B0604020202020204"/>
                <a:ea typeface="+mn-ea"/>
                <a:cs typeface="+mn-cs"/>
              </a:rPr>
              <a:t>SAFETY</a:t>
            </a:r>
          </a:p>
        </p:txBody>
      </p:sp>
    </p:spTree>
    <p:extLst>
      <p:ext uri="{BB962C8B-B14F-4D97-AF65-F5344CB8AC3E}">
        <p14:creationId xmlns:p14="http://schemas.microsoft.com/office/powerpoint/2010/main" val="37989076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idge over water with a sunset in the background&#10;&#10;Description automatically generated">
            <a:extLst>
              <a:ext uri="{FF2B5EF4-FFF2-40B4-BE49-F238E27FC236}">
                <a16:creationId xmlns:a16="http://schemas.microsoft.com/office/drawing/2014/main" id="{04B76D89-0773-473D-2F47-3063DE955F8B}"/>
              </a:ext>
            </a:extLst>
          </p:cNvPr>
          <p:cNvPicPr>
            <a:picLocks noChangeAspect="1"/>
          </p:cNvPicPr>
          <p:nvPr/>
        </p:nvPicPr>
        <p:blipFill rotWithShape="1">
          <a:blip r:embed="rId2"/>
          <a:srcRect t="3279" b="7095"/>
          <a:stretch/>
        </p:blipFill>
        <p:spPr>
          <a:xfrm>
            <a:off x="0" y="-343244"/>
            <a:ext cx="9144000" cy="6146578"/>
          </a:xfrm>
          <a:prstGeom prst="rect">
            <a:avLst/>
          </a:prstGeom>
        </p:spPr>
      </p:pic>
    </p:spTree>
    <p:extLst>
      <p:ext uri="{BB962C8B-B14F-4D97-AF65-F5344CB8AC3E}">
        <p14:creationId xmlns:p14="http://schemas.microsoft.com/office/powerpoint/2010/main" val="200637967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211F47-7D49-EFB3-E1B7-20CE48B91B82}"/>
              </a:ext>
            </a:extLst>
          </p:cNvPr>
          <p:cNvSpPr/>
          <p:nvPr/>
        </p:nvSpPr>
        <p:spPr>
          <a:xfrm>
            <a:off x="1008717" y="2323814"/>
            <a:ext cx="914400" cy="2193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D7CF37F1-B0F5-DD83-2C30-6B2B900DC769}"/>
              </a:ext>
            </a:extLst>
          </p:cNvPr>
          <p:cNvSpPr>
            <a:spLocks noGrp="1"/>
          </p:cNvSpPr>
          <p:nvPr>
            <p:ph sz="half" idx="1"/>
          </p:nvPr>
        </p:nvSpPr>
        <p:spPr>
          <a:xfrm>
            <a:off x="82503" y="419725"/>
            <a:ext cx="4489497" cy="1244184"/>
          </a:xfrm>
        </p:spPr>
        <p:txBody>
          <a:bodyPr>
            <a:normAutofit/>
          </a:bodyPr>
          <a:lstStyle/>
          <a:p>
            <a:pPr marL="0" indent="0" algn="ctr">
              <a:lnSpc>
                <a:spcPct val="100000"/>
              </a:lnSpc>
              <a:spcBef>
                <a:spcPts val="0"/>
              </a:spcBef>
              <a:buNone/>
            </a:pPr>
            <a:r>
              <a:rPr lang="en-US" altLang="en-US" sz="3600" b="1">
                <a:solidFill>
                  <a:srgbClr val="ED8B00"/>
                </a:solidFill>
                <a:latin typeface="+mj-lt"/>
              </a:rPr>
              <a:t>What is “Patient Experience”?</a:t>
            </a:r>
            <a:endParaRPr lang="en-US" sz="3600"/>
          </a:p>
        </p:txBody>
      </p:sp>
      <p:sp>
        <p:nvSpPr>
          <p:cNvPr id="3" name="Content Placeholder 2">
            <a:extLst>
              <a:ext uri="{FF2B5EF4-FFF2-40B4-BE49-F238E27FC236}">
                <a16:creationId xmlns:a16="http://schemas.microsoft.com/office/drawing/2014/main" id="{4FD5B4C8-336A-C07D-ED54-79C56F46F712}"/>
              </a:ext>
            </a:extLst>
          </p:cNvPr>
          <p:cNvSpPr>
            <a:spLocks noGrp="1"/>
          </p:cNvSpPr>
          <p:nvPr>
            <p:ph sz="half" idx="2"/>
          </p:nvPr>
        </p:nvSpPr>
        <p:spPr>
          <a:xfrm>
            <a:off x="4442872" y="1256465"/>
            <a:ext cx="4489497" cy="3551654"/>
          </a:xfrm>
        </p:spPr>
        <p:txBody>
          <a:bodyPr>
            <a:normAutofit fontScale="70000" lnSpcReduction="20000"/>
          </a:bodyPr>
          <a:lstStyle/>
          <a:p>
            <a:pPr marL="0" indent="0">
              <a:spcBef>
                <a:spcPts val="0"/>
              </a:spcBef>
              <a:buNone/>
            </a:pPr>
            <a:r>
              <a:rPr lang="en-US" sz="3100" b="1">
                <a:solidFill>
                  <a:schemeClr val="tx1"/>
                </a:solidFill>
              </a:rPr>
              <a:t>Everything we are and do, in partnership with children and families throughout the healthcare continuum. </a:t>
            </a:r>
          </a:p>
          <a:p>
            <a:pPr marL="0">
              <a:spcBef>
                <a:spcPts val="0"/>
              </a:spcBef>
            </a:pPr>
            <a:endParaRPr lang="en-US" sz="3100">
              <a:solidFill>
                <a:schemeClr val="tx1"/>
              </a:solidFill>
            </a:endParaRPr>
          </a:p>
          <a:p>
            <a:pPr marL="0" indent="0">
              <a:spcBef>
                <a:spcPts val="0"/>
              </a:spcBef>
              <a:buNone/>
            </a:pPr>
            <a:r>
              <a:rPr lang="en-US" sz="3100" b="1" i="1" err="1">
                <a:solidFill>
                  <a:srgbClr val="0070C0"/>
                </a:solidFill>
              </a:rPr>
              <a:t>Todo</a:t>
            </a:r>
            <a:r>
              <a:rPr lang="en-US" sz="3100" b="1" i="1">
                <a:solidFill>
                  <a:srgbClr val="0070C0"/>
                </a:solidFill>
              </a:rPr>
              <a:t> lo que </a:t>
            </a:r>
            <a:r>
              <a:rPr lang="en-US" sz="3100" b="1" i="1" err="1">
                <a:solidFill>
                  <a:srgbClr val="0070C0"/>
                </a:solidFill>
              </a:rPr>
              <a:t>somos</a:t>
            </a:r>
            <a:r>
              <a:rPr lang="en-US" sz="3100" b="1" i="1">
                <a:solidFill>
                  <a:srgbClr val="0070C0"/>
                </a:solidFill>
              </a:rPr>
              <a:t> y </a:t>
            </a:r>
            <a:r>
              <a:rPr lang="en-US" sz="3100" b="1" i="1" err="1">
                <a:solidFill>
                  <a:srgbClr val="0070C0"/>
                </a:solidFill>
              </a:rPr>
              <a:t>hacemos</a:t>
            </a:r>
            <a:r>
              <a:rPr lang="en-US" sz="3100" b="1" i="1">
                <a:solidFill>
                  <a:srgbClr val="0070C0"/>
                </a:solidFill>
              </a:rPr>
              <a:t>, </a:t>
            </a:r>
            <a:r>
              <a:rPr lang="en-US" sz="3100" b="1" i="1" err="1">
                <a:solidFill>
                  <a:srgbClr val="0070C0"/>
                </a:solidFill>
              </a:rPr>
              <a:t>en</a:t>
            </a:r>
            <a:r>
              <a:rPr lang="en-US" sz="3100" b="1" i="1">
                <a:solidFill>
                  <a:srgbClr val="0070C0"/>
                </a:solidFill>
              </a:rPr>
              <a:t> </a:t>
            </a:r>
            <a:r>
              <a:rPr lang="en-US" sz="3100" b="1" i="1" err="1">
                <a:solidFill>
                  <a:srgbClr val="0070C0"/>
                </a:solidFill>
              </a:rPr>
              <a:t>colaboración</a:t>
            </a:r>
            <a:r>
              <a:rPr lang="en-US" sz="3100" b="1" i="1">
                <a:solidFill>
                  <a:srgbClr val="0070C0"/>
                </a:solidFill>
              </a:rPr>
              <a:t> con </a:t>
            </a:r>
            <a:r>
              <a:rPr lang="en-US" sz="3100" b="1" i="1" err="1">
                <a:solidFill>
                  <a:srgbClr val="0070C0"/>
                </a:solidFill>
              </a:rPr>
              <a:t>los</a:t>
            </a:r>
            <a:r>
              <a:rPr lang="en-US" sz="3100" b="1" i="1">
                <a:solidFill>
                  <a:srgbClr val="0070C0"/>
                </a:solidFill>
              </a:rPr>
              <a:t> </a:t>
            </a:r>
            <a:r>
              <a:rPr lang="en-US" sz="3100" b="1" i="1" err="1">
                <a:solidFill>
                  <a:srgbClr val="0070C0"/>
                </a:solidFill>
              </a:rPr>
              <a:t>niños</a:t>
            </a:r>
            <a:r>
              <a:rPr lang="en-US" sz="3100" b="1" i="1">
                <a:solidFill>
                  <a:srgbClr val="0070C0"/>
                </a:solidFill>
              </a:rPr>
              <a:t> y las </a:t>
            </a:r>
            <a:r>
              <a:rPr lang="en-US" sz="3100" b="1" i="1" err="1">
                <a:solidFill>
                  <a:srgbClr val="0070C0"/>
                </a:solidFill>
              </a:rPr>
              <a:t>familias</a:t>
            </a:r>
            <a:r>
              <a:rPr lang="en-US" sz="3100" b="1" i="1">
                <a:solidFill>
                  <a:srgbClr val="0070C0"/>
                </a:solidFill>
              </a:rPr>
              <a:t> </a:t>
            </a:r>
            <a:r>
              <a:rPr lang="en-US" sz="3100" b="1" i="1" err="1">
                <a:solidFill>
                  <a:srgbClr val="0070C0"/>
                </a:solidFill>
              </a:rPr>
              <a:t>en</a:t>
            </a:r>
            <a:r>
              <a:rPr lang="en-US" sz="3100" b="1" i="1">
                <a:solidFill>
                  <a:srgbClr val="0070C0"/>
                </a:solidFill>
              </a:rPr>
              <a:t> </a:t>
            </a:r>
            <a:r>
              <a:rPr lang="en-US" sz="3100" b="1" i="1" err="1">
                <a:solidFill>
                  <a:srgbClr val="0070C0"/>
                </a:solidFill>
              </a:rPr>
              <a:t>todo</a:t>
            </a:r>
            <a:r>
              <a:rPr lang="en-US" sz="3100" b="1" i="1">
                <a:solidFill>
                  <a:srgbClr val="0070C0"/>
                </a:solidFill>
              </a:rPr>
              <a:t> </a:t>
            </a:r>
            <a:r>
              <a:rPr lang="en-US" sz="3100" b="1" i="1" err="1">
                <a:solidFill>
                  <a:srgbClr val="0070C0"/>
                </a:solidFill>
              </a:rPr>
              <a:t>el</a:t>
            </a:r>
            <a:r>
              <a:rPr lang="en-US" sz="3100" b="1" i="1">
                <a:solidFill>
                  <a:srgbClr val="0070C0"/>
                </a:solidFill>
              </a:rPr>
              <a:t> </a:t>
            </a:r>
            <a:r>
              <a:rPr lang="en-US" sz="3100" b="1" i="1" err="1">
                <a:solidFill>
                  <a:srgbClr val="0070C0"/>
                </a:solidFill>
              </a:rPr>
              <a:t>proceso</a:t>
            </a:r>
            <a:r>
              <a:rPr lang="en-US" sz="3100" b="1" i="1">
                <a:solidFill>
                  <a:srgbClr val="0070C0"/>
                </a:solidFill>
              </a:rPr>
              <a:t> de </a:t>
            </a:r>
            <a:r>
              <a:rPr lang="en-US" sz="3100" b="1" i="1" err="1">
                <a:solidFill>
                  <a:srgbClr val="0070C0"/>
                </a:solidFill>
              </a:rPr>
              <a:t>atención</a:t>
            </a:r>
            <a:r>
              <a:rPr lang="en-US" sz="3100" b="1" i="1">
                <a:solidFill>
                  <a:srgbClr val="0070C0"/>
                </a:solidFill>
              </a:rPr>
              <a:t> </a:t>
            </a:r>
            <a:r>
              <a:rPr lang="en-US" sz="3100" b="1" i="1" err="1">
                <a:solidFill>
                  <a:srgbClr val="0070C0"/>
                </a:solidFill>
              </a:rPr>
              <a:t>médica</a:t>
            </a:r>
            <a:endParaRPr lang="en-US" sz="3100" b="1" i="1">
              <a:solidFill>
                <a:srgbClr val="0070C0"/>
              </a:solidFill>
            </a:endParaRPr>
          </a:p>
          <a:p>
            <a:endParaRPr lang="en-US"/>
          </a:p>
        </p:txBody>
      </p:sp>
      <p:pic>
        <p:nvPicPr>
          <p:cNvPr id="4" name="Picture 3">
            <a:extLst>
              <a:ext uri="{FF2B5EF4-FFF2-40B4-BE49-F238E27FC236}">
                <a16:creationId xmlns:a16="http://schemas.microsoft.com/office/drawing/2014/main" id="{C9528417-DB15-CDBC-4EDE-233B18237D73}"/>
              </a:ext>
            </a:extLst>
          </p:cNvPr>
          <p:cNvPicPr>
            <a:picLocks noChangeAspect="1"/>
          </p:cNvPicPr>
          <p:nvPr/>
        </p:nvPicPr>
        <p:blipFill>
          <a:blip r:embed="rId2"/>
          <a:stretch>
            <a:fillRect/>
          </a:stretch>
        </p:blipFill>
        <p:spPr>
          <a:xfrm>
            <a:off x="1307787" y="1781343"/>
            <a:ext cx="1909801" cy="2501898"/>
          </a:xfrm>
          <a:prstGeom prst="rect">
            <a:avLst/>
          </a:prstGeom>
        </p:spPr>
      </p:pic>
    </p:spTree>
    <p:extLst>
      <p:ext uri="{BB962C8B-B14F-4D97-AF65-F5344CB8AC3E}">
        <p14:creationId xmlns:p14="http://schemas.microsoft.com/office/powerpoint/2010/main" val="343072456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8EF522-49D7-4879-B64B-1DD3EC510ED0}"/>
              </a:ext>
            </a:extLst>
          </p:cNvPr>
          <p:cNvSpPr>
            <a:spLocks noGrp="1"/>
          </p:cNvSpPr>
          <p:nvPr>
            <p:ph idx="1"/>
          </p:nvPr>
        </p:nvSpPr>
        <p:spPr>
          <a:xfrm>
            <a:off x="436563" y="1562099"/>
            <a:ext cx="4491487" cy="2955926"/>
          </a:xfrm>
        </p:spPr>
        <p:txBody>
          <a:bodyPr wrap="square" anchor="t">
            <a:normAutofit fontScale="92500" lnSpcReduction="10000"/>
          </a:bodyPr>
          <a:lstStyle/>
          <a:p>
            <a:r>
              <a:rPr lang="en-US" sz="2400" baseline="0"/>
              <a:t>The most important aspect of the patient experience is </a:t>
            </a:r>
            <a:r>
              <a:rPr lang="en-US" sz="2400" b="1" baseline="0"/>
              <a:t>safe </a:t>
            </a:r>
            <a:r>
              <a:rPr lang="en-US" sz="2400" baseline="0"/>
              <a:t>and </a:t>
            </a:r>
            <a:r>
              <a:rPr lang="en-US" sz="2400" b="1" baseline="0"/>
              <a:t>high-quality </a:t>
            </a:r>
            <a:r>
              <a:rPr lang="en-US" sz="2400" baseline="0"/>
              <a:t>care. </a:t>
            </a:r>
          </a:p>
          <a:p>
            <a:r>
              <a:rPr lang="en-US" sz="2400" baseline="0"/>
              <a:t>Health outcomes are primary and need to be </a:t>
            </a:r>
            <a:r>
              <a:rPr lang="en-US" sz="2400" b="1" baseline="0"/>
              <a:t>equitable</a:t>
            </a:r>
            <a:r>
              <a:rPr lang="en-US" sz="2400" baseline="0"/>
              <a:t> –safe and beneficial outcomes for </a:t>
            </a:r>
            <a:r>
              <a:rPr lang="en-US" sz="2400" b="1" i="1" baseline="0">
                <a:solidFill>
                  <a:schemeClr val="accent1"/>
                </a:solidFill>
              </a:rPr>
              <a:t>all </a:t>
            </a:r>
            <a:r>
              <a:rPr lang="en-US" sz="2400" baseline="0"/>
              <a:t>humans.</a:t>
            </a:r>
          </a:p>
          <a:p>
            <a:endParaRPr lang="en-US" baseline="0"/>
          </a:p>
        </p:txBody>
      </p:sp>
      <p:sp>
        <p:nvSpPr>
          <p:cNvPr id="3" name="Title 2">
            <a:extLst>
              <a:ext uri="{FF2B5EF4-FFF2-40B4-BE49-F238E27FC236}">
                <a16:creationId xmlns:a16="http://schemas.microsoft.com/office/drawing/2014/main" id="{09E50584-DD4A-408B-BBDF-827F799C838B}"/>
              </a:ext>
            </a:extLst>
          </p:cNvPr>
          <p:cNvSpPr>
            <a:spLocks noGrp="1"/>
          </p:cNvSpPr>
          <p:nvPr>
            <p:ph type="title"/>
          </p:nvPr>
        </p:nvSpPr>
        <p:spPr/>
        <p:txBody>
          <a:bodyPr wrap="square" anchor="ctr">
            <a:normAutofit/>
          </a:bodyPr>
          <a:lstStyle/>
          <a:p>
            <a:r>
              <a:rPr lang="en-US" sz="4000" b="1">
                <a:solidFill>
                  <a:srgbClr val="ED8B00"/>
                </a:solidFill>
              </a:rPr>
              <a:t>Improving the Patient Experience</a:t>
            </a:r>
          </a:p>
        </p:txBody>
      </p:sp>
      <p:sp>
        <p:nvSpPr>
          <p:cNvPr id="4" name="Slide Number Placeholder 3">
            <a:extLst>
              <a:ext uri="{FF2B5EF4-FFF2-40B4-BE49-F238E27FC236}">
                <a16:creationId xmlns:a16="http://schemas.microsoft.com/office/drawing/2014/main" id="{055FE096-856D-4F5E-B646-7BB18B8E02CC}"/>
              </a:ext>
            </a:extLst>
          </p:cNvPr>
          <p:cNvSpPr>
            <a:spLocks noGrp="1"/>
          </p:cNvSpPr>
          <p:nvPr>
            <p:ph type="sldNum" sz="quarter" idx="4294967295"/>
          </p:nvPr>
        </p:nvSpPr>
        <p:spPr>
          <a:xfrm>
            <a:off x="6299200" y="6492875"/>
            <a:ext cx="2844800" cy="365125"/>
          </a:xfrm>
          <a:prstGeom prst="rect">
            <a:avLst/>
          </a:prstGeom>
        </p:spPr>
        <p:txBody>
          <a:bodyPr vert="horz" wrap="square" lIns="91440" tIns="45720" rIns="91440" bIns="45720" numCol="1" anchor="ctr" anchorCtr="0" compatLnSpc="1">
            <a:prstTxWarp prst="textNoShape">
              <a:avLst/>
            </a:prstTxWarp>
            <a:normAutofit/>
          </a:bodyPr>
          <a:lstStyle>
            <a:defPPr>
              <a:defRPr lang="en-US"/>
            </a:defPPr>
            <a:lvl1pPr marL="0" algn="r" defTabSz="914400" rtl="0" eaLnBrk="1" latinLnBrk="0" hangingPunct="1">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spcAft>
                <a:spcPts val="450"/>
              </a:spcAft>
              <a:defRPr/>
            </a:pPr>
            <a:fld id="{32FEED62-3F8E-4FBA-9337-348D1D6DBF4F}" type="slidenum">
              <a:rPr lang="en-US" altLang="en-US" smtClean="0"/>
              <a:pPr algn="r" defTabSz="685800">
                <a:spcAft>
                  <a:spcPts val="450"/>
                </a:spcAft>
                <a:defRPr/>
              </a:pPr>
              <a:t>7</a:t>
            </a:fld>
            <a:endParaRPr lang="en-US" altLang="en-US" sz="900">
              <a:solidFill>
                <a:srgbClr val="7F7F7F"/>
              </a:solidFill>
              <a:latin typeface="Calibri"/>
            </a:endParaRPr>
          </a:p>
        </p:txBody>
      </p:sp>
      <p:pic>
        <p:nvPicPr>
          <p:cNvPr id="5" name="Picture 4">
            <a:extLst>
              <a:ext uri="{FF2B5EF4-FFF2-40B4-BE49-F238E27FC236}">
                <a16:creationId xmlns:a16="http://schemas.microsoft.com/office/drawing/2014/main" id="{327490AB-A063-75D3-713B-42A93B77BA97}"/>
              </a:ext>
            </a:extLst>
          </p:cNvPr>
          <p:cNvPicPr>
            <a:picLocks/>
          </p:cNvPicPr>
          <p:nvPr/>
        </p:nvPicPr>
        <p:blipFill>
          <a:blip r:embed="rId3"/>
          <a:stretch>
            <a:fillRect/>
          </a:stretch>
        </p:blipFill>
        <p:spPr>
          <a:xfrm>
            <a:off x="5548094" y="1350511"/>
            <a:ext cx="2584401" cy="3167514"/>
          </a:xfrm>
          <a:prstGeom prst="rect">
            <a:avLst/>
          </a:prstGeom>
        </p:spPr>
      </p:pic>
    </p:spTree>
    <p:extLst>
      <p:ext uri="{BB962C8B-B14F-4D97-AF65-F5344CB8AC3E}">
        <p14:creationId xmlns:p14="http://schemas.microsoft.com/office/powerpoint/2010/main" val="313818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E24A11-17BA-7364-ED83-C8D9CF48C298}"/>
              </a:ext>
            </a:extLst>
          </p:cNvPr>
          <p:cNvSpPr>
            <a:spLocks noGrp="1"/>
          </p:cNvSpPr>
          <p:nvPr>
            <p:ph idx="1"/>
          </p:nvPr>
        </p:nvSpPr>
        <p:spPr/>
        <p:txBody>
          <a:bodyPr/>
          <a:lstStyle/>
          <a:p>
            <a:pPr marL="457200" indent="-457200">
              <a:buFont typeface="+mj-lt"/>
              <a:buAutoNum type="arabicParenR"/>
            </a:pPr>
            <a:r>
              <a:rPr lang="en-US" sz="2000"/>
              <a:t>Identify variations in effectiveness of AI solutions for improving the healthcare experience.</a:t>
            </a:r>
          </a:p>
          <a:p>
            <a:pPr marL="457200" indent="-457200">
              <a:buFont typeface="+mj-lt"/>
              <a:buAutoNum type="arabicParenR"/>
            </a:pPr>
            <a:r>
              <a:rPr lang="en-US" sz="2000"/>
              <a:t>Integrate assessment of impact across multiple areas of experience such as physician and staff well-being as well as patient experience.</a:t>
            </a:r>
          </a:p>
          <a:p>
            <a:pPr marL="457200" indent="-457200">
              <a:buFont typeface="+mj-lt"/>
              <a:buAutoNum type="arabicParenR"/>
            </a:pPr>
            <a:r>
              <a:rPr lang="en-US" sz="2000"/>
              <a:t>Design a plan to utilize technological advances in a way that optimizes human understanding and the broader health care experience within the constraints of your particular setting.</a:t>
            </a:r>
          </a:p>
          <a:p>
            <a:pPr marL="342900" indent="-342900">
              <a:buFont typeface="+mj-lt"/>
              <a:buAutoNum type="arabicParenR"/>
            </a:pPr>
            <a:endParaRPr lang="en-US"/>
          </a:p>
        </p:txBody>
      </p:sp>
      <p:sp>
        <p:nvSpPr>
          <p:cNvPr id="3" name="Title 2">
            <a:extLst>
              <a:ext uri="{FF2B5EF4-FFF2-40B4-BE49-F238E27FC236}">
                <a16:creationId xmlns:a16="http://schemas.microsoft.com/office/drawing/2014/main" id="{A0CBD507-01B1-6C6F-1242-9078EF4EE2AD}"/>
              </a:ext>
            </a:extLst>
          </p:cNvPr>
          <p:cNvSpPr>
            <a:spLocks noGrp="1"/>
          </p:cNvSpPr>
          <p:nvPr>
            <p:ph type="title"/>
          </p:nvPr>
        </p:nvSpPr>
        <p:spPr/>
        <p:txBody>
          <a:bodyPr>
            <a:normAutofit/>
          </a:bodyPr>
          <a:lstStyle/>
          <a:p>
            <a:r>
              <a:rPr lang="en-US" sz="4000" b="1">
                <a:solidFill>
                  <a:schemeClr val="accent1"/>
                </a:solidFill>
              </a:rPr>
              <a:t>Learning Objectives</a:t>
            </a:r>
          </a:p>
        </p:txBody>
      </p:sp>
    </p:spTree>
    <p:extLst>
      <p:ext uri="{BB962C8B-B14F-4D97-AF65-F5344CB8AC3E}">
        <p14:creationId xmlns:p14="http://schemas.microsoft.com/office/powerpoint/2010/main" val="367214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owcapped mountain range and fog">
            <a:extLst>
              <a:ext uri="{FF2B5EF4-FFF2-40B4-BE49-F238E27FC236}">
                <a16:creationId xmlns:a16="http://schemas.microsoft.com/office/drawing/2014/main" id="{60B88B6A-58B1-8F35-21B6-51F2192F6C86}"/>
              </a:ext>
            </a:extLst>
          </p:cNvPr>
          <p:cNvPicPr>
            <a:picLocks noChangeAspect="1"/>
          </p:cNvPicPr>
          <p:nvPr/>
        </p:nvPicPr>
        <p:blipFill>
          <a:blip r:embed="rId2"/>
          <a:stretch>
            <a:fillRect/>
          </a:stretch>
        </p:blipFill>
        <p:spPr>
          <a:xfrm>
            <a:off x="0" y="-261264"/>
            <a:ext cx="9144000" cy="6121301"/>
          </a:xfrm>
          <a:prstGeom prst="rect">
            <a:avLst/>
          </a:prstGeom>
        </p:spPr>
      </p:pic>
    </p:spTree>
    <p:extLst>
      <p:ext uri="{BB962C8B-B14F-4D97-AF65-F5344CB8AC3E}">
        <p14:creationId xmlns:p14="http://schemas.microsoft.com/office/powerpoint/2010/main" val="132668647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theme/theme1.xml><?xml version="1.0" encoding="utf-8"?>
<a:theme xmlns:a="http://schemas.openxmlformats.org/drawingml/2006/main" name="Titles">
  <a:themeElements>
    <a:clrScheme name="HUB_10">
      <a:dk1>
        <a:srgbClr val="021C37"/>
      </a:dk1>
      <a:lt1>
        <a:srgbClr val="FFFFFF"/>
      </a:lt1>
      <a:dk2>
        <a:srgbClr val="021C37"/>
      </a:dk2>
      <a:lt2>
        <a:srgbClr val="C4BFB6"/>
      </a:lt2>
      <a:accent1>
        <a:srgbClr val="ED8B00"/>
      </a:accent1>
      <a:accent2>
        <a:srgbClr val="00A3E0"/>
      </a:accent2>
      <a:accent3>
        <a:srgbClr val="E6500D"/>
      </a:accent3>
      <a:accent4>
        <a:srgbClr val="ABD303"/>
      </a:accent4>
      <a:accent5>
        <a:srgbClr val="804EBC"/>
      </a:accent5>
      <a:accent6>
        <a:srgbClr val="A89A8E"/>
      </a:accent6>
      <a:hlink>
        <a:srgbClr val="00A3E0"/>
      </a:hlink>
      <a:folHlink>
        <a:srgbClr val="ED8B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dCollab-2024_Speaker-Template" id="{A4A1663F-680E-CB4C-B777-08CF239A928B}" vid="{3235C187-2FD7-FE42-B9CE-7D87CF8EFF99}"/>
    </a:ext>
  </a:extLst>
</a:theme>
</file>

<file path=ppt/theme/theme2.xml><?xml version="1.0" encoding="utf-8"?>
<a:theme xmlns:a="http://schemas.openxmlformats.org/drawingml/2006/main" name="Text Layouts">
  <a:themeElements>
    <a:clrScheme name="HUB_10">
      <a:dk1>
        <a:srgbClr val="021C37"/>
      </a:dk1>
      <a:lt1>
        <a:srgbClr val="FFFFFF"/>
      </a:lt1>
      <a:dk2>
        <a:srgbClr val="021C37"/>
      </a:dk2>
      <a:lt2>
        <a:srgbClr val="C4BFB6"/>
      </a:lt2>
      <a:accent1>
        <a:srgbClr val="ED8B00"/>
      </a:accent1>
      <a:accent2>
        <a:srgbClr val="00A3E0"/>
      </a:accent2>
      <a:accent3>
        <a:srgbClr val="E6500D"/>
      </a:accent3>
      <a:accent4>
        <a:srgbClr val="ABD303"/>
      </a:accent4>
      <a:accent5>
        <a:srgbClr val="804EBC"/>
      </a:accent5>
      <a:accent6>
        <a:srgbClr val="A89A8E"/>
      </a:accent6>
      <a:hlink>
        <a:srgbClr val="00A3E0"/>
      </a:hlink>
      <a:folHlink>
        <a:srgbClr val="ED8B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dCollab-2024_Speaker-Template" id="{A4A1663F-680E-CB4C-B777-08CF239A928B}" vid="{F307D867-772C-3D4C-9A51-82F47117A580}"/>
    </a:ext>
  </a:extLst>
</a:theme>
</file>

<file path=ppt/theme/theme3.xml><?xml version="1.0" encoding="utf-8"?>
<a:theme xmlns:a="http://schemas.openxmlformats.org/drawingml/2006/main" name="Office Theme">
  <a:themeElements>
    <a:clrScheme name="NRC Health Colors 2">
      <a:dk1>
        <a:srgbClr val="3C3F40"/>
      </a:dk1>
      <a:lt1>
        <a:srgbClr val="FFFFFF"/>
      </a:lt1>
      <a:dk2>
        <a:srgbClr val="75787B"/>
      </a:dk2>
      <a:lt2>
        <a:srgbClr val="C4BFB6"/>
      </a:lt2>
      <a:accent1>
        <a:srgbClr val="ED8B00"/>
      </a:accent1>
      <a:accent2>
        <a:srgbClr val="00A3E0"/>
      </a:accent2>
      <a:accent3>
        <a:srgbClr val="EA7600"/>
      </a:accent3>
      <a:accent4>
        <a:srgbClr val="A0B06D"/>
      </a:accent4>
      <a:accent5>
        <a:srgbClr val="4B669B"/>
      </a:accent5>
      <a:accent6>
        <a:srgbClr val="A89A8E"/>
      </a:accent6>
      <a:hlink>
        <a:srgbClr val="00A3E0"/>
      </a:hlink>
      <a:folHlink>
        <a:srgbClr val="ED8B00"/>
      </a:folHlink>
    </a:clrScheme>
    <a:fontScheme name="NRC Health Fonts V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48BE18F-98E7-9D4A-8CA9-2AEA81ACD9A4}">
  <we:reference id="wa200000729" version="3.13.175.0" store="en-US" storeType="OMEX"/>
  <we:alternateReferences>
    <we:reference id="wa200000729" version="3.13.175.0" store="wa20000072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D2C5B178FDC1746925EAA7FA1129E55" ma:contentTypeVersion="18" ma:contentTypeDescription="Create a new document." ma:contentTypeScope="" ma:versionID="ae4de1281df59c85e93e44c39691c654">
  <xsd:schema xmlns:xsd="http://www.w3.org/2001/XMLSchema" xmlns:xs="http://www.w3.org/2001/XMLSchema" xmlns:p="http://schemas.microsoft.com/office/2006/metadata/properties" xmlns:ns2="11d8a41a-1f29-4ec5-8024-1097c0c031a8" xmlns:ns3="c6d2ed87-2ef4-4232-904f-b00528d88cd2" targetNamespace="http://schemas.microsoft.com/office/2006/metadata/properties" ma:root="true" ma:fieldsID="8205c27f51bdcfa361189c9018e02b3b" ns2:_="" ns3:_="">
    <xsd:import namespace="11d8a41a-1f29-4ec5-8024-1097c0c031a8"/>
    <xsd:import namespace="c6d2ed87-2ef4-4232-904f-b00528d88cd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d8a41a-1f29-4ec5-8024-1097c0c031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a0ba95d-80f1-4a39-bd05-546c2b4894e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d2ed87-2ef4-4232-904f-b00528d88cd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78fc1a0-fe07-41c6-a497-29961fd2c41d}" ma:internalName="TaxCatchAll" ma:showField="CatchAllData" ma:web="c6d2ed87-2ef4-4232-904f-b00528d88c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6d2ed87-2ef4-4232-904f-b00528d88cd2" xsi:nil="true"/>
    <lcf76f155ced4ddcb4097134ff3c332f xmlns="11d8a41a-1f29-4ec5-8024-1097c0c031a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36E4399-9ED5-430D-A2D0-EA9B4AFF04C2}">
  <ds:schemaRefs>
    <ds:schemaRef ds:uri="http://schemas.microsoft.com/sharepoint/v3/contenttype/forms"/>
  </ds:schemaRefs>
</ds:datastoreItem>
</file>

<file path=customXml/itemProps2.xml><?xml version="1.0" encoding="utf-8"?>
<ds:datastoreItem xmlns:ds="http://schemas.openxmlformats.org/officeDocument/2006/customXml" ds:itemID="{CA5C400D-9510-4F49-A318-AFA982506199}">
  <ds:schemaRefs>
    <ds:schemaRef ds:uri="11d8a41a-1f29-4ec5-8024-1097c0c031a8"/>
    <ds:schemaRef ds:uri="c6d2ed87-2ef4-4232-904f-b00528d88c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1F69A73-B6EF-4B02-A8E0-8E10D2C38279}">
  <ds:schemaRefs>
    <ds:schemaRef ds:uri="11d8a41a-1f29-4ec5-8024-1097c0c031a8"/>
    <ds:schemaRef ds:uri="c6d2ed87-2ef4-4232-904f-b00528d88c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PedCollab-2024_Speaker-Template</Template>
  <Application>Microsoft Office PowerPoint</Application>
  <PresentationFormat>Custom</PresentationFormat>
  <Slides>59</Slides>
  <Notes>6</Notes>
  <HiddenSlides>0</HiddenSlides>
  <ScaleCrop>false</ScaleCrop>
  <HeadingPairs>
    <vt:vector size="4" baseType="variant">
      <vt:variant>
        <vt:lpstr>Theme</vt:lpstr>
      </vt:variant>
      <vt:variant>
        <vt:i4>2</vt:i4>
      </vt:variant>
      <vt:variant>
        <vt:lpstr>Slide Titles</vt:lpstr>
      </vt:variant>
      <vt:variant>
        <vt:i4>59</vt:i4>
      </vt:variant>
    </vt:vector>
  </HeadingPairs>
  <TitlesOfParts>
    <vt:vector size="61" baseType="lpstr">
      <vt:lpstr>Titles</vt:lpstr>
      <vt:lpstr>Text Layouts</vt:lpstr>
      <vt:lpstr>PowerPoint Presentation</vt:lpstr>
      <vt:lpstr>PowerPoint Presentation</vt:lpstr>
      <vt:lpstr>PowerPoint Presentation</vt:lpstr>
      <vt:lpstr>PowerPoint Presentation</vt:lpstr>
      <vt:lpstr>Department of Patient Experience Nemours Children’s Health</vt:lpstr>
      <vt:lpstr>PowerPoint Presentation</vt:lpstr>
      <vt:lpstr>Improving the Patient Experience</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Virtual Nursing</vt:lpstr>
      <vt:lpstr>PowerPoint Presentation</vt:lpstr>
      <vt:lpstr>PowerPoint Presentation</vt:lpstr>
      <vt:lpstr>Monitoring Impact</vt:lpstr>
      <vt:lpstr>Monitoring Impact</vt:lpstr>
      <vt:lpstr>Monitoring Impact</vt:lpstr>
      <vt:lpstr>Monitoring Impact</vt:lpstr>
      <vt:lpstr>Monitoring Impact</vt:lpstr>
      <vt:lpstr>PowerPoint Presentation</vt:lpstr>
      <vt:lpstr>PowerPoint Presentation</vt:lpstr>
      <vt:lpstr>PowerPoint Presentation</vt:lpstr>
      <vt:lpstr>Virtual Nurse Experience – by Language</vt:lpstr>
      <vt:lpstr>Virtual Nurse Experience – by Language</vt:lpstr>
      <vt:lpstr>Virtual Nurse Experience – by Language</vt:lpstr>
      <vt:lpstr>Virtual Nurse Experience – by Race/Ethnicity</vt:lpstr>
      <vt:lpstr>Virtual Nurse Experience – by Race/Ethnicity</vt:lpstr>
      <vt:lpstr>Virtual Nurse Experience – by Race/Ethnicity</vt:lpstr>
      <vt:lpstr>Impact on Quality and Safety</vt:lpstr>
      <vt:lpstr>Artificial Intelligence Documentation Tool (AIDT) </vt:lpstr>
      <vt:lpstr>Artificial Intelligence Documentation Tool (AIDT) </vt:lpstr>
      <vt:lpstr>Artificial Intelligence Documentation Tool (AIDT) </vt:lpstr>
      <vt:lpstr>Artificial Intelligence Documentation Tool (AIDT)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Improvement in Provider Experience</vt:lpstr>
      <vt:lpstr>Physician Thoughts on Patient 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Nemours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Greco, Peggy</dc:creator>
  <cp:revision>1</cp:revision>
  <dcterms:created xsi:type="dcterms:W3CDTF">2024-02-20T16:08:17Z</dcterms:created>
  <dcterms:modified xsi:type="dcterms:W3CDTF">2024-03-22T19:20:20Z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0x0101005D2C5B178FDC1746925EAA7FA1129E55</vt:lpwstr>
  </property>
  <property fmtid="{D5CDD505-2E9C-101B-9397-08002B2CF9AE}" pid="3" name="MediaServiceImageTags">
    <vt:lpwstr/>
  </property>
</Properties>
</file>