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8" r:id="rId1"/>
  </p:sldMasterIdLst>
  <p:handoutMasterIdLst>
    <p:handoutMasterId r:id="rId3"/>
  </p:handoutMasterIdLst>
  <p:sldIdLst>
    <p:sldId id="257" r:id="rId2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55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668241-B45A-3044-89E4-70DFCC4A974E}" v="39" dt="2022-12-13T21:59:47.769"/>
    <p1510:client id="{4B85D8E3-3ED4-CC4D-BECA-5D45DC86C624}" v="56" dt="2022-12-13T22:16:02.644"/>
    <p1510:client id="{6D4F5B61-F608-5B41-955B-CFD8D8272247}" v="83" dt="2022-12-13T21:48:26.1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9"/>
    <p:restoredTop sz="94694"/>
  </p:normalViewPr>
  <p:slideViewPr>
    <p:cSldViewPr>
      <p:cViewPr>
        <p:scale>
          <a:sx n="88" d="100"/>
          <a:sy n="88" d="100"/>
        </p:scale>
        <p:origin x="1808" y="1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312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Schuerman" userId="e50b13e1-0e9b-423d-b06a-090d90cdd3ff" providerId="ADAL" clId="{4B85D8E3-3ED4-CC4D-BECA-5D45DC86C624}"/>
    <pc:docChg chg="undo redo custSel modSld modMainMaster">
      <pc:chgData name="Justin Schuerman" userId="e50b13e1-0e9b-423d-b06a-090d90cdd3ff" providerId="ADAL" clId="{4B85D8E3-3ED4-CC4D-BECA-5D45DC86C624}" dt="2022-12-13T22:16:27.211" v="545" actId="1076"/>
      <pc:docMkLst>
        <pc:docMk/>
      </pc:docMkLst>
      <pc:sldChg chg="addSp delSp modSp mod chgLayout">
        <pc:chgData name="Justin Schuerman" userId="e50b13e1-0e9b-423d-b06a-090d90cdd3ff" providerId="ADAL" clId="{4B85D8E3-3ED4-CC4D-BECA-5D45DC86C624}" dt="2022-12-13T22:16:27.211" v="545" actId="1076"/>
        <pc:sldMkLst>
          <pc:docMk/>
          <pc:sldMk cId="1658732623" sldId="257"/>
        </pc:sldMkLst>
        <pc:spChg chg="add del mod ord">
          <ac:chgData name="Justin Schuerman" userId="e50b13e1-0e9b-423d-b06a-090d90cdd3ff" providerId="ADAL" clId="{4B85D8E3-3ED4-CC4D-BECA-5D45DC86C624}" dt="2022-12-13T22:11:55.728" v="392" actId="700"/>
          <ac:spMkLst>
            <pc:docMk/>
            <pc:sldMk cId="1658732623" sldId="257"/>
            <ac:spMk id="2" creationId="{2C8AB797-6F2A-BB4F-0E29-4BFAB4D2D742}"/>
          </ac:spMkLst>
        </pc:spChg>
        <pc:spChg chg="mod ord">
          <ac:chgData name="Justin Schuerman" userId="e50b13e1-0e9b-423d-b06a-090d90cdd3ff" providerId="ADAL" clId="{4B85D8E3-3ED4-CC4D-BECA-5D45DC86C624}" dt="2022-12-13T22:11:55.728" v="392" actId="700"/>
          <ac:spMkLst>
            <pc:docMk/>
            <pc:sldMk cId="1658732623" sldId="257"/>
            <ac:spMk id="3" creationId="{195EAEB0-175C-3AFD-7471-6B96E2D10D32}"/>
          </ac:spMkLst>
        </pc:spChg>
        <pc:spChg chg="mod ord">
          <ac:chgData name="Justin Schuerman" userId="e50b13e1-0e9b-423d-b06a-090d90cdd3ff" providerId="ADAL" clId="{4B85D8E3-3ED4-CC4D-BECA-5D45DC86C624}" dt="2022-12-13T22:11:55.728" v="392" actId="700"/>
          <ac:spMkLst>
            <pc:docMk/>
            <pc:sldMk cId="1658732623" sldId="257"/>
            <ac:spMk id="5" creationId="{73D01C71-E088-BC25-71F8-D5C04D801784}"/>
          </ac:spMkLst>
        </pc:spChg>
        <pc:spChg chg="mod ord">
          <ac:chgData name="Justin Schuerman" userId="e50b13e1-0e9b-423d-b06a-090d90cdd3ff" providerId="ADAL" clId="{4B85D8E3-3ED4-CC4D-BECA-5D45DC86C624}" dt="2022-12-13T22:11:55.728" v="392" actId="700"/>
          <ac:spMkLst>
            <pc:docMk/>
            <pc:sldMk cId="1658732623" sldId="257"/>
            <ac:spMk id="6" creationId="{93FABBB3-B43A-AE82-E31F-9C1D41111BA1}"/>
          </ac:spMkLst>
        </pc:spChg>
        <pc:spChg chg="add del">
          <ac:chgData name="Justin Schuerman" userId="e50b13e1-0e9b-423d-b06a-090d90cdd3ff" providerId="ADAL" clId="{4B85D8E3-3ED4-CC4D-BECA-5D45DC86C624}" dt="2022-12-13T22:10:31.238" v="370" actId="22"/>
          <ac:spMkLst>
            <pc:docMk/>
            <pc:sldMk cId="1658732623" sldId="257"/>
            <ac:spMk id="7" creationId="{C920A0CD-A5FB-B8B8-6BD7-08715C01AED6}"/>
          </ac:spMkLst>
        </pc:spChg>
        <pc:spChg chg="del mod">
          <ac:chgData name="Justin Schuerman" userId="e50b13e1-0e9b-423d-b06a-090d90cdd3ff" providerId="ADAL" clId="{4B85D8E3-3ED4-CC4D-BECA-5D45DC86C624}" dt="2022-12-13T22:09:43.894" v="343" actId="700"/>
          <ac:spMkLst>
            <pc:docMk/>
            <pc:sldMk cId="1658732623" sldId="257"/>
            <ac:spMk id="12" creationId="{3159E85D-A2B7-F581-B0E2-AB89D23E007C}"/>
          </ac:spMkLst>
        </pc:spChg>
        <pc:spChg chg="add del mod ord">
          <ac:chgData name="Justin Schuerman" userId="e50b13e1-0e9b-423d-b06a-090d90cdd3ff" providerId="ADAL" clId="{4B85D8E3-3ED4-CC4D-BECA-5D45DC86C624}" dt="2022-12-13T22:15:26.907" v="530"/>
          <ac:spMkLst>
            <pc:docMk/>
            <pc:sldMk cId="1658732623" sldId="257"/>
            <ac:spMk id="13" creationId="{E299A329-774F-C48F-9065-0DB3723ECF1B}"/>
          </ac:spMkLst>
        </pc:spChg>
        <pc:spChg chg="add mod">
          <ac:chgData name="Justin Schuerman" userId="e50b13e1-0e9b-423d-b06a-090d90cdd3ff" providerId="ADAL" clId="{4B85D8E3-3ED4-CC4D-BECA-5D45DC86C624}" dt="2022-12-13T22:16:04.910" v="542" actId="478"/>
          <ac:spMkLst>
            <pc:docMk/>
            <pc:sldMk cId="1658732623" sldId="257"/>
            <ac:spMk id="20" creationId="{092F5ACF-2E04-0AA5-9841-E3EB66D515B7}"/>
          </ac:spMkLst>
        </pc:spChg>
        <pc:picChg chg="add del mod">
          <ac:chgData name="Justin Schuerman" userId="e50b13e1-0e9b-423d-b06a-090d90cdd3ff" providerId="ADAL" clId="{4B85D8E3-3ED4-CC4D-BECA-5D45DC86C624}" dt="2022-12-13T22:10:38.528" v="372"/>
          <ac:picMkLst>
            <pc:docMk/>
            <pc:sldMk cId="1658732623" sldId="257"/>
            <ac:picMk id="9" creationId="{F4A222C8-27E2-5E80-A8A9-E6B47015A186}"/>
          </ac:picMkLst>
        </pc:picChg>
        <pc:picChg chg="del mod">
          <ac:chgData name="Justin Schuerman" userId="e50b13e1-0e9b-423d-b06a-090d90cdd3ff" providerId="ADAL" clId="{4B85D8E3-3ED4-CC4D-BECA-5D45DC86C624}" dt="2022-12-13T22:12:40.910" v="412" actId="478"/>
          <ac:picMkLst>
            <pc:docMk/>
            <pc:sldMk cId="1658732623" sldId="257"/>
            <ac:picMk id="10" creationId="{2C05B420-C2E0-21E0-94D9-56FDC6094F88}"/>
          </ac:picMkLst>
        </pc:picChg>
        <pc:picChg chg="add del mod">
          <ac:chgData name="Justin Schuerman" userId="e50b13e1-0e9b-423d-b06a-090d90cdd3ff" providerId="ADAL" clId="{4B85D8E3-3ED4-CC4D-BECA-5D45DC86C624}" dt="2022-12-13T22:12:49.825" v="417" actId="478"/>
          <ac:picMkLst>
            <pc:docMk/>
            <pc:sldMk cId="1658732623" sldId="257"/>
            <ac:picMk id="11" creationId="{A3CC209A-B577-8DD5-6857-744E258436ED}"/>
          </ac:picMkLst>
        </pc:picChg>
        <pc:picChg chg="add del mod">
          <ac:chgData name="Justin Schuerman" userId="e50b13e1-0e9b-423d-b06a-090d90cdd3ff" providerId="ADAL" clId="{4B85D8E3-3ED4-CC4D-BECA-5D45DC86C624}" dt="2022-12-13T22:12:46.130" v="415"/>
          <ac:picMkLst>
            <pc:docMk/>
            <pc:sldMk cId="1658732623" sldId="257"/>
            <ac:picMk id="14" creationId="{910B1B4D-5C11-43D5-735B-1E353F3C1AD8}"/>
          </ac:picMkLst>
        </pc:picChg>
        <pc:picChg chg="add del mod">
          <ac:chgData name="Justin Schuerman" userId="e50b13e1-0e9b-423d-b06a-090d90cdd3ff" providerId="ADAL" clId="{4B85D8E3-3ED4-CC4D-BECA-5D45DC86C624}" dt="2022-12-13T22:15:53.764" v="537" actId="478"/>
          <ac:picMkLst>
            <pc:docMk/>
            <pc:sldMk cId="1658732623" sldId="257"/>
            <ac:picMk id="15" creationId="{EC9D7413-65C3-03E7-33AB-75281CCAC703}"/>
          </ac:picMkLst>
        </pc:picChg>
        <pc:picChg chg="add del mod">
          <ac:chgData name="Justin Schuerman" userId="e50b13e1-0e9b-423d-b06a-090d90cdd3ff" providerId="ADAL" clId="{4B85D8E3-3ED4-CC4D-BECA-5D45DC86C624}" dt="2022-12-13T22:16:04.910" v="542" actId="478"/>
          <ac:picMkLst>
            <pc:docMk/>
            <pc:sldMk cId="1658732623" sldId="257"/>
            <ac:picMk id="17" creationId="{ECB07FE2-6AE3-EFC1-370D-771C0C4DA3ED}"/>
          </ac:picMkLst>
        </pc:picChg>
        <pc:picChg chg="add mod">
          <ac:chgData name="Justin Schuerman" userId="e50b13e1-0e9b-423d-b06a-090d90cdd3ff" providerId="ADAL" clId="{4B85D8E3-3ED4-CC4D-BECA-5D45DC86C624}" dt="2022-12-13T22:16:27.211" v="545" actId="1076"/>
          <ac:picMkLst>
            <pc:docMk/>
            <pc:sldMk cId="1658732623" sldId="257"/>
            <ac:picMk id="18" creationId="{6FB53A4D-6276-C225-DB6A-F3AC39284ADA}"/>
          </ac:picMkLst>
        </pc:picChg>
      </pc:sldChg>
      <pc:sldMasterChg chg="modSp modSldLayout">
        <pc:chgData name="Justin Schuerman" userId="e50b13e1-0e9b-423d-b06a-090d90cdd3ff" providerId="ADAL" clId="{4B85D8E3-3ED4-CC4D-BECA-5D45DC86C624}" dt="2022-12-13T22:01:41.501" v="0"/>
        <pc:sldMasterMkLst>
          <pc:docMk/>
          <pc:sldMasterMk cId="4268557194" sldId="2147483662"/>
        </pc:sldMasterMkLst>
        <pc:spChg chg="mod">
          <ac:chgData name="Justin Schuerman" userId="e50b13e1-0e9b-423d-b06a-090d90cdd3ff" providerId="ADAL" clId="{4B85D8E3-3ED4-CC4D-BECA-5D45DC86C624}" dt="2022-12-13T22:01:41.501" v="0"/>
          <ac:spMkLst>
            <pc:docMk/>
            <pc:sldMasterMk cId="4268557194" sldId="2147483662"/>
            <ac:spMk id="2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1:41.501" v="0"/>
          <ac:spMkLst>
            <pc:docMk/>
            <pc:sldMasterMk cId="4268557194" sldId="2147483662"/>
            <ac:spMk id="3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1:41.501" v="0"/>
          <ac:spMkLst>
            <pc:docMk/>
            <pc:sldMasterMk cId="4268557194" sldId="2147483662"/>
            <ac:spMk id="4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1:41.501" v="0"/>
          <ac:spMkLst>
            <pc:docMk/>
            <pc:sldMasterMk cId="4268557194" sldId="2147483662"/>
            <ac:spMk id="5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1:41.501" v="0"/>
          <ac:spMkLst>
            <pc:docMk/>
            <pc:sldMasterMk cId="4268557194" sldId="2147483662"/>
            <ac:spMk id="6" creationId="{00000000-0000-0000-0000-000000000000}"/>
          </ac:spMkLst>
        </pc:spChg>
        <pc:sldLayoutChg chg="modSp">
          <pc:chgData name="Justin Schuerman" userId="e50b13e1-0e9b-423d-b06a-090d90cdd3ff" providerId="ADAL" clId="{4B85D8E3-3ED4-CC4D-BECA-5D45DC86C624}" dt="2022-12-13T22:01:41.501" v="0"/>
          <pc:sldLayoutMkLst>
            <pc:docMk/>
            <pc:sldMasterMk cId="4268557194" sldId="2147483662"/>
            <pc:sldLayoutMk cId="3282940685" sldId="2147483674"/>
          </pc:sldLayoutMkLst>
          <pc:spChg chg="mod">
            <ac:chgData name="Justin Schuerman" userId="e50b13e1-0e9b-423d-b06a-090d90cdd3ff" providerId="ADAL" clId="{4B85D8E3-3ED4-CC4D-BECA-5D45DC86C624}" dt="2022-12-13T22:01:41.501" v="0"/>
            <ac:spMkLst>
              <pc:docMk/>
              <pc:sldMasterMk cId="4268557194" sldId="2147483662"/>
              <pc:sldLayoutMk cId="3282940685" sldId="2147483674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1:41.501" v="0"/>
            <ac:spMkLst>
              <pc:docMk/>
              <pc:sldMasterMk cId="4268557194" sldId="2147483662"/>
              <pc:sldLayoutMk cId="3282940685" sldId="2147483674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1:41.501" v="0"/>
            <ac:spMkLst>
              <pc:docMk/>
              <pc:sldMasterMk cId="4268557194" sldId="2147483662"/>
              <pc:sldLayoutMk cId="3282940685" sldId="2147483674"/>
              <ac:spMk id="5" creationId="{FA16DB38-5DE2-B100-E8E3-847FA08570BC}"/>
            </ac:spMkLst>
          </pc:spChg>
          <pc:spChg chg="mod">
            <ac:chgData name="Justin Schuerman" userId="e50b13e1-0e9b-423d-b06a-090d90cdd3ff" providerId="ADAL" clId="{4B85D8E3-3ED4-CC4D-BECA-5D45DC86C624}" dt="2022-12-13T22:01:41.501" v="0"/>
            <ac:spMkLst>
              <pc:docMk/>
              <pc:sldMasterMk cId="4268557194" sldId="2147483662"/>
              <pc:sldLayoutMk cId="3282940685" sldId="2147483674"/>
              <ac:spMk id="10" creationId="{534E1029-62A7-062E-57CB-6CF74F37A2E4}"/>
            </ac:spMkLst>
          </pc:spChg>
          <pc:spChg chg="mod">
            <ac:chgData name="Justin Schuerman" userId="e50b13e1-0e9b-423d-b06a-090d90cdd3ff" providerId="ADAL" clId="{4B85D8E3-3ED4-CC4D-BECA-5D45DC86C624}" dt="2022-12-13T22:01:41.501" v="0"/>
            <ac:spMkLst>
              <pc:docMk/>
              <pc:sldMasterMk cId="4268557194" sldId="2147483662"/>
              <pc:sldLayoutMk cId="3282940685" sldId="2147483674"/>
              <ac:spMk id="16" creationId="{CA3666A5-078D-F7A2-9028-68876A76F469}"/>
            </ac:spMkLst>
          </pc:spChg>
          <pc:grpChg chg="mod">
            <ac:chgData name="Justin Schuerman" userId="e50b13e1-0e9b-423d-b06a-090d90cdd3ff" providerId="ADAL" clId="{4B85D8E3-3ED4-CC4D-BECA-5D45DC86C624}" dt="2022-12-13T22:01:41.501" v="0"/>
            <ac:grpSpMkLst>
              <pc:docMk/>
              <pc:sldMasterMk cId="4268557194" sldId="2147483662"/>
              <pc:sldLayoutMk cId="3282940685" sldId="2147483674"/>
              <ac:grpSpMk id="14" creationId="{1304DE16-2597-F2B4-0117-A2066AFDBAF6}"/>
            </ac:grpSpMkLst>
          </pc:grpChg>
          <pc:picChg chg="mod">
            <ac:chgData name="Justin Schuerman" userId="e50b13e1-0e9b-423d-b06a-090d90cdd3ff" providerId="ADAL" clId="{4B85D8E3-3ED4-CC4D-BECA-5D45DC86C624}" dt="2022-12-13T22:01:41.501" v="0"/>
            <ac:picMkLst>
              <pc:docMk/>
              <pc:sldMasterMk cId="4268557194" sldId="2147483662"/>
              <pc:sldLayoutMk cId="3282940685" sldId="2147483674"/>
              <ac:picMk id="15" creationId="{2F0B421B-CA48-3647-3020-03C03A520B64}"/>
            </ac:picMkLst>
          </pc:picChg>
          <pc:picChg chg="mod">
            <ac:chgData name="Justin Schuerman" userId="e50b13e1-0e9b-423d-b06a-090d90cdd3ff" providerId="ADAL" clId="{4B85D8E3-3ED4-CC4D-BECA-5D45DC86C624}" dt="2022-12-13T22:01:41.501" v="0"/>
            <ac:picMkLst>
              <pc:docMk/>
              <pc:sldMasterMk cId="4268557194" sldId="2147483662"/>
              <pc:sldLayoutMk cId="3282940685" sldId="2147483674"/>
              <ac:picMk id="17" creationId="{A9E12A7A-24B4-1E28-9650-9C1050CC23AD}"/>
            </ac:picMkLst>
          </pc:picChg>
        </pc:sldLayoutChg>
      </pc:sldMasterChg>
      <pc:sldMasterChg chg="modSp modSldLayout">
        <pc:chgData name="Justin Schuerman" userId="e50b13e1-0e9b-423d-b06a-090d90cdd3ff" providerId="ADAL" clId="{4B85D8E3-3ED4-CC4D-BECA-5D45DC86C624}" dt="2022-12-13T22:02:05.465" v="1"/>
        <pc:sldMasterMkLst>
          <pc:docMk/>
          <pc:sldMasterMk cId="677439132" sldId="2147483675"/>
        </pc:sldMasterMkLst>
        <pc:spChg chg="mod">
          <ac:chgData name="Justin Schuerman" userId="e50b13e1-0e9b-423d-b06a-090d90cdd3ff" providerId="ADAL" clId="{4B85D8E3-3ED4-CC4D-BECA-5D45DC86C624}" dt="2022-12-13T22:02:05.465" v="1"/>
          <ac:spMkLst>
            <pc:docMk/>
            <pc:sldMasterMk cId="677439132" sldId="2147483675"/>
            <ac:spMk id="2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2:05.465" v="1"/>
          <ac:spMkLst>
            <pc:docMk/>
            <pc:sldMasterMk cId="677439132" sldId="2147483675"/>
            <ac:spMk id="3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2:05.465" v="1"/>
          <ac:spMkLst>
            <pc:docMk/>
            <pc:sldMasterMk cId="677439132" sldId="2147483675"/>
            <ac:spMk id="4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2:05.465" v="1"/>
          <ac:spMkLst>
            <pc:docMk/>
            <pc:sldMasterMk cId="677439132" sldId="2147483675"/>
            <ac:spMk id="5" creationId="{00000000-0000-0000-0000-000000000000}"/>
          </ac:spMkLst>
        </pc:spChg>
        <pc:spChg chg="mod">
          <ac:chgData name="Justin Schuerman" userId="e50b13e1-0e9b-423d-b06a-090d90cdd3ff" providerId="ADAL" clId="{4B85D8E3-3ED4-CC4D-BECA-5D45DC86C624}" dt="2022-12-13T22:02:05.465" v="1"/>
          <ac:spMkLst>
            <pc:docMk/>
            <pc:sldMasterMk cId="677439132" sldId="2147483675"/>
            <ac:spMk id="6" creationId="{00000000-0000-0000-0000-000000000000}"/>
          </ac:spMkLst>
        </pc:sp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348391783" sldId="2147483676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48391783" sldId="2147483676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48391783" sldId="2147483676"/>
              <ac:spMk id="3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1925009497" sldId="2147483678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1925009497" sldId="2147483678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1925009497" sldId="2147483678"/>
              <ac:spMk id="3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1150727646" sldId="2147483679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1150727646" sldId="2147483679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1150727646" sldId="2147483679"/>
              <ac:spMk id="4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3534516776" sldId="2147483680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534516776" sldId="2147483680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534516776" sldId="2147483680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534516776" sldId="2147483680"/>
              <ac:spMk id="4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534516776" sldId="2147483680"/>
              <ac:spMk id="5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3534516776" sldId="2147483680"/>
              <ac:spMk id="6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4289065851" sldId="2147483683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4289065851" sldId="2147483683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4289065851" sldId="2147483683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4289065851" sldId="2147483683"/>
              <ac:spMk id="4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2978652416" sldId="2147483684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978652416" sldId="2147483684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978652416" sldId="2147483684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978652416" sldId="2147483684"/>
              <ac:spMk id="4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2297192899" sldId="2147483686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297192899" sldId="2147483686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297192899" sldId="2147483686"/>
              <ac:spMk id="3" creationId="{00000000-0000-0000-0000-000000000000}"/>
            </ac:spMkLst>
          </pc:spChg>
        </pc:sldLayoutChg>
        <pc:sldLayoutChg chg="modSp">
          <pc:chgData name="Justin Schuerman" userId="e50b13e1-0e9b-423d-b06a-090d90cdd3ff" providerId="ADAL" clId="{4B85D8E3-3ED4-CC4D-BECA-5D45DC86C624}" dt="2022-12-13T22:02:05.465" v="1"/>
          <pc:sldLayoutMkLst>
            <pc:docMk/>
            <pc:sldMasterMk cId="677439132" sldId="2147483675"/>
            <pc:sldLayoutMk cId="2508640251" sldId="2147483687"/>
          </pc:sldLayoutMkLst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508640251" sldId="2147483687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508640251" sldId="2147483687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508640251" sldId="2147483687"/>
              <ac:spMk id="5" creationId="{FA16DB38-5DE2-B100-E8E3-847FA08570BC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508640251" sldId="2147483687"/>
              <ac:spMk id="10" creationId="{534E1029-62A7-062E-57CB-6CF74F37A2E4}"/>
            </ac:spMkLst>
          </pc:spChg>
          <pc:spChg chg="mod">
            <ac:chgData name="Justin Schuerman" userId="e50b13e1-0e9b-423d-b06a-090d90cdd3ff" providerId="ADAL" clId="{4B85D8E3-3ED4-CC4D-BECA-5D45DC86C624}" dt="2022-12-13T22:02:05.465" v="1"/>
            <ac:spMkLst>
              <pc:docMk/>
              <pc:sldMasterMk cId="677439132" sldId="2147483675"/>
              <pc:sldLayoutMk cId="2508640251" sldId="2147483687"/>
              <ac:spMk id="16" creationId="{CA3666A5-078D-F7A2-9028-68876A76F469}"/>
            </ac:spMkLst>
          </pc:spChg>
          <pc:grpChg chg="mod">
            <ac:chgData name="Justin Schuerman" userId="e50b13e1-0e9b-423d-b06a-090d90cdd3ff" providerId="ADAL" clId="{4B85D8E3-3ED4-CC4D-BECA-5D45DC86C624}" dt="2022-12-13T22:02:05.465" v="1"/>
            <ac:grpSpMkLst>
              <pc:docMk/>
              <pc:sldMasterMk cId="677439132" sldId="2147483675"/>
              <pc:sldLayoutMk cId="2508640251" sldId="2147483687"/>
              <ac:grpSpMk id="14" creationId="{1304DE16-2597-F2B4-0117-A2066AFDBAF6}"/>
            </ac:grpSpMkLst>
          </pc:grpChg>
          <pc:picChg chg="mod">
            <ac:chgData name="Justin Schuerman" userId="e50b13e1-0e9b-423d-b06a-090d90cdd3ff" providerId="ADAL" clId="{4B85D8E3-3ED4-CC4D-BECA-5D45DC86C624}" dt="2022-12-13T22:02:05.465" v="1"/>
            <ac:picMkLst>
              <pc:docMk/>
              <pc:sldMasterMk cId="677439132" sldId="2147483675"/>
              <pc:sldLayoutMk cId="2508640251" sldId="2147483687"/>
              <ac:picMk id="15" creationId="{2F0B421B-CA48-3647-3020-03C03A520B64}"/>
            </ac:picMkLst>
          </pc:picChg>
          <pc:picChg chg="mod">
            <ac:chgData name="Justin Schuerman" userId="e50b13e1-0e9b-423d-b06a-090d90cdd3ff" providerId="ADAL" clId="{4B85D8E3-3ED4-CC4D-BECA-5D45DC86C624}" dt="2022-12-13T22:02:05.465" v="1"/>
            <ac:picMkLst>
              <pc:docMk/>
              <pc:sldMasterMk cId="677439132" sldId="2147483675"/>
              <pc:sldLayoutMk cId="2508640251" sldId="2147483687"/>
              <ac:picMk id="17" creationId="{A9E12A7A-24B4-1E28-9650-9C1050CC23AD}"/>
            </ac:picMkLst>
          </pc:picChg>
        </pc:sldLayoutChg>
      </pc:sldMasterChg>
      <pc:sldMasterChg chg="delSldLayout modSldLayout">
        <pc:chgData name="Justin Schuerman" userId="e50b13e1-0e9b-423d-b06a-090d90cdd3ff" providerId="ADAL" clId="{4B85D8E3-3ED4-CC4D-BECA-5D45DC86C624}" dt="2022-12-13T22:15:06.936" v="526" actId="478"/>
        <pc:sldMasterMkLst>
          <pc:docMk/>
          <pc:sldMasterMk cId="2756753413" sldId="2147483688"/>
        </pc:sldMasterMkLst>
        <pc:sldLayoutChg chg="del">
          <pc:chgData name="Justin Schuerman" userId="e50b13e1-0e9b-423d-b06a-090d90cdd3ff" providerId="ADAL" clId="{4B85D8E3-3ED4-CC4D-BECA-5D45DC86C624}" dt="2022-12-13T22:02:12.334" v="8" actId="2696"/>
          <pc:sldLayoutMkLst>
            <pc:docMk/>
            <pc:sldMasterMk cId="2756753413" sldId="2147483688"/>
            <pc:sldLayoutMk cId="433991430" sldId="2147483689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8" v="15" actId="2696"/>
          <pc:sldLayoutMkLst>
            <pc:docMk/>
            <pc:sldMasterMk cId="2756753413" sldId="2147483688"/>
            <pc:sldLayoutMk cId="3843106814" sldId="2147483690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8" v="14" actId="2696"/>
          <pc:sldLayoutMkLst>
            <pc:docMk/>
            <pc:sldMasterMk cId="2756753413" sldId="2147483688"/>
            <pc:sldLayoutMk cId="3806669981" sldId="2147483691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5" v="9" actId="2696"/>
          <pc:sldLayoutMkLst>
            <pc:docMk/>
            <pc:sldMasterMk cId="2756753413" sldId="2147483688"/>
            <pc:sldLayoutMk cId="2296574177" sldId="2147483692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7" v="13" actId="2696"/>
          <pc:sldLayoutMkLst>
            <pc:docMk/>
            <pc:sldMasterMk cId="2756753413" sldId="2147483688"/>
            <pc:sldLayoutMk cId="715221551" sldId="2147483693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5" v="10" actId="2696"/>
          <pc:sldLayoutMkLst>
            <pc:docMk/>
            <pc:sldMasterMk cId="2756753413" sldId="2147483688"/>
            <pc:sldLayoutMk cId="3531557585" sldId="2147483694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6" v="12" actId="2696"/>
          <pc:sldLayoutMkLst>
            <pc:docMk/>
            <pc:sldMasterMk cId="2756753413" sldId="2147483688"/>
            <pc:sldLayoutMk cId="755778280" sldId="2147483695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6" v="11" actId="2696"/>
          <pc:sldLayoutMkLst>
            <pc:docMk/>
            <pc:sldMasterMk cId="2756753413" sldId="2147483688"/>
            <pc:sldLayoutMk cId="4257090355" sldId="2147483696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4" v="7" actId="2696"/>
          <pc:sldLayoutMkLst>
            <pc:docMk/>
            <pc:sldMasterMk cId="2756753413" sldId="2147483688"/>
            <pc:sldLayoutMk cId="3647669457" sldId="2147483697"/>
          </pc:sldLayoutMkLst>
        </pc:sldLayoutChg>
        <pc:sldLayoutChg chg="del">
          <pc:chgData name="Justin Schuerman" userId="e50b13e1-0e9b-423d-b06a-090d90cdd3ff" providerId="ADAL" clId="{4B85D8E3-3ED4-CC4D-BECA-5D45DC86C624}" dt="2022-12-13T22:02:12.333" v="6" actId="2696"/>
          <pc:sldLayoutMkLst>
            <pc:docMk/>
            <pc:sldMasterMk cId="2756753413" sldId="2147483688"/>
            <pc:sldLayoutMk cId="79010752" sldId="2147483698"/>
          </pc:sldLayoutMkLst>
        </pc:sldLayoutChg>
        <pc:sldLayoutChg chg="del">
          <pc:chgData name="Justin Schuerman" userId="e50b13e1-0e9b-423d-b06a-090d90cdd3ff" providerId="ADAL" clId="{4B85D8E3-3ED4-CC4D-BECA-5D45DC86C624}" dt="2022-12-13T22:02:12.329" v="5" actId="2696"/>
          <pc:sldLayoutMkLst>
            <pc:docMk/>
            <pc:sldMasterMk cId="2756753413" sldId="2147483688"/>
            <pc:sldLayoutMk cId="563621469" sldId="2147483699"/>
          </pc:sldLayoutMkLst>
        </pc:sldLayoutChg>
        <pc:sldLayoutChg chg="addSp delSp modSp mod">
          <pc:chgData name="Justin Schuerman" userId="e50b13e1-0e9b-423d-b06a-090d90cdd3ff" providerId="ADAL" clId="{4B85D8E3-3ED4-CC4D-BECA-5D45DC86C624}" dt="2022-12-13T22:15:06.936" v="526" actId="478"/>
          <pc:sldLayoutMkLst>
            <pc:docMk/>
            <pc:sldMasterMk cId="2756753413" sldId="2147483688"/>
            <pc:sldLayoutMk cId="494036850" sldId="2147483700"/>
          </pc:sldLayoutMkLst>
          <pc:spChg chg="mod">
            <ac:chgData name="Justin Schuerman" userId="e50b13e1-0e9b-423d-b06a-090d90cdd3ff" providerId="ADAL" clId="{4B85D8E3-3ED4-CC4D-BECA-5D45DC86C624}" dt="2022-12-13T22:11:26.744" v="388" actId="207"/>
            <ac:spMkLst>
              <pc:docMk/>
              <pc:sldMasterMk cId="2756753413" sldId="2147483688"/>
              <pc:sldLayoutMk cId="494036850" sldId="2147483700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11:34.037" v="390" actId="207"/>
            <ac:spMkLst>
              <pc:docMk/>
              <pc:sldMasterMk cId="2756753413" sldId="2147483688"/>
              <pc:sldLayoutMk cId="494036850" sldId="2147483700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4B85D8E3-3ED4-CC4D-BECA-5D45DC86C624}" dt="2022-12-13T22:09:20.676" v="339" actId="122"/>
            <ac:spMkLst>
              <pc:docMk/>
              <pc:sldMasterMk cId="2756753413" sldId="2147483688"/>
              <pc:sldLayoutMk cId="494036850" sldId="2147483700"/>
              <ac:spMk id="5" creationId="{FA16DB38-5DE2-B100-E8E3-847FA08570BC}"/>
            </ac:spMkLst>
          </pc:spChg>
          <pc:spChg chg="add mod">
            <ac:chgData name="Justin Schuerman" userId="e50b13e1-0e9b-423d-b06a-090d90cdd3ff" providerId="ADAL" clId="{4B85D8E3-3ED4-CC4D-BECA-5D45DC86C624}" dt="2022-12-13T22:07:26.736" v="295" actId="20577"/>
            <ac:spMkLst>
              <pc:docMk/>
              <pc:sldMasterMk cId="2756753413" sldId="2147483688"/>
              <pc:sldLayoutMk cId="494036850" sldId="2147483700"/>
              <ac:spMk id="9" creationId="{0803195E-F9B5-D06E-6BCE-2B2ED705D9BF}"/>
            </ac:spMkLst>
          </pc:spChg>
          <pc:spChg chg="del mod">
            <ac:chgData name="Justin Schuerman" userId="e50b13e1-0e9b-423d-b06a-090d90cdd3ff" providerId="ADAL" clId="{4B85D8E3-3ED4-CC4D-BECA-5D45DC86C624}" dt="2022-12-13T22:09:29.866" v="341" actId="478"/>
            <ac:spMkLst>
              <pc:docMk/>
              <pc:sldMasterMk cId="2756753413" sldId="2147483688"/>
              <pc:sldLayoutMk cId="494036850" sldId="2147483700"/>
              <ac:spMk id="10" creationId="{534E1029-62A7-062E-57CB-6CF74F37A2E4}"/>
            </ac:spMkLst>
          </pc:spChg>
          <pc:spChg chg="add del">
            <ac:chgData name="Justin Schuerman" userId="e50b13e1-0e9b-423d-b06a-090d90cdd3ff" providerId="ADAL" clId="{4B85D8E3-3ED4-CC4D-BECA-5D45DC86C624}" dt="2022-12-13T22:07:41.501" v="298" actId="11529"/>
            <ac:spMkLst>
              <pc:docMk/>
              <pc:sldMasterMk cId="2756753413" sldId="2147483688"/>
              <pc:sldLayoutMk cId="494036850" sldId="2147483700"/>
              <ac:spMk id="11" creationId="{5FB080E2-F2B6-991D-90EA-2EBFF8B8DAF6}"/>
            </ac:spMkLst>
          </pc:spChg>
          <pc:spChg chg="add mod">
            <ac:chgData name="Justin Schuerman" userId="e50b13e1-0e9b-423d-b06a-090d90cdd3ff" providerId="ADAL" clId="{4B85D8E3-3ED4-CC4D-BECA-5D45DC86C624}" dt="2022-12-13T22:11:47.336" v="391" actId="948"/>
            <ac:spMkLst>
              <pc:docMk/>
              <pc:sldMasterMk cId="2756753413" sldId="2147483688"/>
              <pc:sldLayoutMk cId="494036850" sldId="2147483700"/>
              <ac:spMk id="12" creationId="{0D2298B2-D4CC-D851-D822-D16A4FF81F12}"/>
            </ac:spMkLst>
          </pc:spChg>
          <pc:spChg chg="mod">
            <ac:chgData name="Justin Schuerman" userId="e50b13e1-0e9b-423d-b06a-090d90cdd3ff" providerId="ADAL" clId="{4B85D8E3-3ED4-CC4D-BECA-5D45DC86C624}" dt="2022-12-13T22:14:46.259" v="520" actId="1076"/>
            <ac:spMkLst>
              <pc:docMk/>
              <pc:sldMasterMk cId="2756753413" sldId="2147483688"/>
              <pc:sldLayoutMk cId="494036850" sldId="2147483700"/>
              <ac:spMk id="16" creationId="{CA3666A5-078D-F7A2-9028-68876A76F469}"/>
            </ac:spMkLst>
          </pc:spChg>
          <pc:grpChg chg="mod">
            <ac:chgData name="Justin Schuerman" userId="e50b13e1-0e9b-423d-b06a-090d90cdd3ff" providerId="ADAL" clId="{4B85D8E3-3ED4-CC4D-BECA-5D45DC86C624}" dt="2022-12-13T22:14:48.325" v="521" actId="167"/>
            <ac:grpSpMkLst>
              <pc:docMk/>
              <pc:sldMasterMk cId="2756753413" sldId="2147483688"/>
              <pc:sldLayoutMk cId="494036850" sldId="2147483700"/>
              <ac:grpSpMk id="14" creationId="{1304DE16-2597-F2B4-0117-A2066AFDBAF6}"/>
            </ac:grpSpMkLst>
          </pc:grpChg>
          <pc:picChg chg="add mod">
            <ac:chgData name="Justin Schuerman" userId="e50b13e1-0e9b-423d-b06a-090d90cdd3ff" providerId="ADAL" clId="{4B85D8E3-3ED4-CC4D-BECA-5D45DC86C624}" dt="2022-12-13T22:03:07.787" v="21" actId="12789"/>
            <ac:picMkLst>
              <pc:docMk/>
              <pc:sldMasterMk cId="2756753413" sldId="2147483688"/>
              <pc:sldLayoutMk cId="494036850" sldId="2147483700"/>
              <ac:picMk id="6" creationId="{BA454D74-7749-74CC-9AA1-FC5AF5112173}"/>
            </ac:picMkLst>
          </pc:picChg>
          <pc:picChg chg="add del mod">
            <ac:chgData name="Justin Schuerman" userId="e50b13e1-0e9b-423d-b06a-090d90cdd3ff" providerId="ADAL" clId="{4B85D8E3-3ED4-CC4D-BECA-5D45DC86C624}" dt="2022-12-13T22:09:26.312" v="340" actId="478"/>
            <ac:picMkLst>
              <pc:docMk/>
              <pc:sldMasterMk cId="2756753413" sldId="2147483688"/>
              <pc:sldLayoutMk cId="494036850" sldId="2147483700"/>
              <ac:picMk id="8" creationId="{6D752DC6-CBAE-B4D9-2880-4C85553A5E10}"/>
            </ac:picMkLst>
          </pc:picChg>
          <pc:picChg chg="add del mod">
            <ac:chgData name="Justin Schuerman" userId="e50b13e1-0e9b-423d-b06a-090d90cdd3ff" providerId="ADAL" clId="{4B85D8E3-3ED4-CC4D-BECA-5D45DC86C624}" dt="2022-12-13T22:15:06.936" v="526" actId="478"/>
            <ac:picMkLst>
              <pc:docMk/>
              <pc:sldMasterMk cId="2756753413" sldId="2147483688"/>
              <pc:sldLayoutMk cId="494036850" sldId="2147483700"/>
              <ac:picMk id="13" creationId="{320B1012-D347-A044-BB05-B5BB9CDC0583}"/>
            </ac:picMkLst>
          </pc:picChg>
          <pc:picChg chg="mod modCrop">
            <ac:chgData name="Justin Schuerman" userId="e50b13e1-0e9b-423d-b06a-090d90cdd3ff" providerId="ADAL" clId="{4B85D8E3-3ED4-CC4D-BECA-5D45DC86C624}" dt="2022-12-13T22:14:41.376" v="518" actId="29295"/>
            <ac:picMkLst>
              <pc:docMk/>
              <pc:sldMasterMk cId="2756753413" sldId="2147483688"/>
              <pc:sldLayoutMk cId="494036850" sldId="2147483700"/>
              <ac:picMk id="15" creationId="{2F0B421B-CA48-3647-3020-03C03A520B64}"/>
            </ac:picMkLst>
          </pc:picChg>
          <pc:picChg chg="del">
            <ac:chgData name="Justin Schuerman" userId="e50b13e1-0e9b-423d-b06a-090d90cdd3ff" providerId="ADAL" clId="{4B85D8E3-3ED4-CC4D-BECA-5D45DC86C624}" dt="2022-12-13T22:02:56.174" v="18" actId="478"/>
            <ac:picMkLst>
              <pc:docMk/>
              <pc:sldMasterMk cId="2756753413" sldId="2147483688"/>
              <pc:sldLayoutMk cId="494036850" sldId="2147483700"/>
              <ac:picMk id="17" creationId="{A9E12A7A-24B4-1E28-9650-9C1050CC23AD}"/>
            </ac:picMkLst>
          </pc:picChg>
        </pc:sldLayoutChg>
      </pc:sldMasterChg>
    </pc:docChg>
  </pc:docChgLst>
  <pc:docChgLst>
    <pc:chgData name="Justin Schuerman" userId="e50b13e1-0e9b-423d-b06a-090d90cdd3ff" providerId="ADAL" clId="{31668241-B45A-3044-89E4-70DFCC4A974E}"/>
    <pc:docChg chg="undo redo custSel modSld addMainMaster delMainMaster modMainMaster">
      <pc:chgData name="Justin Schuerman" userId="e50b13e1-0e9b-423d-b06a-090d90cdd3ff" providerId="ADAL" clId="{31668241-B45A-3044-89E4-70DFCC4A974E}" dt="2022-12-13T22:00:16.755" v="301" actId="6014"/>
      <pc:docMkLst>
        <pc:docMk/>
      </pc:docMkLst>
      <pc:sldChg chg="addSp delSp modSp mod chgLayout">
        <pc:chgData name="Justin Schuerman" userId="e50b13e1-0e9b-423d-b06a-090d90cdd3ff" providerId="ADAL" clId="{31668241-B45A-3044-89E4-70DFCC4A974E}" dt="2022-12-13T21:59:50.287" v="300" actId="478"/>
        <pc:sldMkLst>
          <pc:docMk/>
          <pc:sldMk cId="1658732623" sldId="257"/>
        </pc:sldMkLst>
        <pc:spChg chg="mod ord">
          <ac:chgData name="Justin Schuerman" userId="e50b13e1-0e9b-423d-b06a-090d90cdd3ff" providerId="ADAL" clId="{31668241-B45A-3044-89E4-70DFCC4A974E}" dt="2022-12-13T21:59:22.162" v="290" actId="700"/>
          <ac:spMkLst>
            <pc:docMk/>
            <pc:sldMk cId="1658732623" sldId="257"/>
            <ac:spMk id="3" creationId="{195EAEB0-175C-3AFD-7471-6B96E2D10D32}"/>
          </ac:spMkLst>
        </pc:spChg>
        <pc:spChg chg="mod ord">
          <ac:chgData name="Justin Schuerman" userId="e50b13e1-0e9b-423d-b06a-090d90cdd3ff" providerId="ADAL" clId="{31668241-B45A-3044-89E4-70DFCC4A974E}" dt="2022-12-13T21:59:22.162" v="290" actId="700"/>
          <ac:spMkLst>
            <pc:docMk/>
            <pc:sldMk cId="1658732623" sldId="257"/>
            <ac:spMk id="5" creationId="{73D01C71-E088-BC25-71F8-D5C04D801784}"/>
          </ac:spMkLst>
        </pc:spChg>
        <pc:spChg chg="mod ord">
          <ac:chgData name="Justin Schuerman" userId="e50b13e1-0e9b-423d-b06a-090d90cdd3ff" providerId="ADAL" clId="{31668241-B45A-3044-89E4-70DFCC4A974E}" dt="2022-12-13T21:59:22.162" v="290" actId="700"/>
          <ac:spMkLst>
            <pc:docMk/>
            <pc:sldMk cId="1658732623" sldId="257"/>
            <ac:spMk id="6" creationId="{93FABBB3-B43A-AE82-E31F-9C1D41111BA1}"/>
          </ac:spMkLst>
        </pc:spChg>
        <pc:spChg chg="add del mod ord">
          <ac:chgData name="Justin Schuerman" userId="e50b13e1-0e9b-423d-b06a-090d90cdd3ff" providerId="ADAL" clId="{31668241-B45A-3044-89E4-70DFCC4A974E}" dt="2022-12-13T21:59:31.242" v="292"/>
          <ac:spMkLst>
            <pc:docMk/>
            <pc:sldMk cId="1658732623" sldId="257"/>
            <ac:spMk id="7" creationId="{81C8573F-49C1-0F3E-7870-8334C701F976}"/>
          </ac:spMkLst>
        </pc:spChg>
        <pc:spChg chg="add mod">
          <ac:chgData name="Justin Schuerman" userId="e50b13e1-0e9b-423d-b06a-090d90cdd3ff" providerId="ADAL" clId="{31668241-B45A-3044-89E4-70DFCC4A974E}" dt="2022-12-13T21:59:50.287" v="300" actId="478"/>
          <ac:spMkLst>
            <pc:docMk/>
            <pc:sldMk cId="1658732623" sldId="257"/>
            <ac:spMk id="12" creationId="{3159E85D-A2B7-F581-B0E2-AB89D23E007C}"/>
          </ac:spMkLst>
        </pc:spChg>
        <pc:spChg chg="del mod">
          <ac:chgData name="Justin Schuerman" userId="e50b13e1-0e9b-423d-b06a-090d90cdd3ff" providerId="ADAL" clId="{31668241-B45A-3044-89E4-70DFCC4A974E}" dt="2022-12-13T21:59:22.162" v="290" actId="700"/>
          <ac:spMkLst>
            <pc:docMk/>
            <pc:sldMk cId="1658732623" sldId="257"/>
            <ac:spMk id="33" creationId="{5DEB87DA-7113-D3AE-A427-E87386425479}"/>
          </ac:spMkLst>
        </pc:spChg>
        <pc:picChg chg="add del mod">
          <ac:chgData name="Justin Schuerman" userId="e50b13e1-0e9b-423d-b06a-090d90cdd3ff" providerId="ADAL" clId="{31668241-B45A-3044-89E4-70DFCC4A974E}" dt="2022-12-13T21:59:25.910" v="291" actId="478"/>
          <ac:picMkLst>
            <pc:docMk/>
            <pc:sldMk cId="1658732623" sldId="257"/>
            <ac:picMk id="2" creationId="{BAB763FF-A781-5A07-C137-FE8B039B4D0E}"/>
          </ac:picMkLst>
        </pc:picChg>
        <pc:picChg chg="add del mod">
          <ac:chgData name="Justin Schuerman" userId="e50b13e1-0e9b-423d-b06a-090d90cdd3ff" providerId="ADAL" clId="{31668241-B45A-3044-89E4-70DFCC4A974E}" dt="2022-12-13T21:56:36.114" v="156" actId="478"/>
          <ac:picMkLst>
            <pc:docMk/>
            <pc:sldMk cId="1658732623" sldId="257"/>
            <ac:picMk id="4" creationId="{94001D27-E1FE-BD78-2296-F0E6CEACB26B}"/>
          </ac:picMkLst>
        </pc:picChg>
        <pc:picChg chg="add del mod">
          <ac:chgData name="Justin Schuerman" userId="e50b13e1-0e9b-423d-b06a-090d90cdd3ff" providerId="ADAL" clId="{31668241-B45A-3044-89E4-70DFCC4A974E}" dt="2022-12-13T21:59:50.287" v="300" actId="478"/>
          <ac:picMkLst>
            <pc:docMk/>
            <pc:sldMk cId="1658732623" sldId="257"/>
            <ac:picMk id="9" creationId="{07FF4A0B-2865-D39E-866B-1AB54A724534}"/>
          </ac:picMkLst>
        </pc:picChg>
        <pc:picChg chg="mod">
          <ac:chgData name="Justin Schuerman" userId="e50b13e1-0e9b-423d-b06a-090d90cdd3ff" providerId="ADAL" clId="{31668241-B45A-3044-89E4-70DFCC4A974E}" dt="2022-12-13T21:56:30.323" v="155" actId="554"/>
          <ac:picMkLst>
            <pc:docMk/>
            <pc:sldMk cId="1658732623" sldId="257"/>
            <ac:picMk id="10" creationId="{2C05B420-C2E0-21E0-94D9-56FDC6094F88}"/>
          </ac:picMkLst>
        </pc:picChg>
      </pc:sldChg>
      <pc:sldMasterChg chg="modSp modSldLayout">
        <pc:chgData name="Justin Schuerman" userId="e50b13e1-0e9b-423d-b06a-090d90cdd3ff" providerId="ADAL" clId="{31668241-B45A-3044-89E4-70DFCC4A974E}" dt="2022-12-13T21:49:47.189" v="0"/>
        <pc:sldMasterMkLst>
          <pc:docMk/>
          <pc:sldMasterMk cId="3674851185" sldId="2147483660"/>
        </pc:sldMasterMkLst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2" creationId="{00000000-0000-0000-0000-000000000000}"/>
          </ac:spMkLst>
        </pc:spChg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3" creationId="{00000000-0000-0000-0000-000000000000}"/>
          </ac:spMkLst>
        </pc:spChg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4" creationId="{00000000-0000-0000-0000-000000000000}"/>
          </ac:spMkLst>
        </pc:spChg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5" creationId="{00000000-0000-0000-0000-000000000000}"/>
          </ac:spMkLst>
        </pc:spChg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6" creationId="{00000000-0000-0000-0000-000000000000}"/>
          </ac:spMkLst>
        </pc:spChg>
        <pc:sldLayoutChg chg="modSp">
          <pc:chgData name="Justin Schuerman" userId="e50b13e1-0e9b-423d-b06a-090d90cdd3ff" providerId="ADAL" clId="{31668241-B45A-3044-89E4-70DFCC4A974E}" dt="2022-12-13T21:49:47.189" v="0"/>
          <pc:sldLayoutMkLst>
            <pc:docMk/>
            <pc:sldMasterMk cId="3674851185" sldId="2147483660"/>
            <pc:sldLayoutMk cId="2984295894" sldId="2147483661"/>
          </pc:sldLayoutMkLst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10" creationId="{534E1029-62A7-062E-57CB-6CF74F37A2E4}"/>
            </ac:spMkLst>
          </pc:spChg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16" creationId="{CA3666A5-078D-F7A2-9028-68876A76F469}"/>
            </ac:spMkLst>
          </pc:spChg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22" creationId="{7FE12234-C025-F16A-C008-ACE44CF48384}"/>
            </ac:spMkLst>
          </pc:spChg>
          <pc:grpChg chg="mod">
            <ac:chgData name="Justin Schuerman" userId="e50b13e1-0e9b-423d-b06a-090d90cdd3ff" providerId="ADAL" clId="{31668241-B45A-3044-89E4-70DFCC4A974E}" dt="2022-12-13T21:49:47.189" v="0"/>
            <ac:grpSpMkLst>
              <pc:docMk/>
              <pc:sldMasterMk cId="3674851185" sldId="2147483660"/>
              <pc:sldLayoutMk cId="2984295894" sldId="2147483661"/>
              <ac:grpSpMk id="14" creationId="{1304DE16-2597-F2B4-0117-A2066AFDBAF6}"/>
            </ac:grpSpMkLst>
          </pc:grpChg>
          <pc:picChg chg="mod">
            <ac:chgData name="Justin Schuerman" userId="e50b13e1-0e9b-423d-b06a-090d90cdd3ff" providerId="ADAL" clId="{31668241-B45A-3044-89E4-70DFCC4A974E}" dt="2022-12-13T21:49:47.189" v="0"/>
            <ac:picMkLst>
              <pc:docMk/>
              <pc:sldMasterMk cId="3674851185" sldId="2147483660"/>
              <pc:sldLayoutMk cId="2984295894" sldId="2147483661"/>
              <ac:picMk id="15" creationId="{2F0B421B-CA48-3647-3020-03C03A520B64}"/>
            </ac:picMkLst>
          </pc:picChg>
          <pc:picChg chg="mod">
            <ac:chgData name="Justin Schuerman" userId="e50b13e1-0e9b-423d-b06a-090d90cdd3ff" providerId="ADAL" clId="{31668241-B45A-3044-89E4-70DFCC4A974E}" dt="2022-12-13T21:49:47.189" v="0"/>
            <ac:picMkLst>
              <pc:docMk/>
              <pc:sldMasterMk cId="3674851185" sldId="2147483660"/>
              <pc:sldLayoutMk cId="2984295894" sldId="2147483661"/>
              <ac:picMk id="17" creationId="{A9E12A7A-24B4-1E28-9650-9C1050CC23AD}"/>
            </ac:picMkLst>
          </pc:picChg>
        </pc:sldLayoutChg>
      </pc:sldMasterChg>
      <pc:sldMasterChg chg="delSldLayout modSldLayout">
        <pc:chgData name="Justin Schuerman" userId="e50b13e1-0e9b-423d-b06a-090d90cdd3ff" providerId="ADAL" clId="{31668241-B45A-3044-89E4-70DFCC4A974E}" dt="2022-12-13T22:00:16.755" v="301" actId="6014"/>
        <pc:sldMasterMkLst>
          <pc:docMk/>
          <pc:sldMasterMk cId="4268557194" sldId="2147483662"/>
        </pc:sldMasterMkLst>
        <pc:sldLayoutChg chg="del">
          <pc:chgData name="Justin Schuerman" userId="e50b13e1-0e9b-423d-b06a-090d90cdd3ff" providerId="ADAL" clId="{31668241-B45A-3044-89E4-70DFCC4A974E}" dt="2022-12-13T21:49:55.872" v="8" actId="2696"/>
          <pc:sldLayoutMkLst>
            <pc:docMk/>
            <pc:sldMasterMk cId="4268557194" sldId="2147483662"/>
            <pc:sldLayoutMk cId="2637816052" sldId="2147483663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0" v="4" actId="2696"/>
          <pc:sldLayoutMkLst>
            <pc:docMk/>
            <pc:sldMasterMk cId="4268557194" sldId="2147483662"/>
            <pc:sldLayoutMk cId="832474335" sldId="2147483664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0" v="3" actId="2696"/>
          <pc:sldLayoutMkLst>
            <pc:docMk/>
            <pc:sldMasterMk cId="4268557194" sldId="2147483662"/>
            <pc:sldLayoutMk cId="3511509891" sldId="2147483665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4" v="11" actId="2696"/>
          <pc:sldLayoutMkLst>
            <pc:docMk/>
            <pc:sldMasterMk cId="4268557194" sldId="2147483662"/>
            <pc:sldLayoutMk cId="4191703710" sldId="2147483666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1" v="6" actId="2696"/>
          <pc:sldLayoutMkLst>
            <pc:docMk/>
            <pc:sldMasterMk cId="4268557194" sldId="2147483662"/>
            <pc:sldLayoutMk cId="2734926406" sldId="2147483667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3" v="10" actId="2696"/>
          <pc:sldLayoutMkLst>
            <pc:docMk/>
            <pc:sldMasterMk cId="4268557194" sldId="2147483662"/>
            <pc:sldLayoutMk cId="3005498687" sldId="2147483668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1" v="5" actId="2696"/>
          <pc:sldLayoutMkLst>
            <pc:docMk/>
            <pc:sldMasterMk cId="4268557194" sldId="2147483662"/>
            <pc:sldLayoutMk cId="180856470" sldId="2147483669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3" v="9" actId="2696"/>
          <pc:sldLayoutMkLst>
            <pc:docMk/>
            <pc:sldMasterMk cId="4268557194" sldId="2147483662"/>
            <pc:sldLayoutMk cId="1703102445" sldId="2147483670"/>
          </pc:sldLayoutMkLst>
        </pc:sldLayoutChg>
        <pc:sldLayoutChg chg="del">
          <pc:chgData name="Justin Schuerman" userId="e50b13e1-0e9b-423d-b06a-090d90cdd3ff" providerId="ADAL" clId="{31668241-B45A-3044-89E4-70DFCC4A974E}" dt="2022-12-13T21:49:55.869" v="2" actId="2696"/>
          <pc:sldLayoutMkLst>
            <pc:docMk/>
            <pc:sldMasterMk cId="4268557194" sldId="2147483662"/>
            <pc:sldLayoutMk cId="1281392182" sldId="2147483671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2" v="7" actId="2696"/>
          <pc:sldLayoutMkLst>
            <pc:docMk/>
            <pc:sldMasterMk cId="4268557194" sldId="2147483662"/>
            <pc:sldLayoutMk cId="3970336655" sldId="2147483672"/>
          </pc:sldLayoutMkLst>
        </pc:sldLayoutChg>
        <pc:sldLayoutChg chg="del">
          <pc:chgData name="Justin Schuerman" userId="e50b13e1-0e9b-423d-b06a-090d90cdd3ff" providerId="ADAL" clId="{31668241-B45A-3044-89E4-70DFCC4A974E}" dt="2022-12-13T21:49:55.866" v="1" actId="2696"/>
          <pc:sldLayoutMkLst>
            <pc:docMk/>
            <pc:sldMasterMk cId="4268557194" sldId="2147483662"/>
            <pc:sldLayoutMk cId="3893293928" sldId="2147483673"/>
          </pc:sldLayoutMkLst>
        </pc:sldLayoutChg>
        <pc:sldLayoutChg chg="addSp delSp modSp mod">
          <pc:chgData name="Justin Schuerman" userId="e50b13e1-0e9b-423d-b06a-090d90cdd3ff" providerId="ADAL" clId="{31668241-B45A-3044-89E4-70DFCC4A974E}" dt="2022-12-13T22:00:16.755" v="301" actId="6014"/>
          <pc:sldLayoutMkLst>
            <pc:docMk/>
            <pc:sldMasterMk cId="4268557194" sldId="2147483662"/>
            <pc:sldLayoutMk cId="3282940685" sldId="2147483674"/>
          </pc:sldLayoutMkLst>
          <pc:spChg chg="mod">
            <ac:chgData name="Justin Schuerman" userId="e50b13e1-0e9b-423d-b06a-090d90cdd3ff" providerId="ADAL" clId="{31668241-B45A-3044-89E4-70DFCC4A974E}" dt="2022-12-13T21:59:11.639" v="287" actId="20577"/>
            <ac:spMkLst>
              <pc:docMk/>
              <pc:sldMasterMk cId="4268557194" sldId="2147483662"/>
              <pc:sldLayoutMk cId="3282940685" sldId="2147483674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31668241-B45A-3044-89E4-70DFCC4A974E}" dt="2022-12-13T21:59:16.150" v="289" actId="20577"/>
            <ac:spMkLst>
              <pc:docMk/>
              <pc:sldMasterMk cId="4268557194" sldId="2147483662"/>
              <pc:sldLayoutMk cId="3282940685" sldId="2147483674"/>
              <ac:spMk id="3" creationId="{00000000-0000-0000-0000-000000000000}"/>
            </ac:spMkLst>
          </pc:spChg>
          <pc:spChg chg="add mod">
            <ac:chgData name="Justin Schuerman" userId="e50b13e1-0e9b-423d-b06a-090d90cdd3ff" providerId="ADAL" clId="{31668241-B45A-3044-89E4-70DFCC4A974E}" dt="2022-12-13T21:59:04.583" v="285" actId="12788"/>
            <ac:spMkLst>
              <pc:docMk/>
              <pc:sldMasterMk cId="4268557194" sldId="2147483662"/>
              <pc:sldLayoutMk cId="3282940685" sldId="2147483674"/>
              <ac:spMk id="5" creationId="{FA16DB38-5DE2-B100-E8E3-847FA08570BC}"/>
            </ac:spMkLst>
          </pc:spChg>
          <pc:spChg chg="mod">
            <ac:chgData name="Justin Schuerman" userId="e50b13e1-0e9b-423d-b06a-090d90cdd3ff" providerId="ADAL" clId="{31668241-B45A-3044-89E4-70DFCC4A974E}" dt="2022-12-13T21:59:14.220" v="288" actId="20577"/>
            <ac:spMkLst>
              <pc:docMk/>
              <pc:sldMasterMk cId="4268557194" sldId="2147483662"/>
              <pc:sldLayoutMk cId="3282940685" sldId="2147483674"/>
              <ac:spMk id="10" creationId="{534E1029-62A7-062E-57CB-6CF74F37A2E4}"/>
            </ac:spMkLst>
          </pc:spChg>
          <pc:spChg chg="mod">
            <ac:chgData name="Justin Schuerman" userId="e50b13e1-0e9b-423d-b06a-090d90cdd3ff" providerId="ADAL" clId="{31668241-B45A-3044-89E4-70DFCC4A974E}" dt="2022-12-13T21:55:08.439" v="136" actId="167"/>
            <ac:spMkLst>
              <pc:docMk/>
              <pc:sldMasterMk cId="4268557194" sldId="2147483662"/>
              <pc:sldLayoutMk cId="3282940685" sldId="2147483674"/>
              <ac:spMk id="16" creationId="{CA3666A5-078D-F7A2-9028-68876A76F469}"/>
            </ac:spMkLst>
          </pc:spChg>
          <pc:spChg chg="del mod">
            <ac:chgData name="Justin Schuerman" userId="e50b13e1-0e9b-423d-b06a-090d90cdd3ff" providerId="ADAL" clId="{31668241-B45A-3044-89E4-70DFCC4A974E}" dt="2022-12-13T21:58:57.720" v="284" actId="478"/>
            <ac:spMkLst>
              <pc:docMk/>
              <pc:sldMasterMk cId="4268557194" sldId="2147483662"/>
              <pc:sldLayoutMk cId="3282940685" sldId="2147483674"/>
              <ac:spMk id="22" creationId="{7FE12234-C025-F16A-C008-ACE44CF48384}"/>
            </ac:spMkLst>
          </pc:spChg>
          <pc:grpChg chg="mod">
            <ac:chgData name="Justin Schuerman" userId="e50b13e1-0e9b-423d-b06a-090d90cdd3ff" providerId="ADAL" clId="{31668241-B45A-3044-89E4-70DFCC4A974E}" dt="2022-12-13T21:55:07.301" v="135" actId="1076"/>
            <ac:grpSpMkLst>
              <pc:docMk/>
              <pc:sldMasterMk cId="4268557194" sldId="2147483662"/>
              <pc:sldLayoutMk cId="3282940685" sldId="2147483674"/>
              <ac:grpSpMk id="14" creationId="{1304DE16-2597-F2B4-0117-A2066AFDBAF6}"/>
            </ac:grpSpMkLst>
          </pc:grpChg>
          <pc:picChg chg="add del mod">
            <ac:chgData name="Justin Schuerman" userId="e50b13e1-0e9b-423d-b06a-090d90cdd3ff" providerId="ADAL" clId="{31668241-B45A-3044-89E4-70DFCC4A974E}" dt="2022-12-13T21:59:06.087" v="286" actId="478"/>
            <ac:picMkLst>
              <pc:docMk/>
              <pc:sldMasterMk cId="4268557194" sldId="2147483662"/>
              <pc:sldLayoutMk cId="3282940685" sldId="2147483674"/>
              <ac:picMk id="4" creationId="{41A7D04B-279E-BECB-F1E4-CA9559972F1A}"/>
            </ac:picMkLst>
          </pc:picChg>
          <pc:picChg chg="mod modCrop">
            <ac:chgData name="Justin Schuerman" userId="e50b13e1-0e9b-423d-b06a-090d90cdd3ff" providerId="ADAL" clId="{31668241-B45A-3044-89E4-70DFCC4A974E}" dt="2022-12-13T21:55:33.412" v="140" actId="1076"/>
            <ac:picMkLst>
              <pc:docMk/>
              <pc:sldMasterMk cId="4268557194" sldId="2147483662"/>
              <pc:sldLayoutMk cId="3282940685" sldId="2147483674"/>
              <ac:picMk id="15" creationId="{2F0B421B-CA48-3647-3020-03C03A520B64}"/>
            </ac:picMkLst>
          </pc:picChg>
          <pc:picChg chg="mod">
            <ac:chgData name="Justin Schuerman" userId="e50b13e1-0e9b-423d-b06a-090d90cdd3ff" providerId="ADAL" clId="{31668241-B45A-3044-89E4-70DFCC4A974E}" dt="2022-12-13T21:52:21.414" v="38" actId="12788"/>
            <ac:picMkLst>
              <pc:docMk/>
              <pc:sldMasterMk cId="4268557194" sldId="2147483662"/>
              <pc:sldLayoutMk cId="3282940685" sldId="2147483674"/>
              <ac:picMk id="17" creationId="{A9E12A7A-24B4-1E28-9650-9C1050CC23AD}"/>
            </ac:picMkLst>
          </pc:picChg>
        </pc:sldLayoutChg>
      </pc:sldMasterChg>
      <pc:sldMasterChg chg="addSp delSp modSp new del mod addSldLayout delSldLayout">
        <pc:chgData name="Justin Schuerman" userId="e50b13e1-0e9b-423d-b06a-090d90cdd3ff" providerId="ADAL" clId="{31668241-B45A-3044-89E4-70DFCC4A974E}" dt="2022-12-13T21:54:56.525" v="129" actId="2696"/>
        <pc:sldMasterMkLst>
          <pc:docMk/>
          <pc:sldMasterMk cId="1974614727" sldId="2147483675"/>
        </pc:sldMasterMkLst>
        <pc:picChg chg="add del mod">
          <ac:chgData name="Justin Schuerman" userId="e50b13e1-0e9b-423d-b06a-090d90cdd3ff" providerId="ADAL" clId="{31668241-B45A-3044-89E4-70DFCC4A974E}" dt="2022-12-13T21:54:53.176" v="117" actId="478"/>
          <ac:picMkLst>
            <pc:docMk/>
            <pc:sldMasterMk cId="1974614727" sldId="2147483675"/>
            <ac:picMk id="8" creationId="{3A36ED80-DF6C-B691-712B-4141395645C2}"/>
          </ac:picMkLst>
        </pc:picChg>
        <pc:sldLayoutChg chg="new del replId">
          <pc:chgData name="Justin Schuerman" userId="e50b13e1-0e9b-423d-b06a-090d90cdd3ff" providerId="ADAL" clId="{31668241-B45A-3044-89E4-70DFCC4A974E}" dt="2022-12-13T21:54:56.519" v="118" actId="2696"/>
          <pc:sldLayoutMkLst>
            <pc:docMk/>
            <pc:sldMasterMk cId="1974614727" sldId="2147483675"/>
            <pc:sldLayoutMk cId="786802143" sldId="2147483676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0" v="119" actId="2696"/>
          <pc:sldLayoutMkLst>
            <pc:docMk/>
            <pc:sldMasterMk cId="1974614727" sldId="2147483675"/>
            <pc:sldLayoutMk cId="1735531102" sldId="2147483677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1" v="120" actId="2696"/>
          <pc:sldLayoutMkLst>
            <pc:docMk/>
            <pc:sldMasterMk cId="1974614727" sldId="2147483675"/>
            <pc:sldLayoutMk cId="2088855669" sldId="2147483678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1" v="121" actId="2696"/>
          <pc:sldLayoutMkLst>
            <pc:docMk/>
            <pc:sldMasterMk cId="1974614727" sldId="2147483675"/>
            <pc:sldLayoutMk cId="3258803760" sldId="2147483679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2" v="122" actId="2696"/>
          <pc:sldLayoutMkLst>
            <pc:docMk/>
            <pc:sldMasterMk cId="1974614727" sldId="2147483675"/>
            <pc:sldLayoutMk cId="4183293260" sldId="2147483680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2" v="123" actId="2696"/>
          <pc:sldLayoutMkLst>
            <pc:docMk/>
            <pc:sldMasterMk cId="1974614727" sldId="2147483675"/>
            <pc:sldLayoutMk cId="4059400408" sldId="2147483681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2" v="124" actId="2696"/>
          <pc:sldLayoutMkLst>
            <pc:docMk/>
            <pc:sldMasterMk cId="1974614727" sldId="2147483675"/>
            <pc:sldLayoutMk cId="4274565751" sldId="2147483682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3" v="125" actId="2696"/>
          <pc:sldLayoutMkLst>
            <pc:docMk/>
            <pc:sldMasterMk cId="1974614727" sldId="2147483675"/>
            <pc:sldLayoutMk cId="854418871" sldId="2147483683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3" v="126" actId="2696"/>
          <pc:sldLayoutMkLst>
            <pc:docMk/>
            <pc:sldMasterMk cId="1974614727" sldId="2147483675"/>
            <pc:sldLayoutMk cId="1216626129" sldId="2147483684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4" v="127" actId="2696"/>
          <pc:sldLayoutMkLst>
            <pc:docMk/>
            <pc:sldMasterMk cId="1974614727" sldId="2147483675"/>
            <pc:sldLayoutMk cId="580556759" sldId="2147483685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4" v="128" actId="2696"/>
          <pc:sldLayoutMkLst>
            <pc:docMk/>
            <pc:sldMasterMk cId="1974614727" sldId="2147483675"/>
            <pc:sldLayoutMk cId="2089916859" sldId="2147483686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2B8E841-F13A-6D6F-6EE5-109144B4461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BE968A-84C5-063D-08F2-A154818D1E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E3E61-5B10-3341-AD3C-41BFFFB23177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DB44C2-02B5-1A35-4B82-34783BAB5A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2835A2-FDD4-6797-1F78-3F8A2B6E0F0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44B526-757A-2645-BFFB-6F3847FFD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7411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304DE16-2597-F2B4-0117-A2066AFDBAF6}"/>
              </a:ext>
            </a:extLst>
          </p:cNvPr>
          <p:cNvGrpSpPr/>
          <p:nvPr userDrawn="1"/>
        </p:nvGrpSpPr>
        <p:grpSpPr>
          <a:xfrm>
            <a:off x="0" y="-2377"/>
            <a:ext cx="9144002" cy="5150640"/>
            <a:chOff x="0" y="-4644"/>
            <a:chExt cx="7772400" cy="10063044"/>
          </a:xfrm>
        </p:grpSpPr>
        <p:pic>
          <p:nvPicPr>
            <p:cNvPr id="15" name="Picture 14" descr="A collage of people&#10;&#10;Description automatically generated with medium confidence">
              <a:extLst>
                <a:ext uri="{FF2B5EF4-FFF2-40B4-BE49-F238E27FC236}">
                  <a16:creationId xmlns:a16="http://schemas.microsoft.com/office/drawing/2014/main" id="{2F0B421B-CA48-3647-3020-03C03A520B64}"/>
                </a:ext>
              </a:extLst>
            </p:cNvPr>
            <p:cNvPicPr>
              <a:picLocks/>
            </p:cNvPicPr>
            <p:nvPr/>
          </p:nvPicPr>
          <p:blipFill rotWithShape="1">
            <a:blip r:embed="rId2">
              <a:alphaModFix/>
            </a:blip>
            <a:srcRect l="540" t="1605" r="2941"/>
            <a:stretch/>
          </p:blipFill>
          <p:spPr>
            <a:xfrm>
              <a:off x="3497580" y="7747"/>
              <a:ext cx="4274819" cy="10050651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A3666A5-078D-F7A2-9028-68876A76F469}"/>
                </a:ext>
              </a:extLst>
            </p:cNvPr>
            <p:cNvSpPr/>
            <p:nvPr/>
          </p:nvSpPr>
          <p:spPr>
            <a:xfrm>
              <a:off x="0" y="-4644"/>
              <a:ext cx="7772400" cy="10063044"/>
            </a:xfrm>
            <a:prstGeom prst="rect">
              <a:avLst/>
            </a:prstGeom>
            <a:gradFill flip="none" rotWithShape="1">
              <a:gsLst>
                <a:gs pos="30000">
                  <a:srgbClr val="475566">
                    <a:alpha val="90000"/>
                  </a:srgbClr>
                </a:gs>
                <a:gs pos="0">
                  <a:srgbClr val="475566">
                    <a:alpha val="65098"/>
                  </a:srgbClr>
                </a:gs>
                <a:gs pos="55000">
                  <a:srgbClr val="475566"/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20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BA454D74-7749-74CC-9AA1-FC5AF51121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4422019" cy="51482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49236"/>
            <a:ext cx="3200398" cy="1463040"/>
          </a:xfrm>
        </p:spPr>
        <p:txBody>
          <a:bodyPr lIns="0" rIns="0" anchor="t" anchorCtr="0">
            <a:normAutofit/>
          </a:bodyPr>
          <a:lstStyle>
            <a:lvl1pPr algn="l">
              <a:lnSpc>
                <a:spcPct val="100000"/>
              </a:lnSpc>
              <a:defRPr sz="4000" b="1">
                <a:solidFill>
                  <a:srgbClr val="4755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131590"/>
            <a:ext cx="3200398" cy="442541"/>
          </a:xfrm>
        </p:spPr>
        <p:txBody>
          <a:bodyPr lIns="0" rIns="0" anchor="b" anchorCtr="0">
            <a:normAutofit/>
          </a:bodyPr>
          <a:lstStyle>
            <a:lvl1pPr marL="0" indent="0" algn="l">
              <a:buNone/>
              <a:defRPr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23" indent="0" algn="ctr">
              <a:buNone/>
              <a:defRPr sz="2000"/>
            </a:lvl2pPr>
            <a:lvl3pPr marL="914445" indent="0" algn="ctr">
              <a:buNone/>
              <a:defRPr sz="1799"/>
            </a:lvl3pPr>
            <a:lvl4pPr marL="1371669" indent="0" algn="ctr">
              <a:buNone/>
              <a:defRPr sz="1600"/>
            </a:lvl4pPr>
            <a:lvl5pPr marL="1828890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6" indent="0" algn="ctr">
              <a:buNone/>
              <a:defRPr sz="1600"/>
            </a:lvl7pPr>
            <a:lvl8pPr marL="3200559" indent="0" algn="ctr">
              <a:buNone/>
              <a:defRPr sz="1600"/>
            </a:lvl8pPr>
            <a:lvl9pPr marL="3657781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5" name="Content Placeholder 21">
            <a:extLst>
              <a:ext uri="{FF2B5EF4-FFF2-40B4-BE49-F238E27FC236}">
                <a16:creationId xmlns:a16="http://schemas.microsoft.com/office/drawing/2014/main" id="{FA16DB38-5DE2-B100-E8E3-847FA08570BC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609599" y="3867993"/>
            <a:ext cx="2286000" cy="687823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41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[Place Logo Here]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803195E-F9B5-D06E-6BCE-2B2ED705D9BF}"/>
              </a:ext>
            </a:extLst>
          </p:cNvPr>
          <p:cNvSpPr txBox="1">
            <a:spLocks/>
          </p:cNvSpPr>
          <p:nvPr userDrawn="1"/>
        </p:nvSpPr>
        <p:spPr>
          <a:xfrm>
            <a:off x="609600" y="2950456"/>
            <a:ext cx="3200398" cy="442541"/>
          </a:xfrm>
          <a:prstGeom prst="rect">
            <a:avLst/>
          </a:prstGeom>
        </p:spPr>
        <p:txBody>
          <a:bodyPr vert="horz" lIns="0" tIns="45720" rIns="0" bIns="45720" rtlCol="0" anchor="b" anchorCtr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23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45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69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9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14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336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559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781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D2298B2-D4CC-D851-D822-D16A4FF81F1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09600" y="2573338"/>
            <a:ext cx="3200400" cy="990600"/>
          </a:xfrm>
        </p:spPr>
        <p:txBody>
          <a:bodyPr lIns="0" tIns="0" rIns="0">
            <a:normAutofit/>
          </a:bodyPr>
          <a:lstStyle>
            <a:lvl1pPr marL="0" indent="0">
              <a:lnSpc>
                <a:spcPct val="112000"/>
              </a:lnSpc>
              <a:spcBef>
                <a:spcPts val="0"/>
              </a:spcBef>
              <a:buNone/>
              <a:defRPr sz="113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1000">
                <a:solidFill>
                  <a:schemeClr val="tx2"/>
                </a:solidFill>
              </a:defRPr>
            </a:lvl3pPr>
            <a:lvl4pPr marL="1028700" indent="0">
              <a:buNone/>
              <a:defRPr sz="1000">
                <a:solidFill>
                  <a:schemeClr val="tx2"/>
                </a:solidFill>
              </a:defRPr>
            </a:lvl4pPr>
            <a:lvl5pPr marL="1371600" indent="0">
              <a:buNone/>
              <a:defRPr sz="1000">
                <a:solidFill>
                  <a:schemeClr val="tx2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036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098"/>
            <a:ext cx="7886700" cy="9950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486"/>
            <a:ext cx="7886700" cy="3266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71678"/>
            <a:ext cx="20574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E96ED-11A2-0641-8E52-233264E520DB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71678"/>
            <a:ext cx="30861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71678"/>
            <a:ext cx="20574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B94D5-A880-FE4A-B13E-27712359B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753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3D01C71-E088-BC25-71F8-D5C04D8017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Share Your Experience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5EAEB0-175C-3AFD-7471-6B96E2D10D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t" anchorCtr="0"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Your Voice Matters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FABBB3-B43A-AE82-E31F-9C1D41111BA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/>
          </a:bodyPr>
          <a:lstStyle/>
          <a:p>
            <a:pPr>
              <a:lnSpc>
                <a:spcPct val="112000"/>
              </a:lnSpc>
              <a:spcBef>
                <a:spcPts val="0"/>
              </a:spcBef>
            </a:pPr>
            <a:r>
              <a:rPr lang="en-US" dirty="0"/>
              <a:t>When you receive a survey, call, or message from us asking about your experience, please let us know what we can do to improve and if anyone deserves special recognition. Thank you!</a:t>
            </a:r>
          </a:p>
        </p:txBody>
      </p:sp>
      <p:pic>
        <p:nvPicPr>
          <p:cNvPr id="18" name="Content Placeholder 16">
            <a:extLst>
              <a:ext uri="{FF2B5EF4-FFF2-40B4-BE49-F238E27FC236}">
                <a16:creationId xmlns:a16="http://schemas.microsoft.com/office/drawing/2014/main" id="{6FB53A4D-6276-C225-DB6A-F3AC39284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160" y="1737360"/>
            <a:ext cx="1671740" cy="1667712"/>
          </a:xfrm>
          <a:prstGeom prst="rect">
            <a:avLst/>
          </a:prstGeom>
        </p:spPr>
      </p:pic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092F5ACF-2E04-0AA5-9841-E3EB66D515B7}"/>
              </a:ext>
            </a:extLst>
          </p:cNvPr>
          <p:cNvSpPr>
            <a:spLocks noGrp="1"/>
          </p:cNvSpPr>
          <p:nvPr>
            <p:ph sz="quarter" idx="3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732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09938A3920734BAB3FE44089EFB5F7" ma:contentTypeVersion="16" ma:contentTypeDescription="Create a new document." ma:contentTypeScope="" ma:versionID="b116a3e2d42ac77a1882f9489b53c6c3">
  <xsd:schema xmlns:xsd="http://www.w3.org/2001/XMLSchema" xmlns:xs="http://www.w3.org/2001/XMLSchema" xmlns:p="http://schemas.microsoft.com/office/2006/metadata/properties" xmlns:ns2="9058f792-cdd6-4db9-82c6-0601f5bd731d" xmlns:ns3="79d0c8e2-919b-4f47-8e01-4b850ccc999c" targetNamespace="http://schemas.microsoft.com/office/2006/metadata/properties" ma:root="true" ma:fieldsID="427717f740c9c77716494eea6cf63cdc" ns2:_="" ns3:_="">
    <xsd:import namespace="9058f792-cdd6-4db9-82c6-0601f5bd731d"/>
    <xsd:import namespace="79d0c8e2-919b-4f47-8e01-4b850ccc99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8f792-cdd6-4db9-82c6-0601f5bd73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a0ba95d-80f1-4a39-bd05-546c2b4894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d0c8e2-919b-4f47-8e01-4b850ccc999c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87b1f8f-acea-47f3-9b3e-4a584bd05bf6}" ma:internalName="TaxCatchAll" ma:showField="CatchAllData" ma:web="79d0c8e2-919b-4f47-8e01-4b850ccc99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9d0c8e2-919b-4f47-8e01-4b850ccc999c" xsi:nil="true"/>
    <lcf76f155ced4ddcb4097134ff3c332f xmlns="9058f792-cdd6-4db9-82c6-0601f5bd731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8F8ED9B-C6CF-44F8-B26E-6D8D7BC2B8A1}"/>
</file>

<file path=customXml/itemProps2.xml><?xml version="1.0" encoding="utf-8"?>
<ds:datastoreItem xmlns:ds="http://schemas.openxmlformats.org/officeDocument/2006/customXml" ds:itemID="{C1110990-70B6-4A95-A183-57144AAE49D7}"/>
</file>

<file path=customXml/itemProps3.xml><?xml version="1.0" encoding="utf-8"?>
<ds:datastoreItem xmlns:ds="http://schemas.openxmlformats.org/officeDocument/2006/customXml" ds:itemID="{726F5A8F-9AAC-41EB-928B-E6C1BA11782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227</TotalTime>
  <Words>43</Words>
  <Application>Microsoft Macintosh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Share Your Experience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 Your Experience</dc:title>
  <dc:creator>Justin Schuerman</dc:creator>
  <cp:lastModifiedBy>Justin Schuerman</cp:lastModifiedBy>
  <cp:revision>1</cp:revision>
  <dcterms:created xsi:type="dcterms:W3CDTF">2022-12-13T18:26:36Z</dcterms:created>
  <dcterms:modified xsi:type="dcterms:W3CDTF">2022-12-13T22:16:30Z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0x0101007609938A3920734BAB3FE44089EFB5F7</vt:lpwstr>
  </property>
</Properties>
</file>