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sldIdLst>
    <p:sldId id="257" r:id="rId2"/>
  </p:sldIdLst>
  <p:sldSz cx="50292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55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668241-B45A-3044-89E4-70DFCC4A974E}" v="39" dt="2022-12-13T21:59:47.769"/>
    <p1510:client id="{6D4F5B61-F608-5B41-955B-CFD8D8272247}" v="83" dt="2022-12-13T21:48:26.1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9"/>
    <p:restoredTop sz="94694"/>
  </p:normalViewPr>
  <p:slideViewPr>
    <p:cSldViewPr>
      <p:cViewPr>
        <p:scale>
          <a:sx n="95" d="100"/>
          <a:sy n="95" d="100"/>
        </p:scale>
        <p:origin x="2832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Schuerman" userId="e50b13e1-0e9b-423d-b06a-090d90cdd3ff" providerId="ADAL" clId="{31668241-B45A-3044-89E4-70DFCC4A974E}"/>
    <pc:docChg chg="undo redo custSel modSld addMainMaster delMainMaster modMainMaster">
      <pc:chgData name="Justin Schuerman" userId="e50b13e1-0e9b-423d-b06a-090d90cdd3ff" providerId="ADAL" clId="{31668241-B45A-3044-89E4-70DFCC4A974E}" dt="2022-12-13T22:00:16.755" v="301" actId="6014"/>
      <pc:docMkLst>
        <pc:docMk/>
      </pc:docMkLst>
      <pc:sldChg chg="addSp delSp modSp mod chgLayout">
        <pc:chgData name="Justin Schuerman" userId="e50b13e1-0e9b-423d-b06a-090d90cdd3ff" providerId="ADAL" clId="{31668241-B45A-3044-89E4-70DFCC4A974E}" dt="2022-12-13T21:59:50.287" v="300" actId="478"/>
        <pc:sldMkLst>
          <pc:docMk/>
          <pc:sldMk cId="1658732623" sldId="257"/>
        </pc:sldMkLst>
        <pc:spChg chg="mod or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3" creationId="{195EAEB0-175C-3AFD-7471-6B96E2D10D32}"/>
          </ac:spMkLst>
        </pc:spChg>
        <pc:spChg chg="mod or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5" creationId="{73D01C71-E088-BC25-71F8-D5C04D801784}"/>
          </ac:spMkLst>
        </pc:spChg>
        <pc:spChg chg="mod or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6" creationId="{93FABBB3-B43A-AE82-E31F-9C1D41111BA1}"/>
          </ac:spMkLst>
        </pc:spChg>
        <pc:spChg chg="add del mod ord">
          <ac:chgData name="Justin Schuerman" userId="e50b13e1-0e9b-423d-b06a-090d90cdd3ff" providerId="ADAL" clId="{31668241-B45A-3044-89E4-70DFCC4A974E}" dt="2022-12-13T21:59:31.242" v="292"/>
          <ac:spMkLst>
            <pc:docMk/>
            <pc:sldMk cId="1658732623" sldId="257"/>
            <ac:spMk id="7" creationId="{81C8573F-49C1-0F3E-7870-8334C701F976}"/>
          </ac:spMkLst>
        </pc:spChg>
        <pc:spChg chg="add mod">
          <ac:chgData name="Justin Schuerman" userId="e50b13e1-0e9b-423d-b06a-090d90cdd3ff" providerId="ADAL" clId="{31668241-B45A-3044-89E4-70DFCC4A974E}" dt="2022-12-13T21:59:50.287" v="300" actId="478"/>
          <ac:spMkLst>
            <pc:docMk/>
            <pc:sldMk cId="1658732623" sldId="257"/>
            <ac:spMk id="12" creationId="{3159E85D-A2B7-F581-B0E2-AB89D23E007C}"/>
          </ac:spMkLst>
        </pc:spChg>
        <pc:spChg chg="del mod">
          <ac:chgData name="Justin Schuerman" userId="e50b13e1-0e9b-423d-b06a-090d90cdd3ff" providerId="ADAL" clId="{31668241-B45A-3044-89E4-70DFCC4A974E}" dt="2022-12-13T21:59:22.162" v="290" actId="700"/>
          <ac:spMkLst>
            <pc:docMk/>
            <pc:sldMk cId="1658732623" sldId="257"/>
            <ac:spMk id="33" creationId="{5DEB87DA-7113-D3AE-A427-E87386425479}"/>
          </ac:spMkLst>
        </pc:spChg>
        <pc:picChg chg="add del mod">
          <ac:chgData name="Justin Schuerman" userId="e50b13e1-0e9b-423d-b06a-090d90cdd3ff" providerId="ADAL" clId="{31668241-B45A-3044-89E4-70DFCC4A974E}" dt="2022-12-13T21:59:25.910" v="291" actId="478"/>
          <ac:picMkLst>
            <pc:docMk/>
            <pc:sldMk cId="1658732623" sldId="257"/>
            <ac:picMk id="2" creationId="{BAB763FF-A781-5A07-C137-FE8B039B4D0E}"/>
          </ac:picMkLst>
        </pc:picChg>
        <pc:picChg chg="add del mod">
          <ac:chgData name="Justin Schuerman" userId="e50b13e1-0e9b-423d-b06a-090d90cdd3ff" providerId="ADAL" clId="{31668241-B45A-3044-89E4-70DFCC4A974E}" dt="2022-12-13T21:56:36.114" v="156" actId="478"/>
          <ac:picMkLst>
            <pc:docMk/>
            <pc:sldMk cId="1658732623" sldId="257"/>
            <ac:picMk id="4" creationId="{94001D27-E1FE-BD78-2296-F0E6CEACB26B}"/>
          </ac:picMkLst>
        </pc:picChg>
        <pc:picChg chg="add del mod">
          <ac:chgData name="Justin Schuerman" userId="e50b13e1-0e9b-423d-b06a-090d90cdd3ff" providerId="ADAL" clId="{31668241-B45A-3044-89E4-70DFCC4A974E}" dt="2022-12-13T21:59:50.287" v="300" actId="478"/>
          <ac:picMkLst>
            <pc:docMk/>
            <pc:sldMk cId="1658732623" sldId="257"/>
            <ac:picMk id="9" creationId="{07FF4A0B-2865-D39E-866B-1AB54A724534}"/>
          </ac:picMkLst>
        </pc:picChg>
        <pc:picChg chg="mod">
          <ac:chgData name="Justin Schuerman" userId="e50b13e1-0e9b-423d-b06a-090d90cdd3ff" providerId="ADAL" clId="{31668241-B45A-3044-89E4-70DFCC4A974E}" dt="2022-12-13T21:56:30.323" v="155" actId="554"/>
          <ac:picMkLst>
            <pc:docMk/>
            <pc:sldMk cId="1658732623" sldId="257"/>
            <ac:picMk id="10" creationId="{2C05B420-C2E0-21E0-94D9-56FDC6094F88}"/>
          </ac:picMkLst>
        </pc:picChg>
      </pc:sldChg>
      <pc:sldMasterChg chg="modSp modSldLayout">
        <pc:chgData name="Justin Schuerman" userId="e50b13e1-0e9b-423d-b06a-090d90cdd3ff" providerId="ADAL" clId="{31668241-B45A-3044-89E4-70DFCC4A974E}" dt="2022-12-13T21:49:47.189" v="0"/>
        <pc:sldMasterMkLst>
          <pc:docMk/>
          <pc:sldMasterMk cId="3674851185" sldId="2147483660"/>
        </pc:sldMasterMkLst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2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3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4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5" creationId="{00000000-0000-0000-0000-000000000000}"/>
          </ac:spMkLst>
        </pc:spChg>
        <pc:spChg chg="mod">
          <ac:chgData name="Justin Schuerman" userId="e50b13e1-0e9b-423d-b06a-090d90cdd3ff" providerId="ADAL" clId="{31668241-B45A-3044-89E4-70DFCC4A974E}" dt="2022-12-13T21:49:47.189" v="0"/>
          <ac:spMkLst>
            <pc:docMk/>
            <pc:sldMasterMk cId="3674851185" sldId="2147483660"/>
            <ac:spMk id="6" creationId="{00000000-0000-0000-0000-000000000000}"/>
          </ac:spMkLst>
        </pc:spChg>
        <pc:sldLayoutChg chg="modSp">
          <pc:chgData name="Justin Schuerman" userId="e50b13e1-0e9b-423d-b06a-090d90cdd3ff" providerId="ADAL" clId="{31668241-B45A-3044-89E4-70DFCC4A974E}" dt="2022-12-13T21:49:47.189" v="0"/>
          <pc:sldLayoutMkLst>
            <pc:docMk/>
            <pc:sldMasterMk cId="3674851185" sldId="2147483660"/>
            <pc:sldLayoutMk cId="2984295894" sldId="2147483661"/>
          </pc:sldLayoutMkLst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3" creationId="{00000000-0000-0000-0000-000000000000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10" creationId="{534E1029-62A7-062E-57CB-6CF74F37A2E4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16" creationId="{CA3666A5-078D-F7A2-9028-68876A76F469}"/>
            </ac:spMkLst>
          </pc:spChg>
          <pc:spChg chg="mod">
            <ac:chgData name="Justin Schuerman" userId="e50b13e1-0e9b-423d-b06a-090d90cdd3ff" providerId="ADAL" clId="{31668241-B45A-3044-89E4-70DFCC4A974E}" dt="2022-12-13T21:49:47.189" v="0"/>
            <ac:spMkLst>
              <pc:docMk/>
              <pc:sldMasterMk cId="3674851185" sldId="2147483660"/>
              <pc:sldLayoutMk cId="2984295894" sldId="2147483661"/>
              <ac:spMk id="22" creationId="{7FE12234-C025-F16A-C008-ACE44CF48384}"/>
            </ac:spMkLst>
          </pc:spChg>
          <pc:grpChg chg="mod">
            <ac:chgData name="Justin Schuerman" userId="e50b13e1-0e9b-423d-b06a-090d90cdd3ff" providerId="ADAL" clId="{31668241-B45A-3044-89E4-70DFCC4A974E}" dt="2022-12-13T21:49:47.189" v="0"/>
            <ac:grpSpMkLst>
              <pc:docMk/>
              <pc:sldMasterMk cId="3674851185" sldId="2147483660"/>
              <pc:sldLayoutMk cId="2984295894" sldId="2147483661"/>
              <ac:grpSpMk id="14" creationId="{1304DE16-2597-F2B4-0117-A2066AFDBAF6}"/>
            </ac:grpSpMkLst>
          </pc:grpChg>
          <pc:picChg chg="mod">
            <ac:chgData name="Justin Schuerman" userId="e50b13e1-0e9b-423d-b06a-090d90cdd3ff" providerId="ADAL" clId="{31668241-B45A-3044-89E4-70DFCC4A974E}" dt="2022-12-13T21:49:47.189" v="0"/>
            <ac:picMkLst>
              <pc:docMk/>
              <pc:sldMasterMk cId="3674851185" sldId="2147483660"/>
              <pc:sldLayoutMk cId="2984295894" sldId="2147483661"/>
              <ac:picMk id="15" creationId="{2F0B421B-CA48-3647-3020-03C03A520B64}"/>
            </ac:picMkLst>
          </pc:picChg>
          <pc:picChg chg="mod">
            <ac:chgData name="Justin Schuerman" userId="e50b13e1-0e9b-423d-b06a-090d90cdd3ff" providerId="ADAL" clId="{31668241-B45A-3044-89E4-70DFCC4A974E}" dt="2022-12-13T21:49:47.189" v="0"/>
            <ac:picMkLst>
              <pc:docMk/>
              <pc:sldMasterMk cId="3674851185" sldId="2147483660"/>
              <pc:sldLayoutMk cId="2984295894" sldId="2147483661"/>
              <ac:picMk id="17" creationId="{A9E12A7A-24B4-1E28-9650-9C1050CC23AD}"/>
            </ac:picMkLst>
          </pc:picChg>
        </pc:sldLayoutChg>
      </pc:sldMasterChg>
      <pc:sldMasterChg chg="delSldLayout modSldLayout">
        <pc:chgData name="Justin Schuerman" userId="e50b13e1-0e9b-423d-b06a-090d90cdd3ff" providerId="ADAL" clId="{31668241-B45A-3044-89E4-70DFCC4A974E}" dt="2022-12-13T22:00:16.755" v="301" actId="6014"/>
        <pc:sldMasterMkLst>
          <pc:docMk/>
          <pc:sldMasterMk cId="4268557194" sldId="2147483662"/>
        </pc:sldMasterMkLst>
        <pc:sldLayoutChg chg="del">
          <pc:chgData name="Justin Schuerman" userId="e50b13e1-0e9b-423d-b06a-090d90cdd3ff" providerId="ADAL" clId="{31668241-B45A-3044-89E4-70DFCC4A974E}" dt="2022-12-13T21:49:55.872" v="8" actId="2696"/>
          <pc:sldLayoutMkLst>
            <pc:docMk/>
            <pc:sldMasterMk cId="4268557194" sldId="2147483662"/>
            <pc:sldLayoutMk cId="2637816052" sldId="2147483663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0" v="4" actId="2696"/>
          <pc:sldLayoutMkLst>
            <pc:docMk/>
            <pc:sldMasterMk cId="4268557194" sldId="2147483662"/>
            <pc:sldLayoutMk cId="832474335" sldId="2147483664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0" v="3" actId="2696"/>
          <pc:sldLayoutMkLst>
            <pc:docMk/>
            <pc:sldMasterMk cId="4268557194" sldId="2147483662"/>
            <pc:sldLayoutMk cId="3511509891" sldId="2147483665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4" v="11" actId="2696"/>
          <pc:sldLayoutMkLst>
            <pc:docMk/>
            <pc:sldMasterMk cId="4268557194" sldId="2147483662"/>
            <pc:sldLayoutMk cId="4191703710" sldId="2147483666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1" v="6" actId="2696"/>
          <pc:sldLayoutMkLst>
            <pc:docMk/>
            <pc:sldMasterMk cId="4268557194" sldId="2147483662"/>
            <pc:sldLayoutMk cId="2734926406" sldId="2147483667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3" v="10" actId="2696"/>
          <pc:sldLayoutMkLst>
            <pc:docMk/>
            <pc:sldMasterMk cId="4268557194" sldId="2147483662"/>
            <pc:sldLayoutMk cId="3005498687" sldId="2147483668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1" v="5" actId="2696"/>
          <pc:sldLayoutMkLst>
            <pc:docMk/>
            <pc:sldMasterMk cId="4268557194" sldId="2147483662"/>
            <pc:sldLayoutMk cId="180856470" sldId="2147483669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3" v="9" actId="2696"/>
          <pc:sldLayoutMkLst>
            <pc:docMk/>
            <pc:sldMasterMk cId="4268557194" sldId="2147483662"/>
            <pc:sldLayoutMk cId="1703102445" sldId="2147483670"/>
          </pc:sldLayoutMkLst>
        </pc:sldLayoutChg>
        <pc:sldLayoutChg chg="del">
          <pc:chgData name="Justin Schuerman" userId="e50b13e1-0e9b-423d-b06a-090d90cdd3ff" providerId="ADAL" clId="{31668241-B45A-3044-89E4-70DFCC4A974E}" dt="2022-12-13T21:49:55.869" v="2" actId="2696"/>
          <pc:sldLayoutMkLst>
            <pc:docMk/>
            <pc:sldMasterMk cId="4268557194" sldId="2147483662"/>
            <pc:sldLayoutMk cId="1281392182" sldId="2147483671"/>
          </pc:sldLayoutMkLst>
        </pc:sldLayoutChg>
        <pc:sldLayoutChg chg="del">
          <pc:chgData name="Justin Schuerman" userId="e50b13e1-0e9b-423d-b06a-090d90cdd3ff" providerId="ADAL" clId="{31668241-B45A-3044-89E4-70DFCC4A974E}" dt="2022-12-13T21:49:55.872" v="7" actId="2696"/>
          <pc:sldLayoutMkLst>
            <pc:docMk/>
            <pc:sldMasterMk cId="4268557194" sldId="2147483662"/>
            <pc:sldLayoutMk cId="3970336655" sldId="2147483672"/>
          </pc:sldLayoutMkLst>
        </pc:sldLayoutChg>
        <pc:sldLayoutChg chg="del">
          <pc:chgData name="Justin Schuerman" userId="e50b13e1-0e9b-423d-b06a-090d90cdd3ff" providerId="ADAL" clId="{31668241-B45A-3044-89E4-70DFCC4A974E}" dt="2022-12-13T21:49:55.866" v="1" actId="2696"/>
          <pc:sldLayoutMkLst>
            <pc:docMk/>
            <pc:sldMasterMk cId="4268557194" sldId="2147483662"/>
            <pc:sldLayoutMk cId="3893293928" sldId="2147483673"/>
          </pc:sldLayoutMkLst>
        </pc:sldLayoutChg>
        <pc:sldLayoutChg chg="addSp delSp modSp mod">
          <pc:chgData name="Justin Schuerman" userId="e50b13e1-0e9b-423d-b06a-090d90cdd3ff" providerId="ADAL" clId="{31668241-B45A-3044-89E4-70DFCC4A974E}" dt="2022-12-13T22:00:16.755" v="301" actId="6014"/>
          <pc:sldLayoutMkLst>
            <pc:docMk/>
            <pc:sldMasterMk cId="4268557194" sldId="2147483662"/>
            <pc:sldLayoutMk cId="3282940685" sldId="2147483674"/>
          </pc:sldLayoutMkLst>
          <pc:spChg chg="mod">
            <ac:chgData name="Justin Schuerman" userId="e50b13e1-0e9b-423d-b06a-090d90cdd3ff" providerId="ADAL" clId="{31668241-B45A-3044-89E4-70DFCC4A974E}" dt="2022-12-13T21:59:11.639" v="287" actId="20577"/>
            <ac:spMkLst>
              <pc:docMk/>
              <pc:sldMasterMk cId="4268557194" sldId="2147483662"/>
              <pc:sldLayoutMk cId="3282940685" sldId="2147483674"/>
              <ac:spMk id="2" creationId="{00000000-0000-0000-0000-000000000000}"/>
            </ac:spMkLst>
          </pc:spChg>
          <pc:spChg chg="mod">
            <ac:chgData name="Justin Schuerman" userId="e50b13e1-0e9b-423d-b06a-090d90cdd3ff" providerId="ADAL" clId="{31668241-B45A-3044-89E4-70DFCC4A974E}" dt="2022-12-13T21:59:16.150" v="289" actId="20577"/>
            <ac:spMkLst>
              <pc:docMk/>
              <pc:sldMasterMk cId="4268557194" sldId="2147483662"/>
              <pc:sldLayoutMk cId="3282940685" sldId="2147483674"/>
              <ac:spMk id="3" creationId="{00000000-0000-0000-0000-000000000000}"/>
            </ac:spMkLst>
          </pc:spChg>
          <pc:spChg chg="add mod">
            <ac:chgData name="Justin Schuerman" userId="e50b13e1-0e9b-423d-b06a-090d90cdd3ff" providerId="ADAL" clId="{31668241-B45A-3044-89E4-70DFCC4A974E}" dt="2022-12-13T21:59:04.583" v="285" actId="12788"/>
            <ac:spMkLst>
              <pc:docMk/>
              <pc:sldMasterMk cId="4268557194" sldId="2147483662"/>
              <pc:sldLayoutMk cId="3282940685" sldId="2147483674"/>
              <ac:spMk id="5" creationId="{FA16DB38-5DE2-B100-E8E3-847FA08570BC}"/>
            </ac:spMkLst>
          </pc:spChg>
          <pc:spChg chg="mod">
            <ac:chgData name="Justin Schuerman" userId="e50b13e1-0e9b-423d-b06a-090d90cdd3ff" providerId="ADAL" clId="{31668241-B45A-3044-89E4-70DFCC4A974E}" dt="2022-12-13T21:59:14.220" v="288" actId="20577"/>
            <ac:spMkLst>
              <pc:docMk/>
              <pc:sldMasterMk cId="4268557194" sldId="2147483662"/>
              <pc:sldLayoutMk cId="3282940685" sldId="2147483674"/>
              <ac:spMk id="10" creationId="{534E1029-62A7-062E-57CB-6CF74F37A2E4}"/>
            </ac:spMkLst>
          </pc:spChg>
          <pc:spChg chg="mod">
            <ac:chgData name="Justin Schuerman" userId="e50b13e1-0e9b-423d-b06a-090d90cdd3ff" providerId="ADAL" clId="{31668241-B45A-3044-89E4-70DFCC4A974E}" dt="2022-12-13T21:55:08.439" v="136" actId="167"/>
            <ac:spMkLst>
              <pc:docMk/>
              <pc:sldMasterMk cId="4268557194" sldId="2147483662"/>
              <pc:sldLayoutMk cId="3282940685" sldId="2147483674"/>
              <ac:spMk id="16" creationId="{CA3666A5-078D-F7A2-9028-68876A76F469}"/>
            </ac:spMkLst>
          </pc:spChg>
          <pc:spChg chg="del mod">
            <ac:chgData name="Justin Schuerman" userId="e50b13e1-0e9b-423d-b06a-090d90cdd3ff" providerId="ADAL" clId="{31668241-B45A-3044-89E4-70DFCC4A974E}" dt="2022-12-13T21:58:57.720" v="284" actId="478"/>
            <ac:spMkLst>
              <pc:docMk/>
              <pc:sldMasterMk cId="4268557194" sldId="2147483662"/>
              <pc:sldLayoutMk cId="3282940685" sldId="2147483674"/>
              <ac:spMk id="22" creationId="{7FE12234-C025-F16A-C008-ACE44CF48384}"/>
            </ac:spMkLst>
          </pc:spChg>
          <pc:grpChg chg="mod">
            <ac:chgData name="Justin Schuerman" userId="e50b13e1-0e9b-423d-b06a-090d90cdd3ff" providerId="ADAL" clId="{31668241-B45A-3044-89E4-70DFCC4A974E}" dt="2022-12-13T21:55:07.301" v="135" actId="1076"/>
            <ac:grpSpMkLst>
              <pc:docMk/>
              <pc:sldMasterMk cId="4268557194" sldId="2147483662"/>
              <pc:sldLayoutMk cId="3282940685" sldId="2147483674"/>
              <ac:grpSpMk id="14" creationId="{1304DE16-2597-F2B4-0117-A2066AFDBAF6}"/>
            </ac:grpSpMkLst>
          </pc:grpChg>
          <pc:picChg chg="add del mod">
            <ac:chgData name="Justin Schuerman" userId="e50b13e1-0e9b-423d-b06a-090d90cdd3ff" providerId="ADAL" clId="{31668241-B45A-3044-89E4-70DFCC4A974E}" dt="2022-12-13T21:59:06.087" v="286" actId="478"/>
            <ac:picMkLst>
              <pc:docMk/>
              <pc:sldMasterMk cId="4268557194" sldId="2147483662"/>
              <pc:sldLayoutMk cId="3282940685" sldId="2147483674"/>
              <ac:picMk id="4" creationId="{41A7D04B-279E-BECB-F1E4-CA9559972F1A}"/>
            </ac:picMkLst>
          </pc:picChg>
          <pc:picChg chg="mod modCrop">
            <ac:chgData name="Justin Schuerman" userId="e50b13e1-0e9b-423d-b06a-090d90cdd3ff" providerId="ADAL" clId="{31668241-B45A-3044-89E4-70DFCC4A974E}" dt="2022-12-13T21:55:33.412" v="140" actId="1076"/>
            <ac:picMkLst>
              <pc:docMk/>
              <pc:sldMasterMk cId="4268557194" sldId="2147483662"/>
              <pc:sldLayoutMk cId="3282940685" sldId="2147483674"/>
              <ac:picMk id="15" creationId="{2F0B421B-CA48-3647-3020-03C03A520B64}"/>
            </ac:picMkLst>
          </pc:picChg>
          <pc:picChg chg="mod">
            <ac:chgData name="Justin Schuerman" userId="e50b13e1-0e9b-423d-b06a-090d90cdd3ff" providerId="ADAL" clId="{31668241-B45A-3044-89E4-70DFCC4A974E}" dt="2022-12-13T21:52:21.414" v="38" actId="12788"/>
            <ac:picMkLst>
              <pc:docMk/>
              <pc:sldMasterMk cId="4268557194" sldId="2147483662"/>
              <pc:sldLayoutMk cId="3282940685" sldId="2147483674"/>
              <ac:picMk id="17" creationId="{A9E12A7A-24B4-1E28-9650-9C1050CC23AD}"/>
            </ac:picMkLst>
          </pc:picChg>
        </pc:sldLayoutChg>
      </pc:sldMasterChg>
      <pc:sldMasterChg chg="addSp delSp modSp new del mod addSldLayout delSldLayout">
        <pc:chgData name="Justin Schuerman" userId="e50b13e1-0e9b-423d-b06a-090d90cdd3ff" providerId="ADAL" clId="{31668241-B45A-3044-89E4-70DFCC4A974E}" dt="2022-12-13T21:54:56.525" v="129" actId="2696"/>
        <pc:sldMasterMkLst>
          <pc:docMk/>
          <pc:sldMasterMk cId="1974614727" sldId="2147483675"/>
        </pc:sldMasterMkLst>
        <pc:picChg chg="add del mod">
          <ac:chgData name="Justin Schuerman" userId="e50b13e1-0e9b-423d-b06a-090d90cdd3ff" providerId="ADAL" clId="{31668241-B45A-3044-89E4-70DFCC4A974E}" dt="2022-12-13T21:54:53.176" v="117" actId="478"/>
          <ac:picMkLst>
            <pc:docMk/>
            <pc:sldMasterMk cId="1974614727" sldId="2147483675"/>
            <ac:picMk id="8" creationId="{3A36ED80-DF6C-B691-712B-4141395645C2}"/>
          </ac:picMkLst>
        </pc:picChg>
        <pc:sldLayoutChg chg="new del replId">
          <pc:chgData name="Justin Schuerman" userId="e50b13e1-0e9b-423d-b06a-090d90cdd3ff" providerId="ADAL" clId="{31668241-B45A-3044-89E4-70DFCC4A974E}" dt="2022-12-13T21:54:56.519" v="118" actId="2696"/>
          <pc:sldLayoutMkLst>
            <pc:docMk/>
            <pc:sldMasterMk cId="1974614727" sldId="2147483675"/>
            <pc:sldLayoutMk cId="786802143" sldId="2147483676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0" v="119" actId="2696"/>
          <pc:sldLayoutMkLst>
            <pc:docMk/>
            <pc:sldMasterMk cId="1974614727" sldId="2147483675"/>
            <pc:sldLayoutMk cId="1735531102" sldId="2147483677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1" v="120" actId="2696"/>
          <pc:sldLayoutMkLst>
            <pc:docMk/>
            <pc:sldMasterMk cId="1974614727" sldId="2147483675"/>
            <pc:sldLayoutMk cId="2088855669" sldId="2147483678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1" v="121" actId="2696"/>
          <pc:sldLayoutMkLst>
            <pc:docMk/>
            <pc:sldMasterMk cId="1974614727" sldId="2147483675"/>
            <pc:sldLayoutMk cId="3258803760" sldId="2147483679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2" v="122" actId="2696"/>
          <pc:sldLayoutMkLst>
            <pc:docMk/>
            <pc:sldMasterMk cId="1974614727" sldId="2147483675"/>
            <pc:sldLayoutMk cId="4183293260" sldId="2147483680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2" v="123" actId="2696"/>
          <pc:sldLayoutMkLst>
            <pc:docMk/>
            <pc:sldMasterMk cId="1974614727" sldId="2147483675"/>
            <pc:sldLayoutMk cId="4059400408" sldId="2147483681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2" v="124" actId="2696"/>
          <pc:sldLayoutMkLst>
            <pc:docMk/>
            <pc:sldMasterMk cId="1974614727" sldId="2147483675"/>
            <pc:sldLayoutMk cId="4274565751" sldId="2147483682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3" v="125" actId="2696"/>
          <pc:sldLayoutMkLst>
            <pc:docMk/>
            <pc:sldMasterMk cId="1974614727" sldId="2147483675"/>
            <pc:sldLayoutMk cId="854418871" sldId="2147483683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3" v="126" actId="2696"/>
          <pc:sldLayoutMkLst>
            <pc:docMk/>
            <pc:sldMasterMk cId="1974614727" sldId="2147483675"/>
            <pc:sldLayoutMk cId="1216626129" sldId="2147483684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4" v="127" actId="2696"/>
          <pc:sldLayoutMkLst>
            <pc:docMk/>
            <pc:sldMasterMk cId="1974614727" sldId="2147483675"/>
            <pc:sldLayoutMk cId="580556759" sldId="2147483685"/>
          </pc:sldLayoutMkLst>
        </pc:sldLayoutChg>
        <pc:sldLayoutChg chg="new del replId">
          <pc:chgData name="Justin Schuerman" userId="e50b13e1-0e9b-423d-b06a-090d90cdd3ff" providerId="ADAL" clId="{31668241-B45A-3044-89E4-70DFCC4A974E}" dt="2022-12-13T21:54:56.524" v="128" actId="2696"/>
          <pc:sldLayoutMkLst>
            <pc:docMk/>
            <pc:sldMasterMk cId="1974614727" sldId="2147483675"/>
            <pc:sldLayoutMk cId="2089916859" sldId="2147483686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and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304DE16-2597-F2B4-0117-A2066AFDBAF6}"/>
              </a:ext>
            </a:extLst>
          </p:cNvPr>
          <p:cNvGrpSpPr/>
          <p:nvPr userDrawn="1"/>
        </p:nvGrpSpPr>
        <p:grpSpPr>
          <a:xfrm>
            <a:off x="-2" y="-3589"/>
            <a:ext cx="5029203" cy="7775989"/>
            <a:chOff x="-3" y="-4644"/>
            <a:chExt cx="7772403" cy="10063044"/>
          </a:xfrm>
        </p:grpSpPr>
        <p:pic>
          <p:nvPicPr>
            <p:cNvPr id="15" name="Picture 14" descr="A collage of people&#10;&#10;Description automatically generated with medium confidence">
              <a:extLst>
                <a:ext uri="{FF2B5EF4-FFF2-40B4-BE49-F238E27FC236}">
                  <a16:creationId xmlns:a16="http://schemas.microsoft.com/office/drawing/2014/main" id="{2F0B421B-CA48-3647-3020-03C03A520B64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l="7835" r="7835"/>
            <a:stretch/>
          </p:blipFill>
          <p:spPr>
            <a:xfrm>
              <a:off x="-3" y="0"/>
              <a:ext cx="7772400" cy="7810053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A3666A5-078D-F7A2-9028-68876A76F469}"/>
                </a:ext>
              </a:extLst>
            </p:cNvPr>
            <p:cNvSpPr/>
            <p:nvPr/>
          </p:nvSpPr>
          <p:spPr>
            <a:xfrm>
              <a:off x="0" y="-4644"/>
              <a:ext cx="7772400" cy="10063044"/>
            </a:xfrm>
            <a:prstGeom prst="rect">
              <a:avLst/>
            </a:prstGeom>
            <a:gradFill flip="none" rotWithShape="1">
              <a:gsLst>
                <a:gs pos="40000">
                  <a:srgbClr val="475566">
                    <a:alpha val="90000"/>
                  </a:srgbClr>
                </a:gs>
                <a:gs pos="0">
                  <a:srgbClr val="475566">
                    <a:alpha val="65098"/>
                  </a:srgbClr>
                </a:gs>
                <a:gs pos="77000">
                  <a:srgbClr val="4755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36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9E12A7A-24B4-1E28-9650-9C1050CC2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" y="7879690"/>
              <a:ext cx="7772398" cy="2178710"/>
            </a:xfrm>
            <a:prstGeom prst="rect">
              <a:avLst/>
            </a:prstGeom>
          </p:spPr>
        </p:pic>
      </p:grp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34E1029-62A7-062E-57CB-6CF74F37A2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650" y="4164957"/>
            <a:ext cx="3771900" cy="646473"/>
          </a:xfrm>
        </p:spPr>
        <p:txBody>
          <a:bodyPr lIns="0" rIns="0" bIns="0" anchor="b" anchorCtr="0">
            <a:normAutofit/>
          </a:bodyPr>
          <a:lstStyle>
            <a:lvl1pPr marL="0" indent="0" algn="ctr">
              <a:buNone/>
              <a:defRPr sz="19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7190" y="1272013"/>
            <a:ext cx="4274820" cy="2894873"/>
          </a:xfrm>
        </p:spPr>
        <p:txBody>
          <a:bodyPr lIns="0" rIns="0" anchor="b">
            <a:normAutofit/>
          </a:bodyPr>
          <a:lstStyle>
            <a:lvl1pPr algn="ctr">
              <a:lnSpc>
                <a:spcPct val="100000"/>
              </a:lnSpc>
              <a:defRPr sz="5200" b="1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4823462"/>
            <a:ext cx="3771900" cy="890067"/>
          </a:xfrm>
        </p:spPr>
        <p:txBody>
          <a:bodyPr lIns="0" rIns="0" anchor="t" anchorCtr="0">
            <a:normAutofit/>
          </a:bodyPr>
          <a:lstStyle>
            <a:lvl1pPr marL="0" indent="0" algn="ctr">
              <a:buNone/>
              <a:defRPr sz="1035">
                <a:solidFill>
                  <a:schemeClr val="bg1"/>
                </a:solidFill>
              </a:defRPr>
            </a:lvl1pPr>
            <a:lvl2pPr marL="251476" indent="0" algn="ctr">
              <a:buNone/>
              <a:defRPr sz="1100"/>
            </a:lvl2pPr>
            <a:lvl3pPr marL="502952" indent="0" algn="ctr">
              <a:buNone/>
              <a:defRPr sz="990"/>
            </a:lvl3pPr>
            <a:lvl4pPr marL="754428" indent="0" algn="ctr">
              <a:buNone/>
              <a:defRPr sz="880"/>
            </a:lvl4pPr>
            <a:lvl5pPr marL="1005904" indent="0" algn="ctr">
              <a:buNone/>
              <a:defRPr sz="880"/>
            </a:lvl5pPr>
            <a:lvl6pPr marL="1257380" indent="0" algn="ctr">
              <a:buNone/>
              <a:defRPr sz="880"/>
            </a:lvl6pPr>
            <a:lvl7pPr marL="1508856" indent="0" algn="ctr">
              <a:buNone/>
              <a:defRPr sz="880"/>
            </a:lvl7pPr>
            <a:lvl8pPr marL="1760332" indent="0" algn="ctr">
              <a:buNone/>
              <a:defRPr sz="880"/>
            </a:lvl8pPr>
            <a:lvl9pPr marL="2011808" indent="0" algn="ctr">
              <a:buNone/>
              <a:defRPr sz="880"/>
            </a:lvl9pPr>
          </a:lstStyle>
          <a:p>
            <a:endParaRPr lang="en-US" dirty="0"/>
          </a:p>
        </p:txBody>
      </p:sp>
      <p:sp>
        <p:nvSpPr>
          <p:cNvPr id="5" name="Content Placeholder 21">
            <a:extLst>
              <a:ext uri="{FF2B5EF4-FFF2-40B4-BE49-F238E27FC236}">
                <a16:creationId xmlns:a16="http://schemas.microsoft.com/office/drawing/2014/main" id="{FA16DB38-5DE2-B100-E8E3-847FA08570BC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1479177" y="6635133"/>
            <a:ext cx="2070847" cy="635433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77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[Place Logo Here]</a:t>
            </a:r>
          </a:p>
        </p:txBody>
      </p:sp>
    </p:spTree>
    <p:extLst>
      <p:ext uri="{BB962C8B-B14F-4D97-AF65-F5344CB8AC3E}">
        <p14:creationId xmlns:p14="http://schemas.microsoft.com/office/powerpoint/2010/main" val="3282940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5758" y="413810"/>
            <a:ext cx="4337685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758" y="2069042"/>
            <a:ext cx="4337685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5758" y="7203865"/>
            <a:ext cx="113157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E96ED-11A2-0641-8E52-233264E520DB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5923" y="7203865"/>
            <a:ext cx="1697355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1873" y="7203865"/>
            <a:ext cx="113157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B94D5-A880-FE4A-B13E-27712359B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557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502920" rtl="0" eaLnBrk="1" latinLnBrk="0" hangingPunct="1">
        <a:lnSpc>
          <a:spcPct val="90000"/>
        </a:lnSpc>
        <a:spcBef>
          <a:spcPct val="0"/>
        </a:spcBef>
        <a:buNone/>
        <a:defRPr sz="24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5730" indent="-125730" algn="l" defTabSz="50292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540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62865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8011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4pPr>
      <a:lvl5pPr marL="113157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5pPr>
      <a:lvl6pPr marL="138303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6pPr>
      <a:lvl7pPr marL="163449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7pPr>
      <a:lvl8pPr marL="188595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8pPr>
      <a:lvl9pPr marL="213741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1pPr>
      <a:lvl2pPr marL="25146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2pPr>
      <a:lvl3pPr marL="50292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3pPr>
      <a:lvl4pPr marL="75438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4pPr>
      <a:lvl5pPr marL="100584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6pPr>
      <a:lvl7pPr marL="150876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7pPr>
      <a:lvl8pPr marL="176022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8pPr>
      <a:lvl9pPr marL="201168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FABBB3-B43A-AE82-E31F-9C1D41111B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Voice Matters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3D01C71-E088-BC25-71F8-D5C04D8017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Share Your Experience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5EAEB0-175C-3AFD-7471-6B96E2D10D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t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When you receive a survey, call, or message from us asking about your experience, please let us know what we can do to improve and if anyone deserves special recognition. Thank you!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05B420-C2E0-21E0-94D9-56FDC6094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145" y="695409"/>
            <a:ext cx="1374911" cy="1371600"/>
          </a:xfrm>
          <a:prstGeom prst="rect">
            <a:avLst/>
          </a:pr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3159E85D-A2B7-F581-B0E2-AB89D23E007C}"/>
              </a:ext>
            </a:extLst>
          </p:cNvPr>
          <p:cNvSpPr>
            <a:spLocks noGrp="1"/>
          </p:cNvSpPr>
          <p:nvPr>
            <p:ph sz="quarter" idx="3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732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09938A3920734BAB3FE44089EFB5F7" ma:contentTypeVersion="16" ma:contentTypeDescription="Create a new document." ma:contentTypeScope="" ma:versionID="b116a3e2d42ac77a1882f9489b53c6c3">
  <xsd:schema xmlns:xsd="http://www.w3.org/2001/XMLSchema" xmlns:xs="http://www.w3.org/2001/XMLSchema" xmlns:p="http://schemas.microsoft.com/office/2006/metadata/properties" xmlns:ns2="9058f792-cdd6-4db9-82c6-0601f5bd731d" xmlns:ns3="79d0c8e2-919b-4f47-8e01-4b850ccc999c" targetNamespace="http://schemas.microsoft.com/office/2006/metadata/properties" ma:root="true" ma:fieldsID="427717f740c9c77716494eea6cf63cdc" ns2:_="" ns3:_="">
    <xsd:import namespace="9058f792-cdd6-4db9-82c6-0601f5bd731d"/>
    <xsd:import namespace="79d0c8e2-919b-4f47-8e01-4b850ccc99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8f792-cdd6-4db9-82c6-0601f5bd73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a0ba95d-80f1-4a39-bd05-546c2b4894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d0c8e2-919b-4f47-8e01-4b850ccc999c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87b1f8f-acea-47f3-9b3e-4a584bd05bf6}" ma:internalName="TaxCatchAll" ma:showField="CatchAllData" ma:web="79d0c8e2-919b-4f47-8e01-4b850ccc99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9d0c8e2-919b-4f47-8e01-4b850ccc999c" xsi:nil="true"/>
    <lcf76f155ced4ddcb4097134ff3c332f xmlns="9058f792-cdd6-4db9-82c6-0601f5bd731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422F4A3-CCBF-4FCA-93D2-78238F423EF4}"/>
</file>

<file path=customXml/itemProps2.xml><?xml version="1.0" encoding="utf-8"?>
<ds:datastoreItem xmlns:ds="http://schemas.openxmlformats.org/officeDocument/2006/customXml" ds:itemID="{485ED2A3-78C5-4A2F-9374-57D0601197BD}"/>
</file>

<file path=customXml/itemProps3.xml><?xml version="1.0" encoding="utf-8"?>
<ds:datastoreItem xmlns:ds="http://schemas.openxmlformats.org/officeDocument/2006/customXml" ds:itemID="{CE2DC2D9-39F7-42D0-8684-EAC70EC4C72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212</TotalTime>
  <Words>43</Words>
  <Application>Microsoft Macintosh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Share Your Experience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 Your Experience</dc:title>
  <dc:creator>Justin Schuerman</dc:creator>
  <cp:lastModifiedBy>Justin Schuerman</cp:lastModifiedBy>
  <cp:revision>1</cp:revision>
  <dcterms:created xsi:type="dcterms:W3CDTF">2022-12-13T18:26:36Z</dcterms:created>
  <dcterms:modified xsi:type="dcterms:W3CDTF">2022-12-13T22:00:23Z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0x0101007609938A3920734BAB3FE44089EFB5F7</vt:lpwstr>
  </property>
</Properties>
</file>