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sldIdLst>
    <p:sldId id="257" r:id="rId5"/>
  </p:sldIdLst>
  <p:sldSz cx="50292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668241-B45A-3044-89E4-70DFCC4A974E}" v="39" dt="2022-12-13T21:59:47.769"/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4"/>
    <p:restoredTop sz="94694"/>
  </p:normalViewPr>
  <p:slideViewPr>
    <p:cSldViewPr>
      <p:cViewPr varScale="1">
        <p:scale>
          <a:sx n="103" d="100"/>
          <a:sy n="103" d="100"/>
        </p:scale>
        <p:origin x="37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and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-2" y="-3589"/>
            <a:ext cx="5029203" cy="7775989"/>
            <a:chOff x="-3" y="-4644"/>
            <a:chExt cx="7772403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/>
            </p:cNvPicPr>
            <p:nvPr/>
          </p:nvPicPr>
          <p:blipFill rotWithShape="1">
            <a:blip r:embed="rId2"/>
            <a:srcRect l="7835" r="7835"/>
            <a:stretch/>
          </p:blipFill>
          <p:spPr>
            <a:xfrm>
              <a:off x="-3" y="0"/>
              <a:ext cx="7772400" cy="7810053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4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77000">
                  <a:srgbClr val="4755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36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9E12A7A-24B4-1E28-9650-9C1050CC2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" y="7879690"/>
              <a:ext cx="7772398" cy="2178710"/>
            </a:xfrm>
            <a:prstGeom prst="rect">
              <a:avLst/>
            </a:prstGeom>
          </p:spPr>
        </p:pic>
      </p:grp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4E1029-62A7-062E-57CB-6CF74F37A2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8650" y="4164957"/>
            <a:ext cx="3771900" cy="646473"/>
          </a:xfrm>
        </p:spPr>
        <p:txBody>
          <a:bodyPr lIns="0" rIns="0" bIns="0" anchor="b" anchorCtr="0">
            <a:normAutofit/>
          </a:bodyPr>
          <a:lstStyle>
            <a:lvl1pPr marL="0" indent="0" algn="ctr">
              <a:buNone/>
              <a:defRPr sz="19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190" y="1272013"/>
            <a:ext cx="4274820" cy="2894873"/>
          </a:xfrm>
        </p:spPr>
        <p:txBody>
          <a:bodyPr lIns="0" rIns="0" anchor="b">
            <a:normAutofit/>
          </a:bodyPr>
          <a:lstStyle>
            <a:lvl1pPr algn="ctr">
              <a:lnSpc>
                <a:spcPct val="100000"/>
              </a:lnSpc>
              <a:defRPr sz="52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4823462"/>
            <a:ext cx="3771900" cy="890067"/>
          </a:xfrm>
        </p:spPr>
        <p:txBody>
          <a:bodyPr lIns="0" rIns="0" anchor="t" anchorCtr="0">
            <a:normAutofit/>
          </a:bodyPr>
          <a:lstStyle>
            <a:lvl1pPr marL="0" indent="0" algn="ctr">
              <a:buNone/>
              <a:defRPr sz="1035">
                <a:solidFill>
                  <a:schemeClr val="bg1"/>
                </a:solidFill>
              </a:defRPr>
            </a:lvl1pPr>
            <a:lvl2pPr marL="251476" indent="0" algn="ctr">
              <a:buNone/>
              <a:defRPr sz="1100"/>
            </a:lvl2pPr>
            <a:lvl3pPr marL="502952" indent="0" algn="ctr">
              <a:buNone/>
              <a:defRPr sz="990"/>
            </a:lvl3pPr>
            <a:lvl4pPr marL="754428" indent="0" algn="ctr">
              <a:buNone/>
              <a:defRPr sz="880"/>
            </a:lvl4pPr>
            <a:lvl5pPr marL="1005904" indent="0" algn="ctr">
              <a:buNone/>
              <a:defRPr sz="880"/>
            </a:lvl5pPr>
            <a:lvl6pPr marL="1257380" indent="0" algn="ctr">
              <a:buNone/>
              <a:defRPr sz="880"/>
            </a:lvl6pPr>
            <a:lvl7pPr marL="1508856" indent="0" algn="ctr">
              <a:buNone/>
              <a:defRPr sz="880"/>
            </a:lvl7pPr>
            <a:lvl8pPr marL="1760332" indent="0" algn="ctr">
              <a:buNone/>
              <a:defRPr sz="880"/>
            </a:lvl8pPr>
            <a:lvl9pPr marL="2011808" indent="0" algn="ctr">
              <a:buNone/>
              <a:defRPr sz="880"/>
            </a:lvl9pPr>
          </a:lstStyle>
          <a:p>
            <a:endParaRPr lang="en-US" dirty="0"/>
          </a:p>
        </p:txBody>
      </p:sp>
      <p:sp>
        <p:nvSpPr>
          <p:cNvPr id="5" name="Content Placeholder 21">
            <a:extLst>
              <a:ext uri="{FF2B5EF4-FFF2-40B4-BE49-F238E27FC236}">
                <a16:creationId xmlns:a16="http://schemas.microsoft.com/office/drawing/2014/main" id="{FA16DB38-5DE2-B100-E8E3-847FA08570BC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1479177" y="6635133"/>
            <a:ext cx="2070847" cy="635433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777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</p:spTree>
    <p:extLst>
      <p:ext uri="{BB962C8B-B14F-4D97-AF65-F5344CB8AC3E}">
        <p14:creationId xmlns:p14="http://schemas.microsoft.com/office/powerpoint/2010/main" val="3282940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758" y="413810"/>
            <a:ext cx="4337685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758" y="2069042"/>
            <a:ext cx="4337685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5758" y="7203865"/>
            <a:ext cx="113157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5/1/23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65923" y="7203865"/>
            <a:ext cx="1697355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51873" y="7203865"/>
            <a:ext cx="113157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557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502920" rtl="0" eaLnBrk="1" latinLnBrk="0" hangingPunct="1">
        <a:lnSpc>
          <a:spcPct val="90000"/>
        </a:lnSpc>
        <a:spcBef>
          <a:spcPct val="0"/>
        </a:spcBef>
        <a:buNone/>
        <a:defRPr sz="24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5730" indent="-125730" algn="l" defTabSz="50292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540" kern="1200">
          <a:solidFill>
            <a:schemeClr val="tx1"/>
          </a:solidFill>
          <a:latin typeface="+mn-lt"/>
          <a:ea typeface="+mn-ea"/>
          <a:cs typeface="+mn-cs"/>
        </a:defRPr>
      </a:lvl1pPr>
      <a:lvl2pPr marL="3771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320" kern="1200">
          <a:solidFill>
            <a:schemeClr val="tx1"/>
          </a:solidFill>
          <a:latin typeface="+mn-lt"/>
          <a:ea typeface="+mn-ea"/>
          <a:cs typeface="+mn-cs"/>
        </a:defRPr>
      </a:lvl2pPr>
      <a:lvl3pPr marL="6286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8801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13157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38303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88595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137410" indent="-125730" algn="l" defTabSz="502920" rtl="0" eaLnBrk="1" latinLnBrk="0" hangingPunct="1">
        <a:lnSpc>
          <a:spcPct val="90000"/>
        </a:lnSpc>
        <a:spcBef>
          <a:spcPts val="275"/>
        </a:spcBef>
        <a:buFont typeface="Arial" panose="020B0604020202020204" pitchFamily="34" charset="0"/>
        <a:buChar char="•"/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1pPr>
      <a:lvl2pPr marL="2514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3pPr>
      <a:lvl4pPr marL="7543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4pPr>
      <a:lvl5pPr marL="100584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0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6pPr>
      <a:lvl7pPr marL="150876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7pPr>
      <a:lvl8pPr marL="176022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8pPr>
      <a:lvl9pPr marL="2011680" algn="l" defTabSz="502920" rtl="0" eaLnBrk="1" latinLnBrk="0" hangingPunct="1">
        <a:defRPr sz="9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Voz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</a:t>
            </a:r>
            <a:endParaRPr lang="en-US" dirty="0">
              <a:solidFill>
                <a:srgbClr val="FFFF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Comparta</a:t>
            </a:r>
            <a: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br>
              <a:rPr lang="en-US" dirty="0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err="1">
                <a:solidFill>
                  <a:srgbClr val="FFFF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Experiencia</a:t>
            </a:r>
            <a:endParaRPr lang="en-US" dirty="0">
              <a:solidFill>
                <a:srgbClr val="FFFF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 err="1"/>
              <a:t>Cuando</a:t>
            </a:r>
            <a:r>
              <a:rPr lang="en-US" dirty="0"/>
              <a:t> </a:t>
            </a:r>
            <a:r>
              <a:rPr lang="en-US" dirty="0" err="1"/>
              <a:t>reciba</a:t>
            </a:r>
            <a:r>
              <a:rPr lang="en-US" dirty="0"/>
              <a:t> </a:t>
            </a:r>
            <a:r>
              <a:rPr lang="en-US" dirty="0" err="1"/>
              <a:t>una</a:t>
            </a:r>
            <a:r>
              <a:rPr lang="en-US" dirty="0"/>
              <a:t> </a:t>
            </a:r>
            <a:r>
              <a:rPr lang="en-US" dirty="0" err="1"/>
              <a:t>encuesta</a:t>
            </a:r>
            <a:r>
              <a:rPr lang="en-US" dirty="0"/>
              <a:t>, </a:t>
            </a:r>
            <a:r>
              <a:rPr lang="en-US" dirty="0" err="1"/>
              <a:t>llamada</a:t>
            </a:r>
            <a:r>
              <a:rPr lang="en-US" dirty="0"/>
              <a:t> o </a:t>
            </a:r>
            <a:r>
              <a:rPr lang="en-US" dirty="0" err="1"/>
              <a:t>mensaje</a:t>
            </a:r>
            <a:r>
              <a:rPr lang="en-US" dirty="0"/>
              <a:t> de </a:t>
            </a:r>
            <a:r>
              <a:rPr lang="en-US" dirty="0" err="1"/>
              <a:t>nuestra</a:t>
            </a:r>
            <a:r>
              <a:rPr lang="en-US" dirty="0"/>
              <a:t> </a:t>
            </a:r>
            <a:r>
              <a:rPr lang="en-US" dirty="0" err="1"/>
              <a:t>parte</a:t>
            </a:r>
            <a:r>
              <a:rPr lang="en-US" dirty="0"/>
              <a:t> </a:t>
            </a:r>
            <a:r>
              <a:rPr lang="en-US" dirty="0" err="1"/>
              <a:t>preguntando</a:t>
            </a:r>
            <a:r>
              <a:rPr lang="en-US" dirty="0"/>
              <a:t> </a:t>
            </a:r>
            <a:r>
              <a:rPr lang="en-US" dirty="0" err="1"/>
              <a:t>sobre</a:t>
            </a:r>
            <a:r>
              <a:rPr lang="en-US" dirty="0"/>
              <a:t>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experiencia</a:t>
            </a:r>
            <a:r>
              <a:rPr lang="en-US" dirty="0"/>
              <a:t>, </a:t>
            </a:r>
            <a:r>
              <a:rPr lang="en-US" dirty="0" err="1"/>
              <a:t>infórmenos</a:t>
            </a:r>
            <a:r>
              <a:rPr lang="en-US" dirty="0"/>
              <a:t> 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podemos</a:t>
            </a:r>
            <a:r>
              <a:rPr lang="en-US" dirty="0"/>
              <a:t> </a:t>
            </a:r>
            <a:r>
              <a:rPr lang="en-US" dirty="0" err="1"/>
              <a:t>hacer</a:t>
            </a:r>
            <a:r>
              <a:rPr lang="en-US" dirty="0"/>
              <a:t> para </a:t>
            </a:r>
            <a:r>
              <a:rPr lang="en-US" dirty="0" err="1"/>
              <a:t>mejorar</a:t>
            </a:r>
            <a:r>
              <a:rPr lang="en-US" dirty="0"/>
              <a:t> y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alguien</a:t>
            </a:r>
            <a:r>
              <a:rPr lang="en-US" dirty="0"/>
              <a:t> </a:t>
            </a:r>
            <a:r>
              <a:rPr lang="en-US" dirty="0" err="1"/>
              <a:t>merece</a:t>
            </a:r>
            <a:r>
              <a:rPr lang="en-US" dirty="0"/>
              <a:t> un </a:t>
            </a:r>
            <a:r>
              <a:rPr lang="en-US" dirty="0" err="1"/>
              <a:t>reconocimiento</a:t>
            </a:r>
            <a:r>
              <a:rPr lang="en-US" dirty="0"/>
              <a:t> especial. ¡Gracias!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05B420-C2E0-21E0-94D9-56FDC609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7145" y="695409"/>
            <a:ext cx="1374911" cy="1371600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3159E85D-A2B7-F581-B0E2-AB89D23E007C}"/>
              </a:ext>
            </a:extLst>
          </p:cNvPr>
          <p:cNvSpPr>
            <a:spLocks noGrp="1"/>
          </p:cNvSpPr>
          <p:nvPr>
            <p:ph sz="quarter" idx="3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5ED2A3-78C5-4A2F-9374-57D0601197B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E2DC2D9-39F7-42D0-8684-EAC70EC4C721}">
  <ds:schemaRefs>
    <ds:schemaRef ds:uri="http://schemas.microsoft.com/office/2006/metadata/properties"/>
    <ds:schemaRef ds:uri="http://schemas.microsoft.com/office/infopath/2007/PartnerControls"/>
    <ds:schemaRef ds:uri="79d0c8e2-919b-4f47-8e01-4b850ccc999c"/>
    <ds:schemaRef ds:uri="9058f792-cdd6-4db9-82c6-0601f5bd731d"/>
  </ds:schemaRefs>
</ds:datastoreItem>
</file>

<file path=customXml/itemProps3.xml><?xml version="1.0" encoding="utf-8"?>
<ds:datastoreItem xmlns:ds="http://schemas.openxmlformats.org/officeDocument/2006/customXml" ds:itemID="{9422F4A3-CCBF-4FCA-93D2-78238F423E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058f792-cdd6-4db9-82c6-0601f5bd731d"/>
    <ds:schemaRef ds:uri="79d0c8e2-919b-4f47-8e01-4b850ccc999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212</TotalTime>
  <Words>40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Comparta Su Experiencia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3</cp:revision>
  <dcterms:created xsi:type="dcterms:W3CDTF">2022-12-13T18:26:36Z</dcterms:created>
  <dcterms:modified xsi:type="dcterms:W3CDTF">2023-05-01T14:38:42Z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