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7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55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4F5B61-F608-5B41-955B-CFD8D8272247}" v="83" dt="2022-12-13T21:48:26.1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14"/>
    <p:restoredTop sz="94694"/>
  </p:normalViewPr>
  <p:slideViewPr>
    <p:cSldViewPr>
      <p:cViewPr>
        <p:scale>
          <a:sx n="69" d="100"/>
          <a:sy n="69" d="100"/>
        </p:scale>
        <p:origin x="4112" y="5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>
            <a:extLst>
              <a:ext uri="{FF2B5EF4-FFF2-40B4-BE49-F238E27FC236}">
                <a16:creationId xmlns:a16="http://schemas.microsoft.com/office/drawing/2014/main" id="{1304DE16-2597-F2B4-0117-A2066AFDBAF6}"/>
              </a:ext>
            </a:extLst>
          </p:cNvPr>
          <p:cNvGrpSpPr/>
          <p:nvPr userDrawn="1"/>
        </p:nvGrpSpPr>
        <p:grpSpPr>
          <a:xfrm>
            <a:off x="-1" y="-4644"/>
            <a:ext cx="7772401" cy="10063044"/>
            <a:chOff x="-1" y="-4644"/>
            <a:chExt cx="7772401" cy="10063044"/>
          </a:xfrm>
        </p:grpSpPr>
        <p:pic>
          <p:nvPicPr>
            <p:cNvPr id="15" name="Picture 14" descr="A collage of people&#10;&#10;Description automatically generated with medium confidence">
              <a:extLst>
                <a:ext uri="{FF2B5EF4-FFF2-40B4-BE49-F238E27FC236}">
                  <a16:creationId xmlns:a16="http://schemas.microsoft.com/office/drawing/2014/main" id="{2F0B421B-CA48-3647-3020-03C03A520B6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11" t="1828" r="3211"/>
            <a:stretch/>
          </p:blipFill>
          <p:spPr>
            <a:xfrm>
              <a:off x="-1" y="0"/>
              <a:ext cx="7772401" cy="8181524"/>
            </a:xfrm>
            <a:prstGeom prst="rect">
              <a:avLst/>
            </a:prstGeom>
          </p:spPr>
        </p:pic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3666A5-078D-F7A2-9028-68876A76F469}"/>
                </a:ext>
              </a:extLst>
            </p:cNvPr>
            <p:cNvSpPr/>
            <p:nvPr/>
          </p:nvSpPr>
          <p:spPr>
            <a:xfrm>
              <a:off x="0" y="-4644"/>
              <a:ext cx="7772400" cy="10063044"/>
            </a:xfrm>
            <a:prstGeom prst="rect">
              <a:avLst/>
            </a:prstGeom>
            <a:gradFill flip="none" rotWithShape="1">
              <a:gsLst>
                <a:gs pos="40000">
                  <a:srgbClr val="475566">
                    <a:alpha val="90000"/>
                  </a:srgbClr>
                </a:gs>
                <a:gs pos="0">
                  <a:srgbClr val="475566">
                    <a:alpha val="65098"/>
                  </a:srgbClr>
                </a:gs>
                <a:gs pos="79000">
                  <a:srgbClr val="475566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A9E12A7A-24B4-1E28-9650-9C1050CC23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8394419"/>
              <a:ext cx="7772400" cy="1663981"/>
            </a:xfrm>
            <a:prstGeom prst="rect">
              <a:avLst/>
            </a:prstGeom>
          </p:spPr>
        </p:pic>
      </p:grpSp>
      <p:sp>
        <p:nvSpPr>
          <p:cNvPr id="22" name="Content Placeholder 21">
            <a:extLst>
              <a:ext uri="{FF2B5EF4-FFF2-40B4-BE49-F238E27FC236}">
                <a16:creationId xmlns:a16="http://schemas.microsoft.com/office/drawing/2014/main" id="{7FE12234-C025-F16A-C008-ACE44CF48384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2286000" y="8839200"/>
            <a:ext cx="3200400" cy="822325"/>
          </a:xfrm>
        </p:spPr>
        <p:txBody>
          <a:bodyPr lIns="0" tIns="0" rIns="0" bIns="0" anchor="ctr" anchorCtr="0">
            <a:norm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[Place Logo Here]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534E1029-62A7-062E-57CB-6CF74F37A2E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71550" y="5722938"/>
            <a:ext cx="5829300" cy="836612"/>
          </a:xfrm>
        </p:spPr>
        <p:txBody>
          <a:bodyPr lIns="0" rIns="0" bIns="0" anchor="b" anchorCtr="0">
            <a:normAutofit/>
          </a:bodyPr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4"/>
            <a:ext cx="6606540" cy="4077334"/>
          </a:xfrm>
        </p:spPr>
        <p:txBody>
          <a:bodyPr lIns="0" rIns="0" anchor="b">
            <a:normAutofit/>
          </a:bodyPr>
          <a:lstStyle>
            <a:lvl1pPr algn="ctr">
              <a:defRPr sz="7200" b="1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6559588"/>
            <a:ext cx="5829300" cy="1151852"/>
          </a:xfrm>
        </p:spPr>
        <p:txBody>
          <a:bodyPr lIns="0" rIns="0" anchor="t" anchorCtr="0">
            <a:normAutofit/>
          </a:bodyPr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295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E96ED-11A2-0641-8E52-233264E520DB}" type="datetimeFigureOut">
              <a:rPr lang="en-US" smtClean="0"/>
              <a:t>12/13/22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B94D5-A880-FE4A-B13E-27712359B9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8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5DEB87DA-7113-D3AE-A427-E87386425479}"/>
              </a:ext>
            </a:extLst>
          </p:cNvPr>
          <p:cNvSpPr>
            <a:spLocks noGrp="1"/>
          </p:cNvSpPr>
          <p:nvPr>
            <p:ph sz="quarter" idx="3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3FABBB3-B43A-AE82-E31F-9C1D41111BA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Your Voice Matters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3D01C71-E088-BC25-71F8-D5C04D8017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Share Your Experience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95EAEB0-175C-3AFD-7471-6B96E2D10D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t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When you receive a survey, call, or message from us asking about your experience, please let us know what we can do to improve and if anyone deserves special recognition. Thank you!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C05B420-C2E0-21E0-94D9-56FDC6094F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54" y="1122358"/>
            <a:ext cx="1930292" cy="192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7326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09938A3920734BAB3FE44089EFB5F7" ma:contentTypeVersion="16" ma:contentTypeDescription="Create a new document." ma:contentTypeScope="" ma:versionID="b116a3e2d42ac77a1882f9489b53c6c3">
  <xsd:schema xmlns:xsd="http://www.w3.org/2001/XMLSchema" xmlns:xs="http://www.w3.org/2001/XMLSchema" xmlns:p="http://schemas.microsoft.com/office/2006/metadata/properties" xmlns:ns2="9058f792-cdd6-4db9-82c6-0601f5bd731d" xmlns:ns3="79d0c8e2-919b-4f47-8e01-4b850ccc999c" targetNamespace="http://schemas.microsoft.com/office/2006/metadata/properties" ma:root="true" ma:fieldsID="427717f740c9c77716494eea6cf63cdc" ns2:_="" ns3:_="">
    <xsd:import namespace="9058f792-cdd6-4db9-82c6-0601f5bd731d"/>
    <xsd:import namespace="79d0c8e2-919b-4f47-8e01-4b850ccc999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Location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58f792-cdd6-4db9-82c6-0601f5bd73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7a0ba95d-80f1-4a39-bd05-546c2b4894e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d0c8e2-919b-4f47-8e01-4b850ccc999c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b87b1f8f-acea-47f3-9b3e-4a584bd05bf6}" ma:internalName="TaxCatchAll" ma:showField="CatchAllData" ma:web="79d0c8e2-919b-4f47-8e01-4b850ccc999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79d0c8e2-919b-4f47-8e01-4b850ccc999c" xsi:nil="true"/>
    <lcf76f155ced4ddcb4097134ff3c332f xmlns="9058f792-cdd6-4db9-82c6-0601f5bd731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CBE3E11-73C7-4D5B-967C-FECCB995FEDA}"/>
</file>

<file path=customXml/itemProps2.xml><?xml version="1.0" encoding="utf-8"?>
<ds:datastoreItem xmlns:ds="http://schemas.openxmlformats.org/officeDocument/2006/customXml" ds:itemID="{347FEA0E-2C41-4E14-81EB-E068F8B60560}"/>
</file>

<file path=customXml/itemProps3.xml><?xml version="1.0" encoding="utf-8"?>
<ds:datastoreItem xmlns:ds="http://schemas.openxmlformats.org/officeDocument/2006/customXml" ds:itemID="{626213B4-9C19-42E1-88C3-F2B81FDABDB1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</TotalTime>
  <Words>43</Words>
  <Application>Microsoft Macintosh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3" baseType="lpstr">
      <vt:lpstr>Arial</vt:lpstr>
      <vt:lpstr>Office Theme</vt:lpstr>
      <vt:lpstr>Share Your Experience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Share Your Experience</dc:title>
  <dc:creator>Justin Schuerman</dc:creator>
  <cp:lastModifiedBy>Justin Schuerman</cp:lastModifiedBy>
  <cp:revision>1</cp:revision>
  <dcterms:created xsi:type="dcterms:W3CDTF">2022-12-13T18:26:36Z</dcterms:created>
  <dcterms:modified xsi:type="dcterms:W3CDTF">2022-12-13T21:48:44Z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0x0101007609938A3920734BAB3FE44089EFB5F7</vt:lpwstr>
  </property>
</Properties>
</file>